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sldIdLst>
    <p:sldId id="256" r:id="rId5"/>
    <p:sldId id="263" r:id="rId6"/>
    <p:sldId id="264" r:id="rId7"/>
    <p:sldId id="260" r:id="rId8"/>
    <p:sldId id="257" r:id="rId9"/>
    <p:sldId id="258" r:id="rId10"/>
    <p:sldId id="259" r:id="rId11"/>
    <p:sldId id="265" r:id="rId12"/>
    <p:sldId id="266" r:id="rId13"/>
    <p:sldId id="261"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6510"/>
    <a:srgbClr val="FCC8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21DE12-1213-4FD3-A3A6-816D81533E81}" v="1" dt="2023-02-01T17:57:21.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9DFD77-2053-4706-9D7C-1287CC89AAAD}" type="doc">
      <dgm:prSet loTypeId="urn:microsoft.com/office/officeart/2017/3/layout/HorizontalPathTimeline" loCatId="process" qsTypeId="urn:microsoft.com/office/officeart/2005/8/quickstyle/simple1" qsCatId="simple" csTypeId="urn:microsoft.com/office/officeart/2005/8/colors/colorful2" csCatId="colorful" phldr="1"/>
      <dgm:spPr/>
      <dgm:t>
        <a:bodyPr/>
        <a:lstStyle/>
        <a:p>
          <a:endParaRPr lang="en-US"/>
        </a:p>
      </dgm:t>
    </dgm:pt>
    <dgm:pt modelId="{8B26A768-8F97-48D8-A8CE-5FDC86EB6DCD}">
      <dgm:prSet/>
      <dgm:spPr/>
      <dgm:t>
        <a:bodyPr/>
        <a:lstStyle/>
        <a:p>
          <a:pPr>
            <a:defRPr b="1"/>
          </a:pPr>
          <a:r>
            <a:rPr lang="en-US"/>
            <a:t>14 Feb.</a:t>
          </a:r>
        </a:p>
      </dgm:t>
    </dgm:pt>
    <dgm:pt modelId="{611133E1-F4B8-46A8-BB03-5AEAFA4115D7}" type="parTrans" cxnId="{8657657A-E743-49DD-9015-3AC6B754F9D7}">
      <dgm:prSet/>
      <dgm:spPr/>
      <dgm:t>
        <a:bodyPr/>
        <a:lstStyle/>
        <a:p>
          <a:endParaRPr lang="en-US"/>
        </a:p>
      </dgm:t>
    </dgm:pt>
    <dgm:pt modelId="{7372C0AD-F261-450C-AB77-0FC763D12DAC}" type="sibTrans" cxnId="{8657657A-E743-49DD-9015-3AC6B754F9D7}">
      <dgm:prSet/>
      <dgm:spPr/>
      <dgm:t>
        <a:bodyPr/>
        <a:lstStyle/>
        <a:p>
          <a:endParaRPr lang="en-US"/>
        </a:p>
      </dgm:t>
    </dgm:pt>
    <dgm:pt modelId="{175168F8-0B3E-4873-88FA-677B92AE5FD0}">
      <dgm:prSet/>
      <dgm:spPr>
        <a:solidFill>
          <a:schemeClr val="bg1">
            <a:alpha val="89804"/>
          </a:schemeClr>
        </a:solidFill>
      </dgm:spPr>
      <dgm:t>
        <a:bodyPr/>
        <a:lstStyle/>
        <a:p>
          <a:r>
            <a:rPr lang="en-US" b="1" dirty="0"/>
            <a:t>Application Opens</a:t>
          </a:r>
        </a:p>
      </dgm:t>
    </dgm:pt>
    <dgm:pt modelId="{22CD88DC-DEBE-4BA3-870F-92977EA3DDD0}" type="parTrans" cxnId="{1E167A29-545E-44A6-B277-0B927EA96C8C}">
      <dgm:prSet/>
      <dgm:spPr/>
      <dgm:t>
        <a:bodyPr/>
        <a:lstStyle/>
        <a:p>
          <a:endParaRPr lang="en-US"/>
        </a:p>
      </dgm:t>
    </dgm:pt>
    <dgm:pt modelId="{9318B527-4E1F-44FA-8888-93CDFB682E71}" type="sibTrans" cxnId="{1E167A29-545E-44A6-B277-0B927EA96C8C}">
      <dgm:prSet/>
      <dgm:spPr/>
      <dgm:t>
        <a:bodyPr/>
        <a:lstStyle/>
        <a:p>
          <a:endParaRPr lang="en-US"/>
        </a:p>
      </dgm:t>
    </dgm:pt>
    <dgm:pt modelId="{AC9F6216-1ED9-47EF-B54C-3F7C611A3848}">
      <dgm:prSet/>
      <dgm:spPr/>
      <dgm:t>
        <a:bodyPr/>
        <a:lstStyle/>
        <a:p>
          <a:pPr>
            <a:defRPr b="1"/>
          </a:pPr>
          <a:r>
            <a:rPr lang="en-US" dirty="0"/>
            <a:t>13 Mar.</a:t>
          </a:r>
        </a:p>
      </dgm:t>
    </dgm:pt>
    <dgm:pt modelId="{663AB047-D51A-4B5B-AEE2-9C028C8F4F7E}" type="parTrans" cxnId="{D819AF72-513F-4D41-89CB-1B43854422EB}">
      <dgm:prSet/>
      <dgm:spPr/>
      <dgm:t>
        <a:bodyPr/>
        <a:lstStyle/>
        <a:p>
          <a:endParaRPr lang="en-US"/>
        </a:p>
      </dgm:t>
    </dgm:pt>
    <dgm:pt modelId="{B9626570-2584-4F26-9CBB-49078406E76D}" type="sibTrans" cxnId="{D819AF72-513F-4D41-89CB-1B43854422EB}">
      <dgm:prSet/>
      <dgm:spPr/>
      <dgm:t>
        <a:bodyPr/>
        <a:lstStyle/>
        <a:p>
          <a:endParaRPr lang="en-US"/>
        </a:p>
      </dgm:t>
    </dgm:pt>
    <dgm:pt modelId="{6EABB5CF-2044-483F-A5DA-89CE58D1D37C}">
      <dgm:prSet/>
      <dgm:spPr>
        <a:solidFill>
          <a:schemeClr val="bg1">
            <a:alpha val="90000"/>
          </a:schemeClr>
        </a:solidFill>
      </dgm:spPr>
      <dgm:t>
        <a:bodyPr/>
        <a:lstStyle/>
        <a:p>
          <a:r>
            <a:rPr lang="en-US" b="1" dirty="0"/>
            <a:t>Early-Bird Deadline</a:t>
          </a:r>
        </a:p>
      </dgm:t>
    </dgm:pt>
    <dgm:pt modelId="{2C817A91-F938-4156-9939-A2EDD60D3314}" type="parTrans" cxnId="{E52478AF-B719-404A-A676-B581D7A17B91}">
      <dgm:prSet/>
      <dgm:spPr/>
      <dgm:t>
        <a:bodyPr/>
        <a:lstStyle/>
        <a:p>
          <a:endParaRPr lang="en-US"/>
        </a:p>
      </dgm:t>
    </dgm:pt>
    <dgm:pt modelId="{A3878D56-DC4E-4AEA-BCAE-A584C537C12A}" type="sibTrans" cxnId="{E52478AF-B719-404A-A676-B581D7A17B91}">
      <dgm:prSet/>
      <dgm:spPr/>
      <dgm:t>
        <a:bodyPr/>
        <a:lstStyle/>
        <a:p>
          <a:endParaRPr lang="en-US"/>
        </a:p>
      </dgm:t>
    </dgm:pt>
    <dgm:pt modelId="{4C106E5C-F069-499E-8971-219826501DC6}">
      <dgm:prSet/>
      <dgm:spPr/>
      <dgm:t>
        <a:bodyPr/>
        <a:lstStyle/>
        <a:p>
          <a:pPr>
            <a:defRPr b="1"/>
          </a:pPr>
          <a:r>
            <a:rPr lang="en-US"/>
            <a:t>3 May</a:t>
          </a:r>
        </a:p>
      </dgm:t>
    </dgm:pt>
    <dgm:pt modelId="{6F713A5F-22BF-47FC-80B5-5E6F1CEF2889}" type="parTrans" cxnId="{25F92D90-B0EB-4F52-8B90-1AD387A7F624}">
      <dgm:prSet/>
      <dgm:spPr/>
      <dgm:t>
        <a:bodyPr/>
        <a:lstStyle/>
        <a:p>
          <a:endParaRPr lang="en-US"/>
        </a:p>
      </dgm:t>
    </dgm:pt>
    <dgm:pt modelId="{0022F8A7-06D6-4C40-9698-FA5ED441A185}" type="sibTrans" cxnId="{25F92D90-B0EB-4F52-8B90-1AD387A7F624}">
      <dgm:prSet/>
      <dgm:spPr/>
      <dgm:t>
        <a:bodyPr/>
        <a:lstStyle/>
        <a:p>
          <a:endParaRPr lang="en-US"/>
        </a:p>
      </dgm:t>
    </dgm:pt>
    <dgm:pt modelId="{269F4D70-7EC3-402E-9984-0AFB4F1841D1}">
      <dgm:prSet/>
      <dgm:spPr>
        <a:solidFill>
          <a:schemeClr val="bg1">
            <a:alpha val="90000"/>
          </a:schemeClr>
        </a:solidFill>
      </dgm:spPr>
      <dgm:t>
        <a:bodyPr/>
        <a:lstStyle/>
        <a:p>
          <a:r>
            <a:rPr lang="en-US" b="1" dirty="0"/>
            <a:t>Application Deadline at 11:59 pm</a:t>
          </a:r>
        </a:p>
      </dgm:t>
    </dgm:pt>
    <dgm:pt modelId="{6F1E2428-712E-4478-9B8C-823EF20C8FF4}" type="parTrans" cxnId="{F662E985-671D-405C-B7FF-DD223B478212}">
      <dgm:prSet/>
      <dgm:spPr/>
      <dgm:t>
        <a:bodyPr/>
        <a:lstStyle/>
        <a:p>
          <a:endParaRPr lang="en-US"/>
        </a:p>
      </dgm:t>
    </dgm:pt>
    <dgm:pt modelId="{4D4F1AB4-CFC4-4686-939E-DE560EE70383}" type="sibTrans" cxnId="{F662E985-671D-405C-B7FF-DD223B478212}">
      <dgm:prSet/>
      <dgm:spPr/>
      <dgm:t>
        <a:bodyPr/>
        <a:lstStyle/>
        <a:p>
          <a:endParaRPr lang="en-US"/>
        </a:p>
      </dgm:t>
    </dgm:pt>
    <dgm:pt modelId="{B73D7DAF-9755-4124-8E17-049A3F3FF7AA}">
      <dgm:prSet/>
      <dgm:spPr/>
      <dgm:t>
        <a:bodyPr/>
        <a:lstStyle/>
        <a:p>
          <a:pPr>
            <a:defRPr b="1"/>
          </a:pPr>
          <a:r>
            <a:rPr lang="en-US"/>
            <a:t>June</a:t>
          </a:r>
        </a:p>
      </dgm:t>
    </dgm:pt>
    <dgm:pt modelId="{9B8F74EB-D08E-4A80-88B2-3C0E0A77B1A0}" type="parTrans" cxnId="{04D4F0F8-D958-4079-92F2-F91F2576A8B4}">
      <dgm:prSet/>
      <dgm:spPr/>
      <dgm:t>
        <a:bodyPr/>
        <a:lstStyle/>
        <a:p>
          <a:endParaRPr lang="en-US"/>
        </a:p>
      </dgm:t>
    </dgm:pt>
    <dgm:pt modelId="{B9E3280A-98A6-41E6-A739-98FA87C60C9E}" type="sibTrans" cxnId="{04D4F0F8-D958-4079-92F2-F91F2576A8B4}">
      <dgm:prSet/>
      <dgm:spPr/>
      <dgm:t>
        <a:bodyPr/>
        <a:lstStyle/>
        <a:p>
          <a:endParaRPr lang="en-US"/>
        </a:p>
      </dgm:t>
    </dgm:pt>
    <dgm:pt modelId="{B8F70231-8055-4561-87AE-2ADD7AD505E1}">
      <dgm:prSet/>
      <dgm:spPr>
        <a:solidFill>
          <a:schemeClr val="bg1">
            <a:alpha val="90000"/>
          </a:schemeClr>
        </a:solidFill>
      </dgm:spPr>
      <dgm:t>
        <a:bodyPr/>
        <a:lstStyle/>
        <a:p>
          <a:r>
            <a:rPr lang="en-US" b="1" dirty="0"/>
            <a:t>Scholarship Committee Meets to Begin Reviewing</a:t>
          </a:r>
        </a:p>
      </dgm:t>
    </dgm:pt>
    <dgm:pt modelId="{8F9FCEB9-8B49-44ED-9B08-6E40A62BBFFA}" type="parTrans" cxnId="{4B5C44A4-1ED9-4A3C-90B1-686E0A7EB9DA}">
      <dgm:prSet/>
      <dgm:spPr/>
      <dgm:t>
        <a:bodyPr/>
        <a:lstStyle/>
        <a:p>
          <a:endParaRPr lang="en-US"/>
        </a:p>
      </dgm:t>
    </dgm:pt>
    <dgm:pt modelId="{46943432-FC22-4A46-AD97-0AE2A64264ED}" type="sibTrans" cxnId="{4B5C44A4-1ED9-4A3C-90B1-686E0A7EB9DA}">
      <dgm:prSet/>
      <dgm:spPr/>
      <dgm:t>
        <a:bodyPr/>
        <a:lstStyle/>
        <a:p>
          <a:endParaRPr lang="en-US"/>
        </a:p>
      </dgm:t>
    </dgm:pt>
    <dgm:pt modelId="{3A52C24F-01D0-45B4-BF9D-E13B42D446B3}">
      <dgm:prSet/>
      <dgm:spPr/>
      <dgm:t>
        <a:bodyPr/>
        <a:lstStyle/>
        <a:p>
          <a:pPr>
            <a:defRPr b="1"/>
          </a:pPr>
          <a:r>
            <a:rPr lang="en-US" dirty="0"/>
            <a:t>Late July – Early August</a:t>
          </a:r>
        </a:p>
      </dgm:t>
    </dgm:pt>
    <dgm:pt modelId="{1E13E519-6DBB-49E4-9F9F-F96F5DFC0068}" type="parTrans" cxnId="{610489B8-F694-4152-942A-6B25C5BA8ED5}">
      <dgm:prSet/>
      <dgm:spPr/>
      <dgm:t>
        <a:bodyPr/>
        <a:lstStyle/>
        <a:p>
          <a:endParaRPr lang="en-US"/>
        </a:p>
      </dgm:t>
    </dgm:pt>
    <dgm:pt modelId="{AC1F193F-2C4B-47E8-8F3A-5B8BD7B6D3F4}" type="sibTrans" cxnId="{610489B8-F694-4152-942A-6B25C5BA8ED5}">
      <dgm:prSet/>
      <dgm:spPr/>
      <dgm:t>
        <a:bodyPr/>
        <a:lstStyle/>
        <a:p>
          <a:endParaRPr lang="en-US"/>
        </a:p>
      </dgm:t>
    </dgm:pt>
    <dgm:pt modelId="{13E1962B-5BF3-4EFB-98EF-D3897A09FA81}">
      <dgm:prSet/>
      <dgm:spPr>
        <a:solidFill>
          <a:schemeClr val="bg1">
            <a:alpha val="90000"/>
          </a:schemeClr>
        </a:solidFill>
      </dgm:spPr>
      <dgm:t>
        <a:bodyPr/>
        <a:lstStyle/>
        <a:p>
          <a:r>
            <a:rPr lang="en-US" b="1" dirty="0"/>
            <a:t>Scholarships are Awarded</a:t>
          </a:r>
        </a:p>
      </dgm:t>
    </dgm:pt>
    <dgm:pt modelId="{5B520B05-EABC-4FD7-A08A-C24C8FFCA764}" type="parTrans" cxnId="{B1D0ABFE-2597-4C45-9C44-C08A80D43FFF}">
      <dgm:prSet/>
      <dgm:spPr/>
      <dgm:t>
        <a:bodyPr/>
        <a:lstStyle/>
        <a:p>
          <a:endParaRPr lang="en-US"/>
        </a:p>
      </dgm:t>
    </dgm:pt>
    <dgm:pt modelId="{9743BB3C-8FFA-491F-A9E7-CFC33E6D2652}" type="sibTrans" cxnId="{B1D0ABFE-2597-4C45-9C44-C08A80D43FFF}">
      <dgm:prSet/>
      <dgm:spPr/>
      <dgm:t>
        <a:bodyPr/>
        <a:lstStyle/>
        <a:p>
          <a:endParaRPr lang="en-US"/>
        </a:p>
      </dgm:t>
    </dgm:pt>
    <dgm:pt modelId="{CFDC1887-E6EA-4CB9-8C9C-51C7D5C6C939}" type="pres">
      <dgm:prSet presAssocID="{A19DFD77-2053-4706-9D7C-1287CC89AAAD}" presName="root" presStyleCnt="0">
        <dgm:presLayoutVars>
          <dgm:chMax/>
          <dgm:chPref/>
          <dgm:animLvl val="lvl"/>
        </dgm:presLayoutVars>
      </dgm:prSet>
      <dgm:spPr/>
    </dgm:pt>
    <dgm:pt modelId="{784A1636-3E42-4C52-A949-EA274F151258}" type="pres">
      <dgm:prSet presAssocID="{A19DFD77-2053-4706-9D7C-1287CC89AAAD}" presName="divider" presStyleLbl="node1" presStyleIdx="0" presStyleCnt="1"/>
      <dgm:spPr>
        <a:solidFill>
          <a:srgbClr val="F06510"/>
        </a:solidFill>
      </dgm:spPr>
    </dgm:pt>
    <dgm:pt modelId="{5865AAB5-E605-4F35-A040-555B9D89E13A}" type="pres">
      <dgm:prSet presAssocID="{A19DFD77-2053-4706-9D7C-1287CC89AAAD}" presName="nodes" presStyleCnt="0">
        <dgm:presLayoutVars>
          <dgm:chMax/>
          <dgm:chPref/>
          <dgm:animLvl val="lvl"/>
        </dgm:presLayoutVars>
      </dgm:prSet>
      <dgm:spPr/>
    </dgm:pt>
    <dgm:pt modelId="{C4ED9A5A-EBA1-418A-B125-4F98F2AFD33B}" type="pres">
      <dgm:prSet presAssocID="{8B26A768-8F97-48D8-A8CE-5FDC86EB6DCD}" presName="composite" presStyleCnt="0"/>
      <dgm:spPr/>
    </dgm:pt>
    <dgm:pt modelId="{141579CC-AA33-4030-8AE7-117188825699}" type="pres">
      <dgm:prSet presAssocID="{8B26A768-8F97-48D8-A8CE-5FDC86EB6DCD}" presName="L1TextContainer" presStyleLbl="revTx" presStyleIdx="0" presStyleCnt="5">
        <dgm:presLayoutVars>
          <dgm:chMax val="1"/>
          <dgm:chPref val="1"/>
          <dgm:bulletEnabled val="1"/>
        </dgm:presLayoutVars>
      </dgm:prSet>
      <dgm:spPr/>
    </dgm:pt>
    <dgm:pt modelId="{F0F63C85-9B27-440B-B37C-228D473F6D19}" type="pres">
      <dgm:prSet presAssocID="{8B26A768-8F97-48D8-A8CE-5FDC86EB6DCD}" presName="L2TextContainerWrapper" presStyleCnt="0">
        <dgm:presLayoutVars>
          <dgm:chMax val="0"/>
          <dgm:chPref val="0"/>
          <dgm:bulletEnabled val="1"/>
        </dgm:presLayoutVars>
      </dgm:prSet>
      <dgm:spPr/>
    </dgm:pt>
    <dgm:pt modelId="{7BE1DB7C-22E1-4E9E-83B3-48A66712B3C2}" type="pres">
      <dgm:prSet presAssocID="{8B26A768-8F97-48D8-A8CE-5FDC86EB6DCD}" presName="L2TextContainer" presStyleLbl="bgAccFollowNode1" presStyleIdx="0" presStyleCnt="5"/>
      <dgm:spPr/>
    </dgm:pt>
    <dgm:pt modelId="{2D666287-E17A-4280-A79B-ECDCBEB6A3F8}" type="pres">
      <dgm:prSet presAssocID="{8B26A768-8F97-48D8-A8CE-5FDC86EB6DCD}" presName="FlexibleEmptyPlaceHolder" presStyleCnt="0"/>
      <dgm:spPr/>
    </dgm:pt>
    <dgm:pt modelId="{AFFD4F11-3B28-47A9-891C-6F290452EE09}" type="pres">
      <dgm:prSet presAssocID="{8B26A768-8F97-48D8-A8CE-5FDC86EB6DCD}" presName="ConnectLine" presStyleLbl="alignNode1" presStyleIdx="0" presStyleCnt="5"/>
      <dgm:spPr>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gm:spPr>
    </dgm:pt>
    <dgm:pt modelId="{CD065105-36E0-4D20-A4F8-A50ADE6DB1FA}" type="pres">
      <dgm:prSet presAssocID="{8B26A768-8F97-48D8-A8CE-5FDC86EB6DCD}" presName="ConnectorPoint" presStyleLbl="fgAcc1" presStyleIdx="0" presStyleCnt="5"/>
      <dgm:spPr>
        <a:solidFill>
          <a:schemeClr val="lt1">
            <a:alpha val="90000"/>
            <a:hueOff val="0"/>
            <a:satOff val="0"/>
            <a:lumOff val="0"/>
            <a:alphaOff val="0"/>
          </a:schemeClr>
        </a:solidFill>
        <a:ln w="12700" cap="flat" cmpd="sng" algn="ctr">
          <a:noFill/>
          <a:prstDash val="solid"/>
          <a:miter lim="800000"/>
        </a:ln>
        <a:effectLst/>
      </dgm:spPr>
    </dgm:pt>
    <dgm:pt modelId="{7D988950-17CE-400F-BB2E-702A0799A9BF}" type="pres">
      <dgm:prSet presAssocID="{8B26A768-8F97-48D8-A8CE-5FDC86EB6DCD}" presName="EmptyPlaceHolder" presStyleCnt="0"/>
      <dgm:spPr/>
    </dgm:pt>
    <dgm:pt modelId="{C7D31331-BDD5-46C5-9E97-6775C586CB4A}" type="pres">
      <dgm:prSet presAssocID="{7372C0AD-F261-450C-AB77-0FC763D12DAC}" presName="spaceBetweenRectangles" presStyleCnt="0"/>
      <dgm:spPr/>
    </dgm:pt>
    <dgm:pt modelId="{BA4D659E-87A1-47DA-A9AE-43BCC7A36F8D}" type="pres">
      <dgm:prSet presAssocID="{AC9F6216-1ED9-47EF-B54C-3F7C611A3848}" presName="composite" presStyleCnt="0"/>
      <dgm:spPr/>
    </dgm:pt>
    <dgm:pt modelId="{122D212E-645C-4551-B89A-6ED68DEEB96F}" type="pres">
      <dgm:prSet presAssocID="{AC9F6216-1ED9-47EF-B54C-3F7C611A3848}" presName="L1TextContainer" presStyleLbl="revTx" presStyleIdx="1" presStyleCnt="5">
        <dgm:presLayoutVars>
          <dgm:chMax val="1"/>
          <dgm:chPref val="1"/>
          <dgm:bulletEnabled val="1"/>
        </dgm:presLayoutVars>
      </dgm:prSet>
      <dgm:spPr/>
    </dgm:pt>
    <dgm:pt modelId="{1319724E-AECA-4391-AC81-378F73C651C3}" type="pres">
      <dgm:prSet presAssocID="{AC9F6216-1ED9-47EF-B54C-3F7C611A3848}" presName="L2TextContainerWrapper" presStyleCnt="0">
        <dgm:presLayoutVars>
          <dgm:chMax val="0"/>
          <dgm:chPref val="0"/>
          <dgm:bulletEnabled val="1"/>
        </dgm:presLayoutVars>
      </dgm:prSet>
      <dgm:spPr/>
    </dgm:pt>
    <dgm:pt modelId="{9E485F0B-A2FF-4EF8-B046-89F49CB8E162}" type="pres">
      <dgm:prSet presAssocID="{AC9F6216-1ED9-47EF-B54C-3F7C611A3848}" presName="L2TextContainer" presStyleLbl="bgAccFollowNode1" presStyleIdx="1" presStyleCnt="5"/>
      <dgm:spPr/>
    </dgm:pt>
    <dgm:pt modelId="{E15B5D51-B793-490E-95B0-7EE1849787EC}" type="pres">
      <dgm:prSet presAssocID="{AC9F6216-1ED9-47EF-B54C-3F7C611A3848}" presName="FlexibleEmptyPlaceHolder" presStyleCnt="0"/>
      <dgm:spPr/>
    </dgm:pt>
    <dgm:pt modelId="{C0041E68-220C-4482-BD9D-4E5B9B888FBD}" type="pres">
      <dgm:prSet presAssocID="{AC9F6216-1ED9-47EF-B54C-3F7C611A3848}" presName="ConnectLine" presStyleLbl="alignNode1" presStyleIdx="1" presStyleCnt="5"/>
      <dgm:spPr>
        <a:solidFill>
          <a:schemeClr val="accent2">
            <a:hueOff val="755544"/>
            <a:satOff val="2872"/>
            <a:lumOff val="2549"/>
            <a:alphaOff val="0"/>
          </a:schemeClr>
        </a:solidFill>
        <a:ln w="6350" cap="flat" cmpd="sng" algn="ctr">
          <a:solidFill>
            <a:schemeClr val="accent2">
              <a:hueOff val="755544"/>
              <a:satOff val="2872"/>
              <a:lumOff val="2549"/>
              <a:alphaOff val="0"/>
            </a:schemeClr>
          </a:solidFill>
          <a:prstDash val="dash"/>
          <a:miter lim="800000"/>
        </a:ln>
        <a:effectLst/>
      </dgm:spPr>
    </dgm:pt>
    <dgm:pt modelId="{B6A1A67C-F770-407C-9273-E2B690A19257}" type="pres">
      <dgm:prSet presAssocID="{AC9F6216-1ED9-47EF-B54C-3F7C611A3848}" presName="ConnectorPoint" presStyleLbl="fgAcc1" presStyleIdx="1" presStyleCnt="5"/>
      <dgm:spPr>
        <a:solidFill>
          <a:schemeClr val="lt1">
            <a:alpha val="90000"/>
            <a:hueOff val="0"/>
            <a:satOff val="0"/>
            <a:lumOff val="0"/>
            <a:alphaOff val="0"/>
          </a:schemeClr>
        </a:solidFill>
        <a:ln w="12700" cap="flat" cmpd="sng" algn="ctr">
          <a:noFill/>
          <a:prstDash val="solid"/>
          <a:miter lim="800000"/>
        </a:ln>
        <a:effectLst/>
      </dgm:spPr>
    </dgm:pt>
    <dgm:pt modelId="{ADF0C539-52FE-4DA1-8B2A-A681D035FD61}" type="pres">
      <dgm:prSet presAssocID="{AC9F6216-1ED9-47EF-B54C-3F7C611A3848}" presName="EmptyPlaceHolder" presStyleCnt="0"/>
      <dgm:spPr/>
    </dgm:pt>
    <dgm:pt modelId="{EA1A268E-312C-44C3-BCD3-DFEC828C0716}" type="pres">
      <dgm:prSet presAssocID="{B9626570-2584-4F26-9CBB-49078406E76D}" presName="spaceBetweenRectangles" presStyleCnt="0"/>
      <dgm:spPr/>
    </dgm:pt>
    <dgm:pt modelId="{860F0D27-B95B-463C-B8E2-3B797A806724}" type="pres">
      <dgm:prSet presAssocID="{4C106E5C-F069-499E-8971-219826501DC6}" presName="composite" presStyleCnt="0"/>
      <dgm:spPr/>
    </dgm:pt>
    <dgm:pt modelId="{87B7A2E3-CC44-4F2D-8123-79B64EB1DB3D}" type="pres">
      <dgm:prSet presAssocID="{4C106E5C-F069-499E-8971-219826501DC6}" presName="L1TextContainer" presStyleLbl="revTx" presStyleIdx="2" presStyleCnt="5">
        <dgm:presLayoutVars>
          <dgm:chMax val="1"/>
          <dgm:chPref val="1"/>
          <dgm:bulletEnabled val="1"/>
        </dgm:presLayoutVars>
      </dgm:prSet>
      <dgm:spPr/>
    </dgm:pt>
    <dgm:pt modelId="{761CA860-DF72-4F9F-A1E0-1F6710801D30}" type="pres">
      <dgm:prSet presAssocID="{4C106E5C-F069-499E-8971-219826501DC6}" presName="L2TextContainerWrapper" presStyleCnt="0">
        <dgm:presLayoutVars>
          <dgm:chMax val="0"/>
          <dgm:chPref val="0"/>
          <dgm:bulletEnabled val="1"/>
        </dgm:presLayoutVars>
      </dgm:prSet>
      <dgm:spPr/>
    </dgm:pt>
    <dgm:pt modelId="{CBACCE93-31BF-47CE-9B15-0E1FE64C1C9A}" type="pres">
      <dgm:prSet presAssocID="{4C106E5C-F069-499E-8971-219826501DC6}" presName="L2TextContainer" presStyleLbl="bgAccFollowNode1" presStyleIdx="2" presStyleCnt="5"/>
      <dgm:spPr/>
    </dgm:pt>
    <dgm:pt modelId="{32C9DC33-BFF8-4BD4-8EA5-F378417DB669}" type="pres">
      <dgm:prSet presAssocID="{4C106E5C-F069-499E-8971-219826501DC6}" presName="FlexibleEmptyPlaceHolder" presStyleCnt="0"/>
      <dgm:spPr/>
    </dgm:pt>
    <dgm:pt modelId="{C0FF0FA7-DA3C-45A5-8AC6-1F2D54C1CA57}" type="pres">
      <dgm:prSet presAssocID="{4C106E5C-F069-499E-8971-219826501DC6}" presName="ConnectLine" presStyleLbl="alignNode1" presStyleIdx="2" presStyleCnt="5"/>
      <dgm:spPr>
        <a:solidFill>
          <a:schemeClr val="accent2">
            <a:hueOff val="1511087"/>
            <a:satOff val="5744"/>
            <a:lumOff val="5098"/>
            <a:alphaOff val="0"/>
          </a:schemeClr>
        </a:solidFill>
        <a:ln w="6350" cap="flat" cmpd="sng" algn="ctr">
          <a:solidFill>
            <a:schemeClr val="accent2">
              <a:hueOff val="1511087"/>
              <a:satOff val="5744"/>
              <a:lumOff val="5098"/>
              <a:alphaOff val="0"/>
            </a:schemeClr>
          </a:solidFill>
          <a:prstDash val="dash"/>
          <a:miter lim="800000"/>
        </a:ln>
        <a:effectLst/>
      </dgm:spPr>
    </dgm:pt>
    <dgm:pt modelId="{E94D9B12-78A6-4CB4-B725-AED7847DECA3}" type="pres">
      <dgm:prSet presAssocID="{4C106E5C-F069-499E-8971-219826501DC6}" presName="ConnectorPoint" presStyleLbl="fgAcc1" presStyleIdx="2" presStyleCnt="5"/>
      <dgm:spPr>
        <a:solidFill>
          <a:schemeClr val="lt1">
            <a:alpha val="90000"/>
            <a:hueOff val="0"/>
            <a:satOff val="0"/>
            <a:lumOff val="0"/>
            <a:alphaOff val="0"/>
          </a:schemeClr>
        </a:solidFill>
        <a:ln w="12700" cap="flat" cmpd="sng" algn="ctr">
          <a:noFill/>
          <a:prstDash val="solid"/>
          <a:miter lim="800000"/>
        </a:ln>
        <a:effectLst/>
      </dgm:spPr>
    </dgm:pt>
    <dgm:pt modelId="{E7A6C3F0-E297-4681-A124-8243B3B878CD}" type="pres">
      <dgm:prSet presAssocID="{4C106E5C-F069-499E-8971-219826501DC6}" presName="EmptyPlaceHolder" presStyleCnt="0"/>
      <dgm:spPr/>
    </dgm:pt>
    <dgm:pt modelId="{CB48AA8F-2E83-4D7D-B809-C75F126F2C1F}" type="pres">
      <dgm:prSet presAssocID="{0022F8A7-06D6-4C40-9698-FA5ED441A185}" presName="spaceBetweenRectangles" presStyleCnt="0"/>
      <dgm:spPr/>
    </dgm:pt>
    <dgm:pt modelId="{81F13F8C-14EF-4E19-9F9A-A0C5792D9A64}" type="pres">
      <dgm:prSet presAssocID="{B73D7DAF-9755-4124-8E17-049A3F3FF7AA}" presName="composite" presStyleCnt="0"/>
      <dgm:spPr/>
    </dgm:pt>
    <dgm:pt modelId="{B916E73A-3849-4AC9-AA76-AC56637CCF18}" type="pres">
      <dgm:prSet presAssocID="{B73D7DAF-9755-4124-8E17-049A3F3FF7AA}" presName="L1TextContainer" presStyleLbl="revTx" presStyleIdx="3" presStyleCnt="5">
        <dgm:presLayoutVars>
          <dgm:chMax val="1"/>
          <dgm:chPref val="1"/>
          <dgm:bulletEnabled val="1"/>
        </dgm:presLayoutVars>
      </dgm:prSet>
      <dgm:spPr/>
    </dgm:pt>
    <dgm:pt modelId="{120D9E81-A450-4157-BBE2-5DCBE12247FA}" type="pres">
      <dgm:prSet presAssocID="{B73D7DAF-9755-4124-8E17-049A3F3FF7AA}" presName="L2TextContainerWrapper" presStyleCnt="0">
        <dgm:presLayoutVars>
          <dgm:chMax val="0"/>
          <dgm:chPref val="0"/>
          <dgm:bulletEnabled val="1"/>
        </dgm:presLayoutVars>
      </dgm:prSet>
      <dgm:spPr/>
    </dgm:pt>
    <dgm:pt modelId="{B226AEF9-778D-45DC-B8FE-D1E804D3D9DC}" type="pres">
      <dgm:prSet presAssocID="{B73D7DAF-9755-4124-8E17-049A3F3FF7AA}" presName="L2TextContainer" presStyleLbl="bgAccFollowNode1" presStyleIdx="3" presStyleCnt="5"/>
      <dgm:spPr/>
    </dgm:pt>
    <dgm:pt modelId="{95CD0B10-47BF-4CA4-8410-854FD9FA6C41}" type="pres">
      <dgm:prSet presAssocID="{B73D7DAF-9755-4124-8E17-049A3F3FF7AA}" presName="FlexibleEmptyPlaceHolder" presStyleCnt="0"/>
      <dgm:spPr/>
    </dgm:pt>
    <dgm:pt modelId="{F403434F-7185-4C84-858A-C904D23562AD}" type="pres">
      <dgm:prSet presAssocID="{B73D7DAF-9755-4124-8E17-049A3F3FF7AA}" presName="ConnectLine" presStyleLbl="alignNode1" presStyleIdx="3" presStyleCnt="5"/>
      <dgm:spPr>
        <a:solidFill>
          <a:schemeClr val="accent2">
            <a:hueOff val="2266631"/>
            <a:satOff val="8617"/>
            <a:lumOff val="7647"/>
            <a:alphaOff val="0"/>
          </a:schemeClr>
        </a:solidFill>
        <a:ln w="6350" cap="flat" cmpd="sng" algn="ctr">
          <a:solidFill>
            <a:schemeClr val="accent2">
              <a:hueOff val="2266631"/>
              <a:satOff val="8617"/>
              <a:lumOff val="7647"/>
              <a:alphaOff val="0"/>
            </a:schemeClr>
          </a:solidFill>
          <a:prstDash val="dash"/>
          <a:miter lim="800000"/>
        </a:ln>
        <a:effectLst/>
      </dgm:spPr>
    </dgm:pt>
    <dgm:pt modelId="{9667C2A3-6338-4985-9D18-48D3EEB253E0}" type="pres">
      <dgm:prSet presAssocID="{B73D7DAF-9755-4124-8E17-049A3F3FF7AA}" presName="ConnectorPoint" presStyleLbl="fgAcc1" presStyleIdx="3" presStyleCnt="5"/>
      <dgm:spPr>
        <a:solidFill>
          <a:schemeClr val="lt1">
            <a:alpha val="90000"/>
            <a:hueOff val="0"/>
            <a:satOff val="0"/>
            <a:lumOff val="0"/>
            <a:alphaOff val="0"/>
          </a:schemeClr>
        </a:solidFill>
        <a:ln w="12700" cap="flat" cmpd="sng" algn="ctr">
          <a:noFill/>
          <a:prstDash val="solid"/>
          <a:miter lim="800000"/>
        </a:ln>
        <a:effectLst/>
      </dgm:spPr>
    </dgm:pt>
    <dgm:pt modelId="{DD477FDC-0AB7-4F70-844D-F2549053A71D}" type="pres">
      <dgm:prSet presAssocID="{B73D7DAF-9755-4124-8E17-049A3F3FF7AA}" presName="EmptyPlaceHolder" presStyleCnt="0"/>
      <dgm:spPr/>
    </dgm:pt>
    <dgm:pt modelId="{DF77C86A-3951-4060-A8F6-BCE1E636312A}" type="pres">
      <dgm:prSet presAssocID="{B9E3280A-98A6-41E6-A739-98FA87C60C9E}" presName="spaceBetweenRectangles" presStyleCnt="0"/>
      <dgm:spPr/>
    </dgm:pt>
    <dgm:pt modelId="{2E50D2C9-8115-4644-8AED-59425B3F6E47}" type="pres">
      <dgm:prSet presAssocID="{3A52C24F-01D0-45B4-BF9D-E13B42D446B3}" presName="composite" presStyleCnt="0"/>
      <dgm:spPr/>
    </dgm:pt>
    <dgm:pt modelId="{F70861C2-A89C-42ED-AC21-E98B77CA7D74}" type="pres">
      <dgm:prSet presAssocID="{3A52C24F-01D0-45B4-BF9D-E13B42D446B3}" presName="L1TextContainer" presStyleLbl="revTx" presStyleIdx="4" presStyleCnt="5">
        <dgm:presLayoutVars>
          <dgm:chMax val="1"/>
          <dgm:chPref val="1"/>
          <dgm:bulletEnabled val="1"/>
        </dgm:presLayoutVars>
      </dgm:prSet>
      <dgm:spPr/>
    </dgm:pt>
    <dgm:pt modelId="{4F817870-2473-4EA0-AEBB-2C3C3FE4FC9E}" type="pres">
      <dgm:prSet presAssocID="{3A52C24F-01D0-45B4-BF9D-E13B42D446B3}" presName="L2TextContainerWrapper" presStyleCnt="0">
        <dgm:presLayoutVars>
          <dgm:chMax val="0"/>
          <dgm:chPref val="0"/>
          <dgm:bulletEnabled val="1"/>
        </dgm:presLayoutVars>
      </dgm:prSet>
      <dgm:spPr/>
    </dgm:pt>
    <dgm:pt modelId="{32AC0E47-943C-4146-BDCB-C9508FA1B9F4}" type="pres">
      <dgm:prSet presAssocID="{3A52C24F-01D0-45B4-BF9D-E13B42D446B3}" presName="L2TextContainer" presStyleLbl="bgAccFollowNode1" presStyleIdx="4" presStyleCnt="5"/>
      <dgm:spPr/>
    </dgm:pt>
    <dgm:pt modelId="{A0EA88F1-CA71-4245-A0A5-01C6C529681A}" type="pres">
      <dgm:prSet presAssocID="{3A52C24F-01D0-45B4-BF9D-E13B42D446B3}" presName="FlexibleEmptyPlaceHolder" presStyleCnt="0"/>
      <dgm:spPr/>
    </dgm:pt>
    <dgm:pt modelId="{BFFF1FA5-179A-4BF1-A392-643D3A2BAD84}" type="pres">
      <dgm:prSet presAssocID="{3A52C24F-01D0-45B4-BF9D-E13B42D446B3}" presName="ConnectLine" presStyleLbl="alignNode1" presStyleIdx="4" presStyleCnt="5"/>
      <dgm:spPr>
        <a:solidFill>
          <a:schemeClr val="accent2">
            <a:hueOff val="3022174"/>
            <a:satOff val="11489"/>
            <a:lumOff val="10196"/>
            <a:alphaOff val="0"/>
          </a:schemeClr>
        </a:solidFill>
        <a:ln w="6350" cap="flat" cmpd="sng" algn="ctr">
          <a:solidFill>
            <a:schemeClr val="accent2">
              <a:hueOff val="3022174"/>
              <a:satOff val="11489"/>
              <a:lumOff val="10196"/>
              <a:alphaOff val="0"/>
            </a:schemeClr>
          </a:solidFill>
          <a:prstDash val="dash"/>
          <a:miter lim="800000"/>
        </a:ln>
        <a:effectLst/>
      </dgm:spPr>
    </dgm:pt>
    <dgm:pt modelId="{BD93F73E-E54E-4210-8E6D-6437566EC085}" type="pres">
      <dgm:prSet presAssocID="{3A52C24F-01D0-45B4-BF9D-E13B42D446B3}" presName="ConnectorPoint" presStyleLbl="fgAcc1" presStyleIdx="4" presStyleCnt="5"/>
      <dgm:spPr>
        <a:solidFill>
          <a:schemeClr val="lt1">
            <a:alpha val="90000"/>
            <a:hueOff val="0"/>
            <a:satOff val="0"/>
            <a:lumOff val="0"/>
            <a:alphaOff val="0"/>
          </a:schemeClr>
        </a:solidFill>
        <a:ln w="12700" cap="flat" cmpd="sng" algn="ctr">
          <a:noFill/>
          <a:prstDash val="solid"/>
          <a:miter lim="800000"/>
        </a:ln>
        <a:effectLst/>
      </dgm:spPr>
    </dgm:pt>
    <dgm:pt modelId="{5BA5ECFB-24FB-401A-B268-82A70DB96B35}" type="pres">
      <dgm:prSet presAssocID="{3A52C24F-01D0-45B4-BF9D-E13B42D446B3}" presName="EmptyPlaceHolder" presStyleCnt="0"/>
      <dgm:spPr/>
    </dgm:pt>
  </dgm:ptLst>
  <dgm:cxnLst>
    <dgm:cxn modelId="{6A18C200-4F1E-4ADA-8F67-B4925C0AC4BF}" type="presOf" srcId="{A19DFD77-2053-4706-9D7C-1287CC89AAAD}" destId="{CFDC1887-E6EA-4CB9-8C9C-51C7D5C6C939}" srcOrd="0" destOrd="0" presId="urn:microsoft.com/office/officeart/2017/3/layout/HorizontalPathTimeline"/>
    <dgm:cxn modelId="{DE762915-2A18-45F6-A7B1-E4797B186FE0}" type="presOf" srcId="{B73D7DAF-9755-4124-8E17-049A3F3FF7AA}" destId="{B916E73A-3849-4AC9-AA76-AC56637CCF18}" srcOrd="0" destOrd="0" presId="urn:microsoft.com/office/officeart/2017/3/layout/HorizontalPathTimeline"/>
    <dgm:cxn modelId="{1E167A29-545E-44A6-B277-0B927EA96C8C}" srcId="{8B26A768-8F97-48D8-A8CE-5FDC86EB6DCD}" destId="{175168F8-0B3E-4873-88FA-677B92AE5FD0}" srcOrd="0" destOrd="0" parTransId="{22CD88DC-DEBE-4BA3-870F-92977EA3DDD0}" sibTransId="{9318B527-4E1F-44FA-8888-93CDFB682E71}"/>
    <dgm:cxn modelId="{1FE12534-F600-49AA-AB44-A0CCF4B1CD09}" type="presOf" srcId="{8B26A768-8F97-48D8-A8CE-5FDC86EB6DCD}" destId="{141579CC-AA33-4030-8AE7-117188825699}" srcOrd="0" destOrd="0" presId="urn:microsoft.com/office/officeart/2017/3/layout/HorizontalPathTimeline"/>
    <dgm:cxn modelId="{A4407440-CB63-44A7-94C2-22834F39CAFB}" type="presOf" srcId="{13E1962B-5BF3-4EFB-98EF-D3897A09FA81}" destId="{32AC0E47-943C-4146-BDCB-C9508FA1B9F4}" srcOrd="0" destOrd="0" presId="urn:microsoft.com/office/officeart/2017/3/layout/HorizontalPathTimeline"/>
    <dgm:cxn modelId="{18559F5D-0D5E-4994-84FD-09777FBFE518}" type="presOf" srcId="{AC9F6216-1ED9-47EF-B54C-3F7C611A3848}" destId="{122D212E-645C-4551-B89A-6ED68DEEB96F}" srcOrd="0" destOrd="0" presId="urn:microsoft.com/office/officeart/2017/3/layout/HorizontalPathTimeline"/>
    <dgm:cxn modelId="{50EC3F46-062F-4171-B337-E1DEA4A80D5D}" type="presOf" srcId="{3A52C24F-01D0-45B4-BF9D-E13B42D446B3}" destId="{F70861C2-A89C-42ED-AC21-E98B77CA7D74}" srcOrd="0" destOrd="0" presId="urn:microsoft.com/office/officeart/2017/3/layout/HorizontalPathTimeline"/>
    <dgm:cxn modelId="{D819AF72-513F-4D41-89CB-1B43854422EB}" srcId="{A19DFD77-2053-4706-9D7C-1287CC89AAAD}" destId="{AC9F6216-1ED9-47EF-B54C-3F7C611A3848}" srcOrd="1" destOrd="0" parTransId="{663AB047-D51A-4B5B-AEE2-9C028C8F4F7E}" sibTransId="{B9626570-2584-4F26-9CBB-49078406E76D}"/>
    <dgm:cxn modelId="{2D8EAC73-E147-4E3E-BDAB-17B5937263B8}" type="presOf" srcId="{4C106E5C-F069-499E-8971-219826501DC6}" destId="{87B7A2E3-CC44-4F2D-8123-79B64EB1DB3D}" srcOrd="0" destOrd="0" presId="urn:microsoft.com/office/officeart/2017/3/layout/HorizontalPathTimeline"/>
    <dgm:cxn modelId="{8657657A-E743-49DD-9015-3AC6B754F9D7}" srcId="{A19DFD77-2053-4706-9D7C-1287CC89AAAD}" destId="{8B26A768-8F97-48D8-A8CE-5FDC86EB6DCD}" srcOrd="0" destOrd="0" parTransId="{611133E1-F4B8-46A8-BB03-5AEAFA4115D7}" sibTransId="{7372C0AD-F261-450C-AB77-0FC763D12DAC}"/>
    <dgm:cxn modelId="{F662E985-671D-405C-B7FF-DD223B478212}" srcId="{4C106E5C-F069-499E-8971-219826501DC6}" destId="{269F4D70-7EC3-402E-9984-0AFB4F1841D1}" srcOrd="0" destOrd="0" parTransId="{6F1E2428-712E-4478-9B8C-823EF20C8FF4}" sibTransId="{4D4F1AB4-CFC4-4686-939E-DE560EE70383}"/>
    <dgm:cxn modelId="{A0B4428C-3ABB-4AD6-84E1-B334914CD1D1}" type="presOf" srcId="{175168F8-0B3E-4873-88FA-677B92AE5FD0}" destId="{7BE1DB7C-22E1-4E9E-83B3-48A66712B3C2}" srcOrd="0" destOrd="0" presId="urn:microsoft.com/office/officeart/2017/3/layout/HorizontalPathTimeline"/>
    <dgm:cxn modelId="{25F92D90-B0EB-4F52-8B90-1AD387A7F624}" srcId="{A19DFD77-2053-4706-9D7C-1287CC89AAAD}" destId="{4C106E5C-F069-499E-8971-219826501DC6}" srcOrd="2" destOrd="0" parTransId="{6F713A5F-22BF-47FC-80B5-5E6F1CEF2889}" sibTransId="{0022F8A7-06D6-4C40-9698-FA5ED441A185}"/>
    <dgm:cxn modelId="{4B5C44A4-1ED9-4A3C-90B1-686E0A7EB9DA}" srcId="{B73D7DAF-9755-4124-8E17-049A3F3FF7AA}" destId="{B8F70231-8055-4561-87AE-2ADD7AD505E1}" srcOrd="0" destOrd="0" parTransId="{8F9FCEB9-8B49-44ED-9B08-6E40A62BBFFA}" sibTransId="{46943432-FC22-4A46-AD97-0AE2A64264ED}"/>
    <dgm:cxn modelId="{E52478AF-B719-404A-A676-B581D7A17B91}" srcId="{AC9F6216-1ED9-47EF-B54C-3F7C611A3848}" destId="{6EABB5CF-2044-483F-A5DA-89CE58D1D37C}" srcOrd="0" destOrd="0" parTransId="{2C817A91-F938-4156-9939-A2EDD60D3314}" sibTransId="{A3878D56-DC4E-4AEA-BCAE-A584C537C12A}"/>
    <dgm:cxn modelId="{610489B8-F694-4152-942A-6B25C5BA8ED5}" srcId="{A19DFD77-2053-4706-9D7C-1287CC89AAAD}" destId="{3A52C24F-01D0-45B4-BF9D-E13B42D446B3}" srcOrd="4" destOrd="0" parTransId="{1E13E519-6DBB-49E4-9F9F-F96F5DFC0068}" sibTransId="{AC1F193F-2C4B-47E8-8F3A-5B8BD7B6D3F4}"/>
    <dgm:cxn modelId="{EC3C82BD-089D-41FD-8DE8-AF48809CDCC9}" type="presOf" srcId="{B8F70231-8055-4561-87AE-2ADD7AD505E1}" destId="{B226AEF9-778D-45DC-B8FE-D1E804D3D9DC}" srcOrd="0" destOrd="0" presId="urn:microsoft.com/office/officeart/2017/3/layout/HorizontalPathTimeline"/>
    <dgm:cxn modelId="{E6372CEA-9695-4694-A45E-A7CD9836C45E}" type="presOf" srcId="{6EABB5CF-2044-483F-A5DA-89CE58D1D37C}" destId="{9E485F0B-A2FF-4EF8-B046-89F49CB8E162}" srcOrd="0" destOrd="0" presId="urn:microsoft.com/office/officeart/2017/3/layout/HorizontalPathTimeline"/>
    <dgm:cxn modelId="{EFF684F0-0457-4553-9344-74FBEBD5270C}" type="presOf" srcId="{269F4D70-7EC3-402E-9984-0AFB4F1841D1}" destId="{CBACCE93-31BF-47CE-9B15-0E1FE64C1C9A}" srcOrd="0" destOrd="0" presId="urn:microsoft.com/office/officeart/2017/3/layout/HorizontalPathTimeline"/>
    <dgm:cxn modelId="{04D4F0F8-D958-4079-92F2-F91F2576A8B4}" srcId="{A19DFD77-2053-4706-9D7C-1287CC89AAAD}" destId="{B73D7DAF-9755-4124-8E17-049A3F3FF7AA}" srcOrd="3" destOrd="0" parTransId="{9B8F74EB-D08E-4A80-88B2-3C0E0A77B1A0}" sibTransId="{B9E3280A-98A6-41E6-A739-98FA87C60C9E}"/>
    <dgm:cxn modelId="{B1D0ABFE-2597-4C45-9C44-C08A80D43FFF}" srcId="{3A52C24F-01D0-45B4-BF9D-E13B42D446B3}" destId="{13E1962B-5BF3-4EFB-98EF-D3897A09FA81}" srcOrd="0" destOrd="0" parTransId="{5B520B05-EABC-4FD7-A08A-C24C8FFCA764}" sibTransId="{9743BB3C-8FFA-491F-A9E7-CFC33E6D2652}"/>
    <dgm:cxn modelId="{88572854-CBBB-4D6B-A105-6D0FFA6927DE}" type="presParOf" srcId="{CFDC1887-E6EA-4CB9-8C9C-51C7D5C6C939}" destId="{784A1636-3E42-4C52-A949-EA274F151258}" srcOrd="0" destOrd="0" presId="urn:microsoft.com/office/officeart/2017/3/layout/HorizontalPathTimeline"/>
    <dgm:cxn modelId="{AD6E2249-71C4-489E-B427-FEB36619014B}" type="presParOf" srcId="{CFDC1887-E6EA-4CB9-8C9C-51C7D5C6C939}" destId="{5865AAB5-E605-4F35-A040-555B9D89E13A}" srcOrd="1" destOrd="0" presId="urn:microsoft.com/office/officeart/2017/3/layout/HorizontalPathTimeline"/>
    <dgm:cxn modelId="{04D3F772-0F87-42EF-8896-44F595B71D09}" type="presParOf" srcId="{5865AAB5-E605-4F35-A040-555B9D89E13A}" destId="{C4ED9A5A-EBA1-418A-B125-4F98F2AFD33B}" srcOrd="0" destOrd="0" presId="urn:microsoft.com/office/officeart/2017/3/layout/HorizontalPathTimeline"/>
    <dgm:cxn modelId="{9B76EA4E-E849-4913-8FDF-7AE8A52FDB4D}" type="presParOf" srcId="{C4ED9A5A-EBA1-418A-B125-4F98F2AFD33B}" destId="{141579CC-AA33-4030-8AE7-117188825699}" srcOrd="0" destOrd="0" presId="urn:microsoft.com/office/officeart/2017/3/layout/HorizontalPathTimeline"/>
    <dgm:cxn modelId="{CF16B29B-88BC-452F-A401-CFDB93159AEB}" type="presParOf" srcId="{C4ED9A5A-EBA1-418A-B125-4F98F2AFD33B}" destId="{F0F63C85-9B27-440B-B37C-228D473F6D19}" srcOrd="1" destOrd="0" presId="urn:microsoft.com/office/officeart/2017/3/layout/HorizontalPathTimeline"/>
    <dgm:cxn modelId="{4BCA8A35-82A4-4FEB-BD8B-5FEB6CD9DF15}" type="presParOf" srcId="{F0F63C85-9B27-440B-B37C-228D473F6D19}" destId="{7BE1DB7C-22E1-4E9E-83B3-48A66712B3C2}" srcOrd="0" destOrd="0" presId="urn:microsoft.com/office/officeart/2017/3/layout/HorizontalPathTimeline"/>
    <dgm:cxn modelId="{2DC958F3-C06D-4E5F-966C-5401F27B76F9}" type="presParOf" srcId="{F0F63C85-9B27-440B-B37C-228D473F6D19}" destId="{2D666287-E17A-4280-A79B-ECDCBEB6A3F8}" srcOrd="1" destOrd="0" presId="urn:microsoft.com/office/officeart/2017/3/layout/HorizontalPathTimeline"/>
    <dgm:cxn modelId="{76F2516E-0335-481E-803A-2ED46AD8142F}" type="presParOf" srcId="{C4ED9A5A-EBA1-418A-B125-4F98F2AFD33B}" destId="{AFFD4F11-3B28-47A9-891C-6F290452EE09}" srcOrd="2" destOrd="0" presId="urn:microsoft.com/office/officeart/2017/3/layout/HorizontalPathTimeline"/>
    <dgm:cxn modelId="{D7B2E8D3-C10A-427E-8805-7D3EF08BF759}" type="presParOf" srcId="{C4ED9A5A-EBA1-418A-B125-4F98F2AFD33B}" destId="{CD065105-36E0-4D20-A4F8-A50ADE6DB1FA}" srcOrd="3" destOrd="0" presId="urn:microsoft.com/office/officeart/2017/3/layout/HorizontalPathTimeline"/>
    <dgm:cxn modelId="{98DCAD0F-23B6-46C1-A82A-2E2757E53BE4}" type="presParOf" srcId="{C4ED9A5A-EBA1-418A-B125-4F98F2AFD33B}" destId="{7D988950-17CE-400F-BB2E-702A0799A9BF}" srcOrd="4" destOrd="0" presId="urn:microsoft.com/office/officeart/2017/3/layout/HorizontalPathTimeline"/>
    <dgm:cxn modelId="{25D238F4-A8E6-4D4C-8157-B81FB8A05DE5}" type="presParOf" srcId="{5865AAB5-E605-4F35-A040-555B9D89E13A}" destId="{C7D31331-BDD5-46C5-9E97-6775C586CB4A}" srcOrd="1" destOrd="0" presId="urn:microsoft.com/office/officeart/2017/3/layout/HorizontalPathTimeline"/>
    <dgm:cxn modelId="{AF283C8D-605C-4D81-891C-A1B493B89921}" type="presParOf" srcId="{5865AAB5-E605-4F35-A040-555B9D89E13A}" destId="{BA4D659E-87A1-47DA-A9AE-43BCC7A36F8D}" srcOrd="2" destOrd="0" presId="urn:microsoft.com/office/officeart/2017/3/layout/HorizontalPathTimeline"/>
    <dgm:cxn modelId="{552BD4CB-6112-42DC-B8BA-365F4B78CC49}" type="presParOf" srcId="{BA4D659E-87A1-47DA-A9AE-43BCC7A36F8D}" destId="{122D212E-645C-4551-B89A-6ED68DEEB96F}" srcOrd="0" destOrd="0" presId="urn:microsoft.com/office/officeart/2017/3/layout/HorizontalPathTimeline"/>
    <dgm:cxn modelId="{5B2DAC08-F24B-467E-93AF-9B8EA349073D}" type="presParOf" srcId="{BA4D659E-87A1-47DA-A9AE-43BCC7A36F8D}" destId="{1319724E-AECA-4391-AC81-378F73C651C3}" srcOrd="1" destOrd="0" presId="urn:microsoft.com/office/officeart/2017/3/layout/HorizontalPathTimeline"/>
    <dgm:cxn modelId="{F171FDA1-C805-4A3C-8346-F16AA9C02A66}" type="presParOf" srcId="{1319724E-AECA-4391-AC81-378F73C651C3}" destId="{9E485F0B-A2FF-4EF8-B046-89F49CB8E162}" srcOrd="0" destOrd="0" presId="urn:microsoft.com/office/officeart/2017/3/layout/HorizontalPathTimeline"/>
    <dgm:cxn modelId="{B952E273-0C9F-458C-B6FB-2DF714DA8CC4}" type="presParOf" srcId="{1319724E-AECA-4391-AC81-378F73C651C3}" destId="{E15B5D51-B793-490E-95B0-7EE1849787EC}" srcOrd="1" destOrd="0" presId="urn:microsoft.com/office/officeart/2017/3/layout/HorizontalPathTimeline"/>
    <dgm:cxn modelId="{49C30992-BF15-49AB-8436-CC558F186E1B}" type="presParOf" srcId="{BA4D659E-87A1-47DA-A9AE-43BCC7A36F8D}" destId="{C0041E68-220C-4482-BD9D-4E5B9B888FBD}" srcOrd="2" destOrd="0" presId="urn:microsoft.com/office/officeart/2017/3/layout/HorizontalPathTimeline"/>
    <dgm:cxn modelId="{1324BAEA-4F7F-4200-94D6-6506BF46FECA}" type="presParOf" srcId="{BA4D659E-87A1-47DA-A9AE-43BCC7A36F8D}" destId="{B6A1A67C-F770-407C-9273-E2B690A19257}" srcOrd="3" destOrd="0" presId="urn:microsoft.com/office/officeart/2017/3/layout/HorizontalPathTimeline"/>
    <dgm:cxn modelId="{E4DE368B-A4B6-4072-9537-FD986BDB31D1}" type="presParOf" srcId="{BA4D659E-87A1-47DA-A9AE-43BCC7A36F8D}" destId="{ADF0C539-52FE-4DA1-8B2A-A681D035FD61}" srcOrd="4" destOrd="0" presId="urn:microsoft.com/office/officeart/2017/3/layout/HorizontalPathTimeline"/>
    <dgm:cxn modelId="{1985ECAA-42E5-40AF-8707-6AE7D77B667F}" type="presParOf" srcId="{5865AAB5-E605-4F35-A040-555B9D89E13A}" destId="{EA1A268E-312C-44C3-BCD3-DFEC828C0716}" srcOrd="3" destOrd="0" presId="urn:microsoft.com/office/officeart/2017/3/layout/HorizontalPathTimeline"/>
    <dgm:cxn modelId="{5186FED9-3EE7-4972-BC1D-8258F504F198}" type="presParOf" srcId="{5865AAB5-E605-4F35-A040-555B9D89E13A}" destId="{860F0D27-B95B-463C-B8E2-3B797A806724}" srcOrd="4" destOrd="0" presId="urn:microsoft.com/office/officeart/2017/3/layout/HorizontalPathTimeline"/>
    <dgm:cxn modelId="{1F499AA0-10D9-44FF-BF50-C0BCD7E9D602}" type="presParOf" srcId="{860F0D27-B95B-463C-B8E2-3B797A806724}" destId="{87B7A2E3-CC44-4F2D-8123-79B64EB1DB3D}" srcOrd="0" destOrd="0" presId="urn:microsoft.com/office/officeart/2017/3/layout/HorizontalPathTimeline"/>
    <dgm:cxn modelId="{44E52C6F-BABE-4E8B-B672-2D1C3BBCBD67}" type="presParOf" srcId="{860F0D27-B95B-463C-B8E2-3B797A806724}" destId="{761CA860-DF72-4F9F-A1E0-1F6710801D30}" srcOrd="1" destOrd="0" presId="urn:microsoft.com/office/officeart/2017/3/layout/HorizontalPathTimeline"/>
    <dgm:cxn modelId="{5EA2DCAE-DE0D-4ACD-9866-9D08DEE38DEB}" type="presParOf" srcId="{761CA860-DF72-4F9F-A1E0-1F6710801D30}" destId="{CBACCE93-31BF-47CE-9B15-0E1FE64C1C9A}" srcOrd="0" destOrd="0" presId="urn:microsoft.com/office/officeart/2017/3/layout/HorizontalPathTimeline"/>
    <dgm:cxn modelId="{7CEB906E-4846-4F98-9BA0-0C35A07F61E3}" type="presParOf" srcId="{761CA860-DF72-4F9F-A1E0-1F6710801D30}" destId="{32C9DC33-BFF8-4BD4-8EA5-F378417DB669}" srcOrd="1" destOrd="0" presId="urn:microsoft.com/office/officeart/2017/3/layout/HorizontalPathTimeline"/>
    <dgm:cxn modelId="{487B7F62-6D83-49B2-BDA6-1EADA3B3A31A}" type="presParOf" srcId="{860F0D27-B95B-463C-B8E2-3B797A806724}" destId="{C0FF0FA7-DA3C-45A5-8AC6-1F2D54C1CA57}" srcOrd="2" destOrd="0" presId="urn:microsoft.com/office/officeart/2017/3/layout/HorizontalPathTimeline"/>
    <dgm:cxn modelId="{279833AF-E2EF-4D5D-8C23-29DCDDAD23EF}" type="presParOf" srcId="{860F0D27-B95B-463C-B8E2-3B797A806724}" destId="{E94D9B12-78A6-4CB4-B725-AED7847DECA3}" srcOrd="3" destOrd="0" presId="urn:microsoft.com/office/officeart/2017/3/layout/HorizontalPathTimeline"/>
    <dgm:cxn modelId="{75B04551-6711-43E1-B94C-22EA57398D62}" type="presParOf" srcId="{860F0D27-B95B-463C-B8E2-3B797A806724}" destId="{E7A6C3F0-E297-4681-A124-8243B3B878CD}" srcOrd="4" destOrd="0" presId="urn:microsoft.com/office/officeart/2017/3/layout/HorizontalPathTimeline"/>
    <dgm:cxn modelId="{17C3D7E0-2949-4C5B-B0D3-CD40AA8D456A}" type="presParOf" srcId="{5865AAB5-E605-4F35-A040-555B9D89E13A}" destId="{CB48AA8F-2E83-4D7D-B809-C75F126F2C1F}" srcOrd="5" destOrd="0" presId="urn:microsoft.com/office/officeart/2017/3/layout/HorizontalPathTimeline"/>
    <dgm:cxn modelId="{AA05762A-9891-4292-BA80-702A8A9D5481}" type="presParOf" srcId="{5865AAB5-E605-4F35-A040-555B9D89E13A}" destId="{81F13F8C-14EF-4E19-9F9A-A0C5792D9A64}" srcOrd="6" destOrd="0" presId="urn:microsoft.com/office/officeart/2017/3/layout/HorizontalPathTimeline"/>
    <dgm:cxn modelId="{287CBE5E-8A98-49B0-A18B-91723363777A}" type="presParOf" srcId="{81F13F8C-14EF-4E19-9F9A-A0C5792D9A64}" destId="{B916E73A-3849-4AC9-AA76-AC56637CCF18}" srcOrd="0" destOrd="0" presId="urn:microsoft.com/office/officeart/2017/3/layout/HorizontalPathTimeline"/>
    <dgm:cxn modelId="{A51C03BB-6003-405F-B7A3-7F70AE08C3AA}" type="presParOf" srcId="{81F13F8C-14EF-4E19-9F9A-A0C5792D9A64}" destId="{120D9E81-A450-4157-BBE2-5DCBE12247FA}" srcOrd="1" destOrd="0" presId="urn:microsoft.com/office/officeart/2017/3/layout/HorizontalPathTimeline"/>
    <dgm:cxn modelId="{BFC16586-7169-4FF4-84DC-F9DEF8C2262E}" type="presParOf" srcId="{120D9E81-A450-4157-BBE2-5DCBE12247FA}" destId="{B226AEF9-778D-45DC-B8FE-D1E804D3D9DC}" srcOrd="0" destOrd="0" presId="urn:microsoft.com/office/officeart/2017/3/layout/HorizontalPathTimeline"/>
    <dgm:cxn modelId="{175005FD-8FC2-4106-9FA3-74A76F5028F5}" type="presParOf" srcId="{120D9E81-A450-4157-BBE2-5DCBE12247FA}" destId="{95CD0B10-47BF-4CA4-8410-854FD9FA6C41}" srcOrd="1" destOrd="0" presId="urn:microsoft.com/office/officeart/2017/3/layout/HorizontalPathTimeline"/>
    <dgm:cxn modelId="{6E9C6368-04DB-40FD-8BC5-A33BE231BEE2}" type="presParOf" srcId="{81F13F8C-14EF-4E19-9F9A-A0C5792D9A64}" destId="{F403434F-7185-4C84-858A-C904D23562AD}" srcOrd="2" destOrd="0" presId="urn:microsoft.com/office/officeart/2017/3/layout/HorizontalPathTimeline"/>
    <dgm:cxn modelId="{1C50751C-26AC-4F62-9451-2D5D9821F52F}" type="presParOf" srcId="{81F13F8C-14EF-4E19-9F9A-A0C5792D9A64}" destId="{9667C2A3-6338-4985-9D18-48D3EEB253E0}" srcOrd="3" destOrd="0" presId="urn:microsoft.com/office/officeart/2017/3/layout/HorizontalPathTimeline"/>
    <dgm:cxn modelId="{1F4653DB-32C3-4CE1-A10A-D582F867B4ED}" type="presParOf" srcId="{81F13F8C-14EF-4E19-9F9A-A0C5792D9A64}" destId="{DD477FDC-0AB7-4F70-844D-F2549053A71D}" srcOrd="4" destOrd="0" presId="urn:microsoft.com/office/officeart/2017/3/layout/HorizontalPathTimeline"/>
    <dgm:cxn modelId="{228C8C84-047B-4079-A3E5-74CB8D426596}" type="presParOf" srcId="{5865AAB5-E605-4F35-A040-555B9D89E13A}" destId="{DF77C86A-3951-4060-A8F6-BCE1E636312A}" srcOrd="7" destOrd="0" presId="urn:microsoft.com/office/officeart/2017/3/layout/HorizontalPathTimeline"/>
    <dgm:cxn modelId="{C6E75020-588A-48EC-A57F-EAC96A719F9E}" type="presParOf" srcId="{5865AAB5-E605-4F35-A040-555B9D89E13A}" destId="{2E50D2C9-8115-4644-8AED-59425B3F6E47}" srcOrd="8" destOrd="0" presId="urn:microsoft.com/office/officeart/2017/3/layout/HorizontalPathTimeline"/>
    <dgm:cxn modelId="{630BC471-43AD-418C-999A-7440915F7970}" type="presParOf" srcId="{2E50D2C9-8115-4644-8AED-59425B3F6E47}" destId="{F70861C2-A89C-42ED-AC21-E98B77CA7D74}" srcOrd="0" destOrd="0" presId="urn:microsoft.com/office/officeart/2017/3/layout/HorizontalPathTimeline"/>
    <dgm:cxn modelId="{EB13B699-123A-4FDB-84CA-4AAF4A8BEDB9}" type="presParOf" srcId="{2E50D2C9-8115-4644-8AED-59425B3F6E47}" destId="{4F817870-2473-4EA0-AEBB-2C3C3FE4FC9E}" srcOrd="1" destOrd="0" presId="urn:microsoft.com/office/officeart/2017/3/layout/HorizontalPathTimeline"/>
    <dgm:cxn modelId="{0DEFB680-7CA9-4B0B-BE70-F4D9129D996D}" type="presParOf" srcId="{4F817870-2473-4EA0-AEBB-2C3C3FE4FC9E}" destId="{32AC0E47-943C-4146-BDCB-C9508FA1B9F4}" srcOrd="0" destOrd="0" presId="urn:microsoft.com/office/officeart/2017/3/layout/HorizontalPathTimeline"/>
    <dgm:cxn modelId="{507309A4-CF73-44AF-9943-12FA762EF5EE}" type="presParOf" srcId="{4F817870-2473-4EA0-AEBB-2C3C3FE4FC9E}" destId="{A0EA88F1-CA71-4245-A0A5-01C6C529681A}" srcOrd="1" destOrd="0" presId="urn:microsoft.com/office/officeart/2017/3/layout/HorizontalPathTimeline"/>
    <dgm:cxn modelId="{84ADBB48-44FE-4F9B-BAA3-ED224FF4405A}" type="presParOf" srcId="{2E50D2C9-8115-4644-8AED-59425B3F6E47}" destId="{BFFF1FA5-179A-4BF1-A392-643D3A2BAD84}" srcOrd="2" destOrd="0" presId="urn:microsoft.com/office/officeart/2017/3/layout/HorizontalPathTimeline"/>
    <dgm:cxn modelId="{E57345EE-90E4-4272-BDBB-0B62C4E28E23}" type="presParOf" srcId="{2E50D2C9-8115-4644-8AED-59425B3F6E47}" destId="{BD93F73E-E54E-4210-8E6D-6437566EC085}" srcOrd="3" destOrd="0" presId="urn:microsoft.com/office/officeart/2017/3/layout/HorizontalPathTimeline"/>
    <dgm:cxn modelId="{088485C3-F9E7-48C7-BA63-F053FC86B63A}" type="presParOf" srcId="{2E50D2C9-8115-4644-8AED-59425B3F6E47}" destId="{5BA5ECFB-24FB-401A-B268-82A70DB96B35}"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579CC-AA33-4030-8AE7-117188825699}">
      <dsp:nvSpPr>
        <dsp:cNvPr id="0" name=""/>
        <dsp:cNvSpPr/>
      </dsp:nvSpPr>
      <dsp:spPr>
        <a:xfrm>
          <a:off x="240823" y="3029501"/>
          <a:ext cx="1898747" cy="637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14 Feb.</a:t>
          </a:r>
        </a:p>
      </dsp:txBody>
      <dsp:txXfrm>
        <a:off x="240823" y="3029501"/>
        <a:ext cx="1898747" cy="637492"/>
      </dsp:txXfrm>
    </dsp:sp>
    <dsp:sp modelId="{784A1636-3E42-4C52-A949-EA274F151258}">
      <dsp:nvSpPr>
        <dsp:cNvPr id="0" name=""/>
        <dsp:cNvSpPr/>
      </dsp:nvSpPr>
      <dsp:spPr>
        <a:xfrm>
          <a:off x="0" y="2707933"/>
          <a:ext cx="7127264" cy="225661"/>
        </a:xfrm>
        <a:prstGeom prst="rect">
          <a:avLst/>
        </a:prstGeom>
        <a:solidFill>
          <a:srgbClr val="F0651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E1DB7C-22E1-4E9E-83B3-48A66712B3C2}">
      <dsp:nvSpPr>
        <dsp:cNvPr id="0" name=""/>
        <dsp:cNvSpPr/>
      </dsp:nvSpPr>
      <dsp:spPr>
        <a:xfrm>
          <a:off x="145886" y="961880"/>
          <a:ext cx="2088622" cy="786993"/>
        </a:xfrm>
        <a:prstGeom prst="rect">
          <a:avLst/>
        </a:prstGeom>
        <a:solidFill>
          <a:schemeClr val="bg1">
            <a:alpha val="89804"/>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1" kern="1200" dirty="0"/>
            <a:t>Application Opens</a:t>
          </a:r>
        </a:p>
      </dsp:txBody>
      <dsp:txXfrm>
        <a:off x="145886" y="961880"/>
        <a:ext cx="2088622" cy="786993"/>
      </dsp:txXfrm>
    </dsp:sp>
    <dsp:sp modelId="{AFFD4F11-3B28-47A9-891C-6F290452EE09}">
      <dsp:nvSpPr>
        <dsp:cNvPr id="0" name=""/>
        <dsp:cNvSpPr/>
      </dsp:nvSpPr>
      <dsp:spPr>
        <a:xfrm>
          <a:off x="1190197" y="1748873"/>
          <a:ext cx="0" cy="959059"/>
        </a:xfrm>
        <a:prstGeom prst="line">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122D212E-645C-4551-B89A-6ED68DEEB96F}">
      <dsp:nvSpPr>
        <dsp:cNvPr id="0" name=""/>
        <dsp:cNvSpPr/>
      </dsp:nvSpPr>
      <dsp:spPr>
        <a:xfrm>
          <a:off x="1427540" y="1974535"/>
          <a:ext cx="1898747" cy="637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t>13 Mar.</a:t>
          </a:r>
        </a:p>
      </dsp:txBody>
      <dsp:txXfrm>
        <a:off x="1427540" y="1974535"/>
        <a:ext cx="1898747" cy="637492"/>
      </dsp:txXfrm>
    </dsp:sp>
    <dsp:sp modelId="{9E485F0B-A2FF-4EF8-B046-89F49CB8E162}">
      <dsp:nvSpPr>
        <dsp:cNvPr id="0" name=""/>
        <dsp:cNvSpPr/>
      </dsp:nvSpPr>
      <dsp:spPr>
        <a:xfrm>
          <a:off x="1332603" y="3892655"/>
          <a:ext cx="2088622" cy="786993"/>
        </a:xfrm>
        <a:prstGeom prst="rect">
          <a:avLst/>
        </a:prstGeom>
        <a:solidFill>
          <a:schemeClr val="bg1">
            <a:alpha val="90000"/>
          </a:schemeClr>
        </a:solidFill>
        <a:ln w="12700" cap="flat" cmpd="sng" algn="ctr">
          <a:solidFill>
            <a:schemeClr val="accent2">
              <a:tint val="40000"/>
              <a:alpha val="90000"/>
              <a:hueOff val="768361"/>
              <a:satOff val="2862"/>
              <a:lumOff val="68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1" kern="1200" dirty="0"/>
            <a:t>Early-Bird Deadline</a:t>
          </a:r>
        </a:p>
      </dsp:txBody>
      <dsp:txXfrm>
        <a:off x="1332603" y="3892655"/>
        <a:ext cx="2088622" cy="786993"/>
      </dsp:txXfrm>
    </dsp:sp>
    <dsp:sp modelId="{C0041E68-220C-4482-BD9D-4E5B9B888FBD}">
      <dsp:nvSpPr>
        <dsp:cNvPr id="0" name=""/>
        <dsp:cNvSpPr/>
      </dsp:nvSpPr>
      <dsp:spPr>
        <a:xfrm>
          <a:off x="2376914" y="2933595"/>
          <a:ext cx="0" cy="959059"/>
        </a:xfrm>
        <a:prstGeom prst="line">
          <a:avLst/>
        </a:prstGeom>
        <a:solidFill>
          <a:schemeClr val="accent2">
            <a:hueOff val="755544"/>
            <a:satOff val="2872"/>
            <a:lumOff val="2549"/>
            <a:alphaOff val="0"/>
          </a:schemeClr>
        </a:solidFill>
        <a:ln w="6350" cap="flat" cmpd="sng" algn="ctr">
          <a:solidFill>
            <a:schemeClr val="accent2">
              <a:hueOff val="755544"/>
              <a:satOff val="2872"/>
              <a:lumOff val="2549"/>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CD065105-36E0-4D20-A4F8-A50ADE6DB1FA}">
      <dsp:nvSpPr>
        <dsp:cNvPr id="0" name=""/>
        <dsp:cNvSpPr/>
      </dsp:nvSpPr>
      <dsp:spPr>
        <a:xfrm>
          <a:off x="1119678" y="2750245"/>
          <a:ext cx="141038" cy="14103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6A1A67C-F770-407C-9273-E2B690A19257}">
      <dsp:nvSpPr>
        <dsp:cNvPr id="0" name=""/>
        <dsp:cNvSpPr/>
      </dsp:nvSpPr>
      <dsp:spPr>
        <a:xfrm>
          <a:off x="2306395" y="2750245"/>
          <a:ext cx="141038" cy="14103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87B7A2E3-CC44-4F2D-8123-79B64EB1DB3D}">
      <dsp:nvSpPr>
        <dsp:cNvPr id="0" name=""/>
        <dsp:cNvSpPr/>
      </dsp:nvSpPr>
      <dsp:spPr>
        <a:xfrm>
          <a:off x="2614258" y="3029501"/>
          <a:ext cx="1898747" cy="637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3 May</a:t>
          </a:r>
        </a:p>
      </dsp:txBody>
      <dsp:txXfrm>
        <a:off x="2614258" y="3029501"/>
        <a:ext cx="1898747" cy="637492"/>
      </dsp:txXfrm>
    </dsp:sp>
    <dsp:sp modelId="{CBACCE93-31BF-47CE-9B15-0E1FE64C1C9A}">
      <dsp:nvSpPr>
        <dsp:cNvPr id="0" name=""/>
        <dsp:cNvSpPr/>
      </dsp:nvSpPr>
      <dsp:spPr>
        <a:xfrm>
          <a:off x="2519320" y="961880"/>
          <a:ext cx="2088622" cy="786993"/>
        </a:xfrm>
        <a:prstGeom prst="rect">
          <a:avLst/>
        </a:prstGeom>
        <a:solidFill>
          <a:schemeClr val="bg1">
            <a:alpha val="90000"/>
          </a:schemeClr>
        </a:solidFill>
        <a:ln w="12700" cap="flat" cmpd="sng" algn="ctr">
          <a:solidFill>
            <a:schemeClr val="accent2">
              <a:tint val="40000"/>
              <a:alpha val="90000"/>
              <a:hueOff val="1536723"/>
              <a:satOff val="5723"/>
              <a:lumOff val="13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1" kern="1200" dirty="0"/>
            <a:t>Application Deadline at 11:59 pm</a:t>
          </a:r>
        </a:p>
      </dsp:txBody>
      <dsp:txXfrm>
        <a:off x="2519320" y="961880"/>
        <a:ext cx="2088622" cy="786993"/>
      </dsp:txXfrm>
    </dsp:sp>
    <dsp:sp modelId="{C0FF0FA7-DA3C-45A5-8AC6-1F2D54C1CA57}">
      <dsp:nvSpPr>
        <dsp:cNvPr id="0" name=""/>
        <dsp:cNvSpPr/>
      </dsp:nvSpPr>
      <dsp:spPr>
        <a:xfrm>
          <a:off x="3563632" y="1748873"/>
          <a:ext cx="0" cy="959059"/>
        </a:xfrm>
        <a:prstGeom prst="line">
          <a:avLst/>
        </a:prstGeom>
        <a:solidFill>
          <a:schemeClr val="accent2">
            <a:hueOff val="1511087"/>
            <a:satOff val="5744"/>
            <a:lumOff val="5098"/>
            <a:alphaOff val="0"/>
          </a:schemeClr>
        </a:solidFill>
        <a:ln w="6350" cap="flat" cmpd="sng" algn="ctr">
          <a:solidFill>
            <a:schemeClr val="accent2">
              <a:hueOff val="1511087"/>
              <a:satOff val="5744"/>
              <a:lumOff val="5098"/>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B916E73A-3849-4AC9-AA76-AC56637CCF18}">
      <dsp:nvSpPr>
        <dsp:cNvPr id="0" name=""/>
        <dsp:cNvSpPr/>
      </dsp:nvSpPr>
      <dsp:spPr>
        <a:xfrm>
          <a:off x="3800975" y="1974535"/>
          <a:ext cx="1898747" cy="637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June</a:t>
          </a:r>
        </a:p>
      </dsp:txBody>
      <dsp:txXfrm>
        <a:off x="3800975" y="1974535"/>
        <a:ext cx="1898747" cy="637492"/>
      </dsp:txXfrm>
    </dsp:sp>
    <dsp:sp modelId="{B226AEF9-778D-45DC-B8FE-D1E804D3D9DC}">
      <dsp:nvSpPr>
        <dsp:cNvPr id="0" name=""/>
        <dsp:cNvSpPr/>
      </dsp:nvSpPr>
      <dsp:spPr>
        <a:xfrm>
          <a:off x="3706038" y="3892655"/>
          <a:ext cx="2088622" cy="786993"/>
        </a:xfrm>
        <a:prstGeom prst="rect">
          <a:avLst/>
        </a:prstGeom>
        <a:solidFill>
          <a:schemeClr val="bg1">
            <a:alpha val="90000"/>
          </a:schemeClr>
        </a:solidFill>
        <a:ln w="12700" cap="flat" cmpd="sng" algn="ctr">
          <a:solidFill>
            <a:schemeClr val="accent2">
              <a:tint val="40000"/>
              <a:alpha val="90000"/>
              <a:hueOff val="2305084"/>
              <a:satOff val="8585"/>
              <a:lumOff val="203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1" kern="1200" dirty="0"/>
            <a:t>Scholarship Committee Meets to Begin Reviewing</a:t>
          </a:r>
        </a:p>
      </dsp:txBody>
      <dsp:txXfrm>
        <a:off x="3706038" y="3892655"/>
        <a:ext cx="2088622" cy="786993"/>
      </dsp:txXfrm>
    </dsp:sp>
    <dsp:sp modelId="{F403434F-7185-4C84-858A-C904D23562AD}">
      <dsp:nvSpPr>
        <dsp:cNvPr id="0" name=""/>
        <dsp:cNvSpPr/>
      </dsp:nvSpPr>
      <dsp:spPr>
        <a:xfrm>
          <a:off x="4750349" y="2933595"/>
          <a:ext cx="0" cy="959059"/>
        </a:xfrm>
        <a:prstGeom prst="line">
          <a:avLst/>
        </a:prstGeom>
        <a:solidFill>
          <a:schemeClr val="accent2">
            <a:hueOff val="2266631"/>
            <a:satOff val="8617"/>
            <a:lumOff val="7647"/>
            <a:alphaOff val="0"/>
          </a:schemeClr>
        </a:solidFill>
        <a:ln w="6350" cap="flat" cmpd="sng" algn="ctr">
          <a:solidFill>
            <a:schemeClr val="accent2">
              <a:hueOff val="2266631"/>
              <a:satOff val="8617"/>
              <a:lumOff val="7647"/>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E94D9B12-78A6-4CB4-B725-AED7847DECA3}">
      <dsp:nvSpPr>
        <dsp:cNvPr id="0" name=""/>
        <dsp:cNvSpPr/>
      </dsp:nvSpPr>
      <dsp:spPr>
        <a:xfrm>
          <a:off x="3493112" y="2750245"/>
          <a:ext cx="141038" cy="14103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667C2A3-6338-4985-9D18-48D3EEB253E0}">
      <dsp:nvSpPr>
        <dsp:cNvPr id="0" name=""/>
        <dsp:cNvSpPr/>
      </dsp:nvSpPr>
      <dsp:spPr>
        <a:xfrm>
          <a:off x="4679830" y="2750245"/>
          <a:ext cx="141038" cy="14103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70861C2-A89C-42ED-AC21-E98B77CA7D74}">
      <dsp:nvSpPr>
        <dsp:cNvPr id="0" name=""/>
        <dsp:cNvSpPr/>
      </dsp:nvSpPr>
      <dsp:spPr>
        <a:xfrm>
          <a:off x="4987692" y="3029501"/>
          <a:ext cx="1898747" cy="637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t>Late July – Early August</a:t>
          </a:r>
        </a:p>
      </dsp:txBody>
      <dsp:txXfrm>
        <a:off x="4987692" y="3029501"/>
        <a:ext cx="1898747" cy="637492"/>
      </dsp:txXfrm>
    </dsp:sp>
    <dsp:sp modelId="{32AC0E47-943C-4146-BDCB-C9508FA1B9F4}">
      <dsp:nvSpPr>
        <dsp:cNvPr id="0" name=""/>
        <dsp:cNvSpPr/>
      </dsp:nvSpPr>
      <dsp:spPr>
        <a:xfrm>
          <a:off x="4892755" y="961880"/>
          <a:ext cx="2088622" cy="786993"/>
        </a:xfrm>
        <a:prstGeom prst="rect">
          <a:avLst/>
        </a:prstGeom>
        <a:solidFill>
          <a:schemeClr val="bg1">
            <a:alpha val="90000"/>
          </a:schemeClr>
        </a:solidFill>
        <a:ln w="12700" cap="flat" cmpd="sng" algn="ctr">
          <a:solidFill>
            <a:schemeClr val="accent2">
              <a:tint val="40000"/>
              <a:alpha val="90000"/>
              <a:hueOff val="3073445"/>
              <a:satOff val="11447"/>
              <a:lumOff val="271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b="1" kern="1200" dirty="0"/>
            <a:t>Scholarships are Awarded</a:t>
          </a:r>
        </a:p>
      </dsp:txBody>
      <dsp:txXfrm>
        <a:off x="4892755" y="961880"/>
        <a:ext cx="2088622" cy="786993"/>
      </dsp:txXfrm>
    </dsp:sp>
    <dsp:sp modelId="{BFFF1FA5-179A-4BF1-A392-643D3A2BAD84}">
      <dsp:nvSpPr>
        <dsp:cNvPr id="0" name=""/>
        <dsp:cNvSpPr/>
      </dsp:nvSpPr>
      <dsp:spPr>
        <a:xfrm>
          <a:off x="5937066" y="1748873"/>
          <a:ext cx="0" cy="959059"/>
        </a:xfrm>
        <a:prstGeom prst="line">
          <a:avLst/>
        </a:prstGeom>
        <a:solidFill>
          <a:schemeClr val="accent2">
            <a:hueOff val="3022174"/>
            <a:satOff val="11489"/>
            <a:lumOff val="10196"/>
            <a:alphaOff val="0"/>
          </a:schemeClr>
        </a:solidFill>
        <a:ln w="6350" cap="flat" cmpd="sng" algn="ctr">
          <a:solidFill>
            <a:schemeClr val="accent2">
              <a:hueOff val="3022174"/>
              <a:satOff val="11489"/>
              <a:lumOff val="10196"/>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BD93F73E-E54E-4210-8E6D-6437566EC085}">
      <dsp:nvSpPr>
        <dsp:cNvPr id="0" name=""/>
        <dsp:cNvSpPr/>
      </dsp:nvSpPr>
      <dsp:spPr>
        <a:xfrm>
          <a:off x="5866547" y="2750245"/>
          <a:ext cx="141038" cy="14103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96A35EAA-ED80-4FF1-942C-82B1D483AF60}"/>
              </a:ext>
            </a:extLst>
          </p:cNvPr>
          <p:cNvSpPr/>
          <p:nvPr/>
        </p:nvSpPr>
        <p:spPr>
          <a:xfrm rot="21133683" flipH="1">
            <a:off x="977627" y="481134"/>
            <a:ext cx="9378187" cy="5238589"/>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 name="connsiteX0" fmla="*/ 628618 w 1248446"/>
              <a:gd name="connsiteY0" fmla="*/ 873038 h 873038"/>
              <a:gd name="connsiteX1" fmla="*/ 821023 w 1248446"/>
              <a:gd name="connsiteY1" fmla="*/ 803124 h 873038"/>
              <a:gd name="connsiteX2" fmla="*/ 1179829 w 1248446"/>
              <a:gd name="connsiteY2" fmla="*/ 630341 h 873038"/>
              <a:gd name="connsiteX3" fmla="*/ 1178782 w 1248446"/>
              <a:gd name="connsiteY3" fmla="*/ 192762 h 873038"/>
              <a:gd name="connsiteX4" fmla="*/ 459454 w 1248446"/>
              <a:gd name="connsiteY4" fmla="*/ 32456 h 873038"/>
              <a:gd name="connsiteX5" fmla="*/ 7302 w 1248446"/>
              <a:gd name="connsiteY5" fmla="*/ 595193 h 873038"/>
              <a:gd name="connsiteX6" fmla="*/ 547734 w 1248446"/>
              <a:gd name="connsiteY6" fmla="*/ 751246 h 873038"/>
              <a:gd name="connsiteX7" fmla="*/ 628618 w 1248446"/>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49939"/>
              <a:gd name="connsiteY0" fmla="*/ 873038 h 873038"/>
              <a:gd name="connsiteX1" fmla="*/ 828272 w 1249939"/>
              <a:gd name="connsiteY1" fmla="*/ 793767 h 873038"/>
              <a:gd name="connsiteX2" fmla="*/ 1187078 w 1249939"/>
              <a:gd name="connsiteY2" fmla="*/ 630341 h 873038"/>
              <a:gd name="connsiteX3" fmla="*/ 1186031 w 1249939"/>
              <a:gd name="connsiteY3" fmla="*/ 192762 h 873038"/>
              <a:gd name="connsiteX4" fmla="*/ 466703 w 1249939"/>
              <a:gd name="connsiteY4" fmla="*/ 32456 h 873038"/>
              <a:gd name="connsiteX5" fmla="*/ 14551 w 1249939"/>
              <a:gd name="connsiteY5" fmla="*/ 595193 h 873038"/>
              <a:gd name="connsiteX6" fmla="*/ 554983 w 1249939"/>
              <a:gd name="connsiteY6" fmla="*/ 751246 h 873038"/>
              <a:gd name="connsiteX7" fmla="*/ 635867 w 1249939"/>
              <a:gd name="connsiteY7" fmla="*/ 873038 h 873038"/>
              <a:gd name="connsiteX0" fmla="*/ 615218 w 1229290"/>
              <a:gd name="connsiteY0" fmla="*/ 861281 h 861281"/>
              <a:gd name="connsiteX1" fmla="*/ 807623 w 1229290"/>
              <a:gd name="connsiteY1" fmla="*/ 782010 h 861281"/>
              <a:gd name="connsiteX2" fmla="*/ 1166429 w 1229290"/>
              <a:gd name="connsiteY2" fmla="*/ 618584 h 861281"/>
              <a:gd name="connsiteX3" fmla="*/ 1165382 w 1229290"/>
              <a:gd name="connsiteY3" fmla="*/ 181005 h 861281"/>
              <a:gd name="connsiteX4" fmla="*/ 446054 w 1229290"/>
              <a:gd name="connsiteY4" fmla="*/ 20699 h 861281"/>
              <a:gd name="connsiteX5" fmla="*/ 5663 w 1229290"/>
              <a:gd name="connsiteY5" fmla="*/ 576828 h 861281"/>
              <a:gd name="connsiteX6" fmla="*/ 534334 w 1229290"/>
              <a:gd name="connsiteY6" fmla="*/ 739489 h 861281"/>
              <a:gd name="connsiteX7" fmla="*/ 615218 w 1229290"/>
              <a:gd name="connsiteY7" fmla="*/ 861281 h 861281"/>
              <a:gd name="connsiteX0" fmla="*/ 619617 w 1233689"/>
              <a:gd name="connsiteY0" fmla="*/ 861281 h 861281"/>
              <a:gd name="connsiteX1" fmla="*/ 812022 w 1233689"/>
              <a:gd name="connsiteY1" fmla="*/ 782010 h 861281"/>
              <a:gd name="connsiteX2" fmla="*/ 1170828 w 1233689"/>
              <a:gd name="connsiteY2" fmla="*/ 618584 h 861281"/>
              <a:gd name="connsiteX3" fmla="*/ 1169781 w 1233689"/>
              <a:gd name="connsiteY3" fmla="*/ 181005 h 861281"/>
              <a:gd name="connsiteX4" fmla="*/ 450453 w 1233689"/>
              <a:gd name="connsiteY4" fmla="*/ 20699 h 861281"/>
              <a:gd name="connsiteX5" fmla="*/ 10062 w 1233689"/>
              <a:gd name="connsiteY5" fmla="*/ 576828 h 861281"/>
              <a:gd name="connsiteX6" fmla="*/ 538733 w 1233689"/>
              <a:gd name="connsiteY6" fmla="*/ 739489 h 861281"/>
              <a:gd name="connsiteX7" fmla="*/ 619617 w 1233689"/>
              <a:gd name="connsiteY7" fmla="*/ 861281 h 861281"/>
              <a:gd name="connsiteX0" fmla="*/ 619579 w 1239236"/>
              <a:gd name="connsiteY0" fmla="*/ 863398 h 863398"/>
              <a:gd name="connsiteX1" fmla="*/ 811984 w 1239236"/>
              <a:gd name="connsiteY1" fmla="*/ 784127 h 863398"/>
              <a:gd name="connsiteX2" fmla="*/ 1170790 w 1239236"/>
              <a:gd name="connsiteY2" fmla="*/ 620701 h 863398"/>
              <a:gd name="connsiteX3" fmla="*/ 1169743 w 1239236"/>
              <a:gd name="connsiteY3" fmla="*/ 183122 h 863398"/>
              <a:gd name="connsiteX4" fmla="*/ 451887 w 1239236"/>
              <a:gd name="connsiteY4" fmla="*/ 17855 h 863398"/>
              <a:gd name="connsiteX5" fmla="*/ 10024 w 1239236"/>
              <a:gd name="connsiteY5" fmla="*/ 578945 h 863398"/>
              <a:gd name="connsiteX6" fmla="*/ 538695 w 1239236"/>
              <a:gd name="connsiteY6" fmla="*/ 741606 h 863398"/>
              <a:gd name="connsiteX7" fmla="*/ 619579 w 1239236"/>
              <a:gd name="connsiteY7" fmla="*/ 863398 h 863398"/>
              <a:gd name="connsiteX0" fmla="*/ 623569 w 1243226"/>
              <a:gd name="connsiteY0" fmla="*/ 870437 h 870437"/>
              <a:gd name="connsiteX1" fmla="*/ 815974 w 1243226"/>
              <a:gd name="connsiteY1" fmla="*/ 791166 h 870437"/>
              <a:gd name="connsiteX2" fmla="*/ 1174780 w 1243226"/>
              <a:gd name="connsiteY2" fmla="*/ 627740 h 870437"/>
              <a:gd name="connsiteX3" fmla="*/ 1173733 w 1243226"/>
              <a:gd name="connsiteY3" fmla="*/ 190161 h 870437"/>
              <a:gd name="connsiteX4" fmla="*/ 455877 w 1243226"/>
              <a:gd name="connsiteY4" fmla="*/ 24894 h 870437"/>
              <a:gd name="connsiteX5" fmla="*/ 14014 w 1243226"/>
              <a:gd name="connsiteY5" fmla="*/ 585984 h 870437"/>
              <a:gd name="connsiteX6" fmla="*/ 542685 w 1243226"/>
              <a:gd name="connsiteY6" fmla="*/ 748645 h 870437"/>
              <a:gd name="connsiteX7" fmla="*/ 623569 w 1243226"/>
              <a:gd name="connsiteY7" fmla="*/ 870437 h 870437"/>
              <a:gd name="connsiteX0" fmla="*/ 624861 w 1244518"/>
              <a:gd name="connsiteY0" fmla="*/ 869274 h 869274"/>
              <a:gd name="connsiteX1" fmla="*/ 817266 w 1244518"/>
              <a:gd name="connsiteY1" fmla="*/ 790003 h 869274"/>
              <a:gd name="connsiteX2" fmla="*/ 1176072 w 1244518"/>
              <a:gd name="connsiteY2" fmla="*/ 626577 h 869274"/>
              <a:gd name="connsiteX3" fmla="*/ 1175025 w 1244518"/>
              <a:gd name="connsiteY3" fmla="*/ 188998 h 869274"/>
              <a:gd name="connsiteX4" fmla="*/ 457169 w 1244518"/>
              <a:gd name="connsiteY4" fmla="*/ 23731 h 869274"/>
              <a:gd name="connsiteX5" fmla="*/ 15306 w 1244518"/>
              <a:gd name="connsiteY5" fmla="*/ 584821 h 869274"/>
              <a:gd name="connsiteX6" fmla="*/ 543977 w 1244518"/>
              <a:gd name="connsiteY6" fmla="*/ 747482 h 869274"/>
              <a:gd name="connsiteX7" fmla="*/ 624861 w 1244518"/>
              <a:gd name="connsiteY7" fmla="*/ 869274 h 869274"/>
              <a:gd name="connsiteX0" fmla="*/ 619558 w 1235941"/>
              <a:gd name="connsiteY0" fmla="*/ 867295 h 867295"/>
              <a:gd name="connsiteX1" fmla="*/ 811963 w 1235941"/>
              <a:gd name="connsiteY1" fmla="*/ 788024 h 867295"/>
              <a:gd name="connsiteX2" fmla="*/ 1170769 w 1235941"/>
              <a:gd name="connsiteY2" fmla="*/ 624598 h 867295"/>
              <a:gd name="connsiteX3" fmla="*/ 1164738 w 1235941"/>
              <a:gd name="connsiteY3" fmla="*/ 164190 h 867295"/>
              <a:gd name="connsiteX4" fmla="*/ 451866 w 1235941"/>
              <a:gd name="connsiteY4" fmla="*/ 21752 h 867295"/>
              <a:gd name="connsiteX5" fmla="*/ 10003 w 1235941"/>
              <a:gd name="connsiteY5" fmla="*/ 582842 h 867295"/>
              <a:gd name="connsiteX6" fmla="*/ 538674 w 1235941"/>
              <a:gd name="connsiteY6" fmla="*/ 745503 h 867295"/>
              <a:gd name="connsiteX7" fmla="*/ 619558 w 1235941"/>
              <a:gd name="connsiteY7" fmla="*/ 867295 h 867295"/>
              <a:gd name="connsiteX0" fmla="*/ 622435 w 1238818"/>
              <a:gd name="connsiteY0" fmla="*/ 868328 h 868328"/>
              <a:gd name="connsiteX1" fmla="*/ 814840 w 1238818"/>
              <a:gd name="connsiteY1" fmla="*/ 789057 h 868328"/>
              <a:gd name="connsiteX2" fmla="*/ 1173646 w 1238818"/>
              <a:gd name="connsiteY2" fmla="*/ 625631 h 868328"/>
              <a:gd name="connsiteX3" fmla="*/ 1167615 w 1238818"/>
              <a:gd name="connsiteY3" fmla="*/ 165223 h 868328"/>
              <a:gd name="connsiteX4" fmla="*/ 454743 w 1238818"/>
              <a:gd name="connsiteY4" fmla="*/ 22785 h 868328"/>
              <a:gd name="connsiteX5" fmla="*/ 12880 w 1238818"/>
              <a:gd name="connsiteY5" fmla="*/ 583875 h 868328"/>
              <a:gd name="connsiteX6" fmla="*/ 541551 w 1238818"/>
              <a:gd name="connsiteY6" fmla="*/ 746536 h 868328"/>
              <a:gd name="connsiteX7" fmla="*/ 622435 w 1238818"/>
              <a:gd name="connsiteY7" fmla="*/ 868328 h 868328"/>
              <a:gd name="connsiteX0" fmla="*/ 618931 w 1201319"/>
              <a:gd name="connsiteY0" fmla="*/ 879992 h 879992"/>
              <a:gd name="connsiteX1" fmla="*/ 811336 w 1201319"/>
              <a:gd name="connsiteY1" fmla="*/ 800721 h 879992"/>
              <a:gd name="connsiteX2" fmla="*/ 1170142 w 1201319"/>
              <a:gd name="connsiteY2" fmla="*/ 637295 h 879992"/>
              <a:gd name="connsiteX3" fmla="*/ 1164111 w 1201319"/>
              <a:gd name="connsiteY3" fmla="*/ 176887 h 879992"/>
              <a:gd name="connsiteX4" fmla="*/ 1005959 w 1201319"/>
              <a:gd name="connsiteY4" fmla="*/ 73552 h 879992"/>
              <a:gd name="connsiteX5" fmla="*/ 451239 w 1201319"/>
              <a:gd name="connsiteY5" fmla="*/ 34449 h 879992"/>
              <a:gd name="connsiteX6" fmla="*/ 9376 w 1201319"/>
              <a:gd name="connsiteY6" fmla="*/ 595539 h 879992"/>
              <a:gd name="connsiteX7" fmla="*/ 538047 w 1201319"/>
              <a:gd name="connsiteY7" fmla="*/ 758200 h 879992"/>
              <a:gd name="connsiteX8" fmla="*/ 618931 w 1201319"/>
              <a:gd name="connsiteY8" fmla="*/ 879992 h 879992"/>
              <a:gd name="connsiteX0" fmla="*/ 618931 w 1214866"/>
              <a:gd name="connsiteY0" fmla="*/ 879992 h 879992"/>
              <a:gd name="connsiteX1" fmla="*/ 811336 w 1214866"/>
              <a:gd name="connsiteY1" fmla="*/ 800721 h 879992"/>
              <a:gd name="connsiteX2" fmla="*/ 1170142 w 1214866"/>
              <a:gd name="connsiteY2" fmla="*/ 637295 h 879992"/>
              <a:gd name="connsiteX3" fmla="*/ 1164111 w 1214866"/>
              <a:gd name="connsiteY3" fmla="*/ 176887 h 879992"/>
              <a:gd name="connsiteX4" fmla="*/ 1005959 w 1214866"/>
              <a:gd name="connsiteY4" fmla="*/ 73552 h 879992"/>
              <a:gd name="connsiteX5" fmla="*/ 451239 w 1214866"/>
              <a:gd name="connsiteY5" fmla="*/ 34449 h 879992"/>
              <a:gd name="connsiteX6" fmla="*/ 9376 w 1214866"/>
              <a:gd name="connsiteY6" fmla="*/ 595539 h 879992"/>
              <a:gd name="connsiteX7" fmla="*/ 538047 w 1214866"/>
              <a:gd name="connsiteY7" fmla="*/ 758200 h 879992"/>
              <a:gd name="connsiteX8" fmla="*/ 618931 w 1214866"/>
              <a:gd name="connsiteY8" fmla="*/ 879992 h 879992"/>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20039 w 1203184"/>
              <a:gd name="connsiteY0" fmla="*/ 874240 h 874240"/>
              <a:gd name="connsiteX1" fmla="*/ 812444 w 1203184"/>
              <a:gd name="connsiteY1" fmla="*/ 794969 h 874240"/>
              <a:gd name="connsiteX2" fmla="*/ 1171250 w 1203184"/>
              <a:gd name="connsiteY2" fmla="*/ 631543 h 874240"/>
              <a:gd name="connsiteX3" fmla="*/ 1165219 w 1203184"/>
              <a:gd name="connsiteY3" fmla="*/ 171135 h 874240"/>
              <a:gd name="connsiteX4" fmla="*/ 990916 w 1203184"/>
              <a:gd name="connsiteY4" fmla="*/ 39669 h 874240"/>
              <a:gd name="connsiteX5" fmla="*/ 406775 w 1203184"/>
              <a:gd name="connsiteY5" fmla="*/ 50168 h 874240"/>
              <a:gd name="connsiteX6" fmla="*/ 10484 w 1203184"/>
              <a:gd name="connsiteY6" fmla="*/ 589787 h 874240"/>
              <a:gd name="connsiteX7" fmla="*/ 539155 w 1203184"/>
              <a:gd name="connsiteY7" fmla="*/ 752448 h 874240"/>
              <a:gd name="connsiteX8" fmla="*/ 620039 w 1203184"/>
              <a:gd name="connsiteY8" fmla="*/ 874240 h 874240"/>
              <a:gd name="connsiteX0" fmla="*/ 620213 w 1203358"/>
              <a:gd name="connsiteY0" fmla="*/ 867642 h 867642"/>
              <a:gd name="connsiteX1" fmla="*/ 812618 w 1203358"/>
              <a:gd name="connsiteY1" fmla="*/ 788371 h 867642"/>
              <a:gd name="connsiteX2" fmla="*/ 1171424 w 1203358"/>
              <a:gd name="connsiteY2" fmla="*/ 624945 h 867642"/>
              <a:gd name="connsiteX3" fmla="*/ 1165393 w 1203358"/>
              <a:gd name="connsiteY3" fmla="*/ 164537 h 867642"/>
              <a:gd name="connsiteX4" fmla="*/ 991090 w 1203358"/>
              <a:gd name="connsiteY4" fmla="*/ 33071 h 867642"/>
              <a:gd name="connsiteX5" fmla="*/ 406949 w 1203358"/>
              <a:gd name="connsiteY5" fmla="*/ 43570 h 867642"/>
              <a:gd name="connsiteX6" fmla="*/ 10658 w 1203358"/>
              <a:gd name="connsiteY6" fmla="*/ 583189 h 867642"/>
              <a:gd name="connsiteX7" fmla="*/ 539329 w 1203358"/>
              <a:gd name="connsiteY7" fmla="*/ 745850 h 867642"/>
              <a:gd name="connsiteX8" fmla="*/ 620213 w 1203358"/>
              <a:gd name="connsiteY8" fmla="*/ 867642 h 867642"/>
              <a:gd name="connsiteX0" fmla="*/ 621220 w 1204365"/>
              <a:gd name="connsiteY0" fmla="*/ 864871 h 864871"/>
              <a:gd name="connsiteX1" fmla="*/ 813625 w 1204365"/>
              <a:gd name="connsiteY1" fmla="*/ 785600 h 864871"/>
              <a:gd name="connsiteX2" fmla="*/ 1172431 w 1204365"/>
              <a:gd name="connsiteY2" fmla="*/ 622174 h 864871"/>
              <a:gd name="connsiteX3" fmla="*/ 1166400 w 1204365"/>
              <a:gd name="connsiteY3" fmla="*/ 161766 h 864871"/>
              <a:gd name="connsiteX4" fmla="*/ 992097 w 1204365"/>
              <a:gd name="connsiteY4" fmla="*/ 30300 h 864871"/>
              <a:gd name="connsiteX5" fmla="*/ 407956 w 1204365"/>
              <a:gd name="connsiteY5" fmla="*/ 40799 h 864871"/>
              <a:gd name="connsiteX6" fmla="*/ 11665 w 1204365"/>
              <a:gd name="connsiteY6" fmla="*/ 580418 h 864871"/>
              <a:gd name="connsiteX7" fmla="*/ 540336 w 1204365"/>
              <a:gd name="connsiteY7" fmla="*/ 743079 h 864871"/>
              <a:gd name="connsiteX8" fmla="*/ 621220 w 1204365"/>
              <a:gd name="connsiteY8" fmla="*/ 864871 h 864871"/>
              <a:gd name="connsiteX0" fmla="*/ 619935 w 1204190"/>
              <a:gd name="connsiteY0" fmla="*/ 873669 h 873669"/>
              <a:gd name="connsiteX1" fmla="*/ 812340 w 1204190"/>
              <a:gd name="connsiteY1" fmla="*/ 794398 h 873669"/>
              <a:gd name="connsiteX2" fmla="*/ 1171146 w 1204190"/>
              <a:gd name="connsiteY2" fmla="*/ 630972 h 873669"/>
              <a:gd name="connsiteX3" fmla="*/ 1165115 w 1204190"/>
              <a:gd name="connsiteY3" fmla="*/ 170564 h 873669"/>
              <a:gd name="connsiteX4" fmla="*/ 967884 w 1204190"/>
              <a:gd name="connsiteY4" fmla="*/ 40405 h 873669"/>
              <a:gd name="connsiteX5" fmla="*/ 406671 w 1204190"/>
              <a:gd name="connsiteY5" fmla="*/ 49597 h 873669"/>
              <a:gd name="connsiteX6" fmla="*/ 10380 w 1204190"/>
              <a:gd name="connsiteY6" fmla="*/ 589216 h 873669"/>
              <a:gd name="connsiteX7" fmla="*/ 539051 w 1204190"/>
              <a:gd name="connsiteY7" fmla="*/ 751877 h 873669"/>
              <a:gd name="connsiteX8" fmla="*/ 619935 w 1204190"/>
              <a:gd name="connsiteY8" fmla="*/ 873669 h 873669"/>
              <a:gd name="connsiteX0" fmla="*/ 628446 w 1212701"/>
              <a:gd name="connsiteY0" fmla="*/ 842371 h 842371"/>
              <a:gd name="connsiteX1" fmla="*/ 820851 w 1212701"/>
              <a:gd name="connsiteY1" fmla="*/ 763100 h 842371"/>
              <a:gd name="connsiteX2" fmla="*/ 1179657 w 1212701"/>
              <a:gd name="connsiteY2" fmla="*/ 599674 h 842371"/>
              <a:gd name="connsiteX3" fmla="*/ 1173626 w 1212701"/>
              <a:gd name="connsiteY3" fmla="*/ 139266 h 842371"/>
              <a:gd name="connsiteX4" fmla="*/ 976395 w 1212701"/>
              <a:gd name="connsiteY4" fmla="*/ 9107 h 842371"/>
              <a:gd name="connsiteX5" fmla="*/ 246714 w 1212701"/>
              <a:gd name="connsiteY5" fmla="*/ 97247 h 842371"/>
              <a:gd name="connsiteX6" fmla="*/ 18891 w 1212701"/>
              <a:gd name="connsiteY6" fmla="*/ 557918 h 842371"/>
              <a:gd name="connsiteX7" fmla="*/ 547562 w 1212701"/>
              <a:gd name="connsiteY7" fmla="*/ 720579 h 842371"/>
              <a:gd name="connsiteX8" fmla="*/ 628446 w 1212701"/>
              <a:gd name="connsiteY8" fmla="*/ 842371 h 842371"/>
              <a:gd name="connsiteX0" fmla="*/ 628446 w 1211895"/>
              <a:gd name="connsiteY0" fmla="*/ 842371 h 842371"/>
              <a:gd name="connsiteX1" fmla="*/ 820851 w 1211895"/>
              <a:gd name="connsiteY1" fmla="*/ 763100 h 842371"/>
              <a:gd name="connsiteX2" fmla="*/ 1178477 w 1211895"/>
              <a:gd name="connsiteY2" fmla="*/ 606951 h 842371"/>
              <a:gd name="connsiteX3" fmla="*/ 1173626 w 1211895"/>
              <a:gd name="connsiteY3" fmla="*/ 139266 h 842371"/>
              <a:gd name="connsiteX4" fmla="*/ 976395 w 1211895"/>
              <a:gd name="connsiteY4" fmla="*/ 9107 h 842371"/>
              <a:gd name="connsiteX5" fmla="*/ 246714 w 1211895"/>
              <a:gd name="connsiteY5" fmla="*/ 97247 h 842371"/>
              <a:gd name="connsiteX6" fmla="*/ 18891 w 1211895"/>
              <a:gd name="connsiteY6" fmla="*/ 557918 h 842371"/>
              <a:gd name="connsiteX7" fmla="*/ 547562 w 1211895"/>
              <a:gd name="connsiteY7" fmla="*/ 720579 h 842371"/>
              <a:gd name="connsiteX8" fmla="*/ 628446 w 1211895"/>
              <a:gd name="connsiteY8" fmla="*/ 842371 h 842371"/>
              <a:gd name="connsiteX0" fmla="*/ 628446 w 1218918"/>
              <a:gd name="connsiteY0" fmla="*/ 842371 h 842371"/>
              <a:gd name="connsiteX1" fmla="*/ 820851 w 1218918"/>
              <a:gd name="connsiteY1" fmla="*/ 763100 h 842371"/>
              <a:gd name="connsiteX2" fmla="*/ 1178477 w 1218918"/>
              <a:gd name="connsiteY2" fmla="*/ 606951 h 842371"/>
              <a:gd name="connsiteX3" fmla="*/ 1173626 w 1218918"/>
              <a:gd name="connsiteY3" fmla="*/ 139266 h 842371"/>
              <a:gd name="connsiteX4" fmla="*/ 976395 w 1218918"/>
              <a:gd name="connsiteY4" fmla="*/ 9107 h 842371"/>
              <a:gd name="connsiteX5" fmla="*/ 246714 w 1218918"/>
              <a:gd name="connsiteY5" fmla="*/ 97247 h 842371"/>
              <a:gd name="connsiteX6" fmla="*/ 18891 w 1218918"/>
              <a:gd name="connsiteY6" fmla="*/ 557918 h 842371"/>
              <a:gd name="connsiteX7" fmla="*/ 547562 w 1218918"/>
              <a:gd name="connsiteY7" fmla="*/ 720579 h 842371"/>
              <a:gd name="connsiteX8" fmla="*/ 628446 w 1218918"/>
              <a:gd name="connsiteY8" fmla="*/ 842371 h 842371"/>
              <a:gd name="connsiteX0" fmla="*/ 628446 w 1223727"/>
              <a:gd name="connsiteY0" fmla="*/ 842371 h 842371"/>
              <a:gd name="connsiteX1" fmla="*/ 820851 w 1223727"/>
              <a:gd name="connsiteY1" fmla="*/ 763100 h 842371"/>
              <a:gd name="connsiteX2" fmla="*/ 1178477 w 1223727"/>
              <a:gd name="connsiteY2" fmla="*/ 606951 h 842371"/>
              <a:gd name="connsiteX3" fmla="*/ 1173626 w 1223727"/>
              <a:gd name="connsiteY3" fmla="*/ 139266 h 842371"/>
              <a:gd name="connsiteX4" fmla="*/ 976395 w 1223727"/>
              <a:gd name="connsiteY4" fmla="*/ 9107 h 842371"/>
              <a:gd name="connsiteX5" fmla="*/ 246714 w 1223727"/>
              <a:gd name="connsiteY5" fmla="*/ 97247 h 842371"/>
              <a:gd name="connsiteX6" fmla="*/ 18891 w 1223727"/>
              <a:gd name="connsiteY6" fmla="*/ 557918 h 842371"/>
              <a:gd name="connsiteX7" fmla="*/ 547562 w 1223727"/>
              <a:gd name="connsiteY7" fmla="*/ 720579 h 842371"/>
              <a:gd name="connsiteX8" fmla="*/ 628446 w 1223727"/>
              <a:gd name="connsiteY8" fmla="*/ 842371 h 842371"/>
              <a:gd name="connsiteX0" fmla="*/ 628446 w 1232687"/>
              <a:gd name="connsiteY0" fmla="*/ 842371 h 842371"/>
              <a:gd name="connsiteX1" fmla="*/ 820851 w 1232687"/>
              <a:gd name="connsiteY1" fmla="*/ 763100 h 842371"/>
              <a:gd name="connsiteX2" fmla="*/ 1178477 w 1232687"/>
              <a:gd name="connsiteY2" fmla="*/ 606951 h 842371"/>
              <a:gd name="connsiteX3" fmla="*/ 1188606 w 1232687"/>
              <a:gd name="connsiteY3" fmla="*/ 158133 h 842371"/>
              <a:gd name="connsiteX4" fmla="*/ 976395 w 1232687"/>
              <a:gd name="connsiteY4" fmla="*/ 9107 h 842371"/>
              <a:gd name="connsiteX5" fmla="*/ 246714 w 1232687"/>
              <a:gd name="connsiteY5" fmla="*/ 97247 h 842371"/>
              <a:gd name="connsiteX6" fmla="*/ 18891 w 1232687"/>
              <a:gd name="connsiteY6" fmla="*/ 557918 h 842371"/>
              <a:gd name="connsiteX7" fmla="*/ 547562 w 1232687"/>
              <a:gd name="connsiteY7" fmla="*/ 720579 h 842371"/>
              <a:gd name="connsiteX8" fmla="*/ 628446 w 1232687"/>
              <a:gd name="connsiteY8" fmla="*/ 842371 h 842371"/>
              <a:gd name="connsiteX0" fmla="*/ 628446 w 1238631"/>
              <a:gd name="connsiteY0" fmla="*/ 842371 h 842371"/>
              <a:gd name="connsiteX1" fmla="*/ 820851 w 1238631"/>
              <a:gd name="connsiteY1" fmla="*/ 763100 h 842371"/>
              <a:gd name="connsiteX2" fmla="*/ 1178477 w 1238631"/>
              <a:gd name="connsiteY2" fmla="*/ 606951 h 842371"/>
              <a:gd name="connsiteX3" fmla="*/ 1197715 w 1238631"/>
              <a:gd name="connsiteY3" fmla="*/ 163763 h 842371"/>
              <a:gd name="connsiteX4" fmla="*/ 976395 w 1238631"/>
              <a:gd name="connsiteY4" fmla="*/ 9107 h 842371"/>
              <a:gd name="connsiteX5" fmla="*/ 246714 w 1238631"/>
              <a:gd name="connsiteY5" fmla="*/ 97247 h 842371"/>
              <a:gd name="connsiteX6" fmla="*/ 18891 w 1238631"/>
              <a:gd name="connsiteY6" fmla="*/ 557918 h 842371"/>
              <a:gd name="connsiteX7" fmla="*/ 547562 w 1238631"/>
              <a:gd name="connsiteY7" fmla="*/ 720579 h 842371"/>
              <a:gd name="connsiteX8" fmla="*/ 628446 w 1238631"/>
              <a:gd name="connsiteY8" fmla="*/ 842371 h 842371"/>
              <a:gd name="connsiteX0" fmla="*/ 632386 w 1242571"/>
              <a:gd name="connsiteY0" fmla="*/ 846766 h 846766"/>
              <a:gd name="connsiteX1" fmla="*/ 824791 w 1242571"/>
              <a:gd name="connsiteY1" fmla="*/ 767495 h 846766"/>
              <a:gd name="connsiteX2" fmla="*/ 1182417 w 1242571"/>
              <a:gd name="connsiteY2" fmla="*/ 611346 h 846766"/>
              <a:gd name="connsiteX3" fmla="*/ 1201655 w 1242571"/>
              <a:gd name="connsiteY3" fmla="*/ 168158 h 846766"/>
              <a:gd name="connsiteX4" fmla="*/ 980335 w 1242571"/>
              <a:gd name="connsiteY4" fmla="*/ 13502 h 846766"/>
              <a:gd name="connsiteX5" fmla="*/ 250654 w 1242571"/>
              <a:gd name="connsiteY5" fmla="*/ 101642 h 846766"/>
              <a:gd name="connsiteX6" fmla="*/ 22831 w 1242571"/>
              <a:gd name="connsiteY6" fmla="*/ 562313 h 846766"/>
              <a:gd name="connsiteX7" fmla="*/ 551502 w 1242571"/>
              <a:gd name="connsiteY7" fmla="*/ 724974 h 846766"/>
              <a:gd name="connsiteX8" fmla="*/ 632386 w 1242571"/>
              <a:gd name="connsiteY8" fmla="*/ 846766 h 846766"/>
              <a:gd name="connsiteX0" fmla="*/ 633056 w 1243241"/>
              <a:gd name="connsiteY0" fmla="*/ 846832 h 846832"/>
              <a:gd name="connsiteX1" fmla="*/ 825461 w 1243241"/>
              <a:gd name="connsiteY1" fmla="*/ 767561 h 846832"/>
              <a:gd name="connsiteX2" fmla="*/ 1183087 w 1243241"/>
              <a:gd name="connsiteY2" fmla="*/ 611412 h 846832"/>
              <a:gd name="connsiteX3" fmla="*/ 1202325 w 1243241"/>
              <a:gd name="connsiteY3" fmla="*/ 168224 h 846832"/>
              <a:gd name="connsiteX4" fmla="*/ 981005 w 1243241"/>
              <a:gd name="connsiteY4" fmla="*/ 13568 h 846832"/>
              <a:gd name="connsiteX5" fmla="*/ 245994 w 1243241"/>
              <a:gd name="connsiteY5" fmla="*/ 86692 h 846832"/>
              <a:gd name="connsiteX6" fmla="*/ 23501 w 1243241"/>
              <a:gd name="connsiteY6" fmla="*/ 562379 h 846832"/>
              <a:gd name="connsiteX7" fmla="*/ 552172 w 1243241"/>
              <a:gd name="connsiteY7" fmla="*/ 725040 h 846832"/>
              <a:gd name="connsiteX8" fmla="*/ 633056 w 1243241"/>
              <a:gd name="connsiteY8" fmla="*/ 846832 h 846832"/>
              <a:gd name="connsiteX0" fmla="*/ 633056 w 1243241"/>
              <a:gd name="connsiteY0" fmla="*/ 848503 h 848503"/>
              <a:gd name="connsiteX1" fmla="*/ 825461 w 1243241"/>
              <a:gd name="connsiteY1" fmla="*/ 769232 h 848503"/>
              <a:gd name="connsiteX2" fmla="*/ 1183087 w 1243241"/>
              <a:gd name="connsiteY2" fmla="*/ 613083 h 848503"/>
              <a:gd name="connsiteX3" fmla="*/ 1202325 w 1243241"/>
              <a:gd name="connsiteY3" fmla="*/ 169895 h 848503"/>
              <a:gd name="connsiteX4" fmla="*/ 981005 w 1243241"/>
              <a:gd name="connsiteY4" fmla="*/ 15239 h 848503"/>
              <a:gd name="connsiteX5" fmla="*/ 245994 w 1243241"/>
              <a:gd name="connsiteY5" fmla="*/ 88363 h 848503"/>
              <a:gd name="connsiteX6" fmla="*/ 23501 w 1243241"/>
              <a:gd name="connsiteY6" fmla="*/ 564050 h 848503"/>
              <a:gd name="connsiteX7" fmla="*/ 552172 w 1243241"/>
              <a:gd name="connsiteY7" fmla="*/ 726711 h 848503"/>
              <a:gd name="connsiteX8" fmla="*/ 633056 w 1243241"/>
              <a:gd name="connsiteY8" fmla="*/ 848503 h 848503"/>
              <a:gd name="connsiteX0" fmla="*/ 633056 w 1243241"/>
              <a:gd name="connsiteY0" fmla="*/ 852489 h 852489"/>
              <a:gd name="connsiteX1" fmla="*/ 825461 w 1243241"/>
              <a:gd name="connsiteY1" fmla="*/ 773218 h 852489"/>
              <a:gd name="connsiteX2" fmla="*/ 1183087 w 1243241"/>
              <a:gd name="connsiteY2" fmla="*/ 617069 h 852489"/>
              <a:gd name="connsiteX3" fmla="*/ 1202325 w 1243241"/>
              <a:gd name="connsiteY3" fmla="*/ 173881 h 852489"/>
              <a:gd name="connsiteX4" fmla="*/ 981005 w 1243241"/>
              <a:gd name="connsiteY4" fmla="*/ 19225 h 852489"/>
              <a:gd name="connsiteX5" fmla="*/ 245994 w 1243241"/>
              <a:gd name="connsiteY5" fmla="*/ 92349 h 852489"/>
              <a:gd name="connsiteX6" fmla="*/ 23501 w 1243241"/>
              <a:gd name="connsiteY6" fmla="*/ 568036 h 852489"/>
              <a:gd name="connsiteX7" fmla="*/ 552172 w 1243241"/>
              <a:gd name="connsiteY7" fmla="*/ 730697 h 852489"/>
              <a:gd name="connsiteX8" fmla="*/ 633056 w 1243241"/>
              <a:gd name="connsiteY8" fmla="*/ 852489 h 852489"/>
              <a:gd name="connsiteX0" fmla="*/ 633056 w 1238870"/>
              <a:gd name="connsiteY0" fmla="*/ 852489 h 852489"/>
              <a:gd name="connsiteX1" fmla="*/ 825461 w 1238870"/>
              <a:gd name="connsiteY1" fmla="*/ 773218 h 852489"/>
              <a:gd name="connsiteX2" fmla="*/ 1183087 w 1238870"/>
              <a:gd name="connsiteY2" fmla="*/ 617069 h 852489"/>
              <a:gd name="connsiteX3" fmla="*/ 1202325 w 1238870"/>
              <a:gd name="connsiteY3" fmla="*/ 173881 h 852489"/>
              <a:gd name="connsiteX4" fmla="*/ 981005 w 1238870"/>
              <a:gd name="connsiteY4" fmla="*/ 19225 h 852489"/>
              <a:gd name="connsiteX5" fmla="*/ 245994 w 1238870"/>
              <a:gd name="connsiteY5" fmla="*/ 92349 h 852489"/>
              <a:gd name="connsiteX6" fmla="*/ 23501 w 1238870"/>
              <a:gd name="connsiteY6" fmla="*/ 568036 h 852489"/>
              <a:gd name="connsiteX7" fmla="*/ 552172 w 1238870"/>
              <a:gd name="connsiteY7" fmla="*/ 730697 h 852489"/>
              <a:gd name="connsiteX8" fmla="*/ 633056 w 1238870"/>
              <a:gd name="connsiteY8" fmla="*/ 852489 h 852489"/>
              <a:gd name="connsiteX0" fmla="*/ 633056 w 1237972"/>
              <a:gd name="connsiteY0" fmla="*/ 852489 h 852489"/>
              <a:gd name="connsiteX1" fmla="*/ 825461 w 1237972"/>
              <a:gd name="connsiteY1" fmla="*/ 773218 h 852489"/>
              <a:gd name="connsiteX2" fmla="*/ 1183087 w 1237972"/>
              <a:gd name="connsiteY2" fmla="*/ 617069 h 852489"/>
              <a:gd name="connsiteX3" fmla="*/ 1202325 w 1237972"/>
              <a:gd name="connsiteY3" fmla="*/ 173881 h 852489"/>
              <a:gd name="connsiteX4" fmla="*/ 981005 w 1237972"/>
              <a:gd name="connsiteY4" fmla="*/ 19225 h 852489"/>
              <a:gd name="connsiteX5" fmla="*/ 245994 w 1237972"/>
              <a:gd name="connsiteY5" fmla="*/ 92349 h 852489"/>
              <a:gd name="connsiteX6" fmla="*/ 23501 w 1237972"/>
              <a:gd name="connsiteY6" fmla="*/ 568036 h 852489"/>
              <a:gd name="connsiteX7" fmla="*/ 552172 w 1237972"/>
              <a:gd name="connsiteY7" fmla="*/ 730697 h 852489"/>
              <a:gd name="connsiteX8" fmla="*/ 633056 w 1237972"/>
              <a:gd name="connsiteY8" fmla="*/ 852489 h 8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972" h="852489">
                <a:moveTo>
                  <a:pt x="633056" y="852489"/>
                </a:moveTo>
                <a:cubicBezTo>
                  <a:pt x="716495" y="841059"/>
                  <a:pt x="733789" y="812455"/>
                  <a:pt x="825461" y="773218"/>
                </a:cubicBezTo>
                <a:cubicBezTo>
                  <a:pt x="917133" y="733981"/>
                  <a:pt x="1120276" y="716959"/>
                  <a:pt x="1183087" y="617069"/>
                </a:cubicBezTo>
                <a:cubicBezTo>
                  <a:pt x="1245898" y="517180"/>
                  <a:pt x="1258148" y="283568"/>
                  <a:pt x="1202325" y="173881"/>
                </a:cubicBezTo>
                <a:cubicBezTo>
                  <a:pt x="1146502" y="64194"/>
                  <a:pt x="1083676" y="36572"/>
                  <a:pt x="981005" y="19225"/>
                </a:cubicBezTo>
                <a:cubicBezTo>
                  <a:pt x="823274" y="-7425"/>
                  <a:pt x="446352" y="-23746"/>
                  <a:pt x="245994" y="92349"/>
                </a:cubicBezTo>
                <a:cubicBezTo>
                  <a:pt x="45636" y="208444"/>
                  <a:pt x="-47145" y="246094"/>
                  <a:pt x="23501" y="568036"/>
                </a:cubicBezTo>
                <a:cubicBezTo>
                  <a:pt x="51046" y="756743"/>
                  <a:pt x="510357" y="722029"/>
                  <a:pt x="552172" y="730697"/>
                </a:cubicBezTo>
                <a:cubicBezTo>
                  <a:pt x="733623" y="767368"/>
                  <a:pt x="633056" y="852489"/>
                  <a:pt x="633056" y="852489"/>
                </a:cubicBezTo>
                <a:close/>
              </a:path>
            </a:pathLst>
          </a:custGeom>
          <a:solidFill>
            <a:schemeClr val="bg1"/>
          </a:solidFill>
          <a:ln w="19050"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D415F49B-3CBC-46CF-AFB5-988852D0479E}"/>
              </a:ext>
            </a:extLst>
          </p:cNvPr>
          <p:cNvSpPr/>
          <p:nvPr/>
        </p:nvSpPr>
        <p:spPr>
          <a:xfrm rot="21133683" flipH="1">
            <a:off x="1010574" y="456230"/>
            <a:ext cx="9378187" cy="5238589"/>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 name="connsiteX0" fmla="*/ 628618 w 1248446"/>
              <a:gd name="connsiteY0" fmla="*/ 873038 h 873038"/>
              <a:gd name="connsiteX1" fmla="*/ 821023 w 1248446"/>
              <a:gd name="connsiteY1" fmla="*/ 803124 h 873038"/>
              <a:gd name="connsiteX2" fmla="*/ 1179829 w 1248446"/>
              <a:gd name="connsiteY2" fmla="*/ 630341 h 873038"/>
              <a:gd name="connsiteX3" fmla="*/ 1178782 w 1248446"/>
              <a:gd name="connsiteY3" fmla="*/ 192762 h 873038"/>
              <a:gd name="connsiteX4" fmla="*/ 459454 w 1248446"/>
              <a:gd name="connsiteY4" fmla="*/ 32456 h 873038"/>
              <a:gd name="connsiteX5" fmla="*/ 7302 w 1248446"/>
              <a:gd name="connsiteY5" fmla="*/ 595193 h 873038"/>
              <a:gd name="connsiteX6" fmla="*/ 547734 w 1248446"/>
              <a:gd name="connsiteY6" fmla="*/ 751246 h 873038"/>
              <a:gd name="connsiteX7" fmla="*/ 628618 w 1248446"/>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49939"/>
              <a:gd name="connsiteY0" fmla="*/ 873038 h 873038"/>
              <a:gd name="connsiteX1" fmla="*/ 828272 w 1249939"/>
              <a:gd name="connsiteY1" fmla="*/ 793767 h 873038"/>
              <a:gd name="connsiteX2" fmla="*/ 1187078 w 1249939"/>
              <a:gd name="connsiteY2" fmla="*/ 630341 h 873038"/>
              <a:gd name="connsiteX3" fmla="*/ 1186031 w 1249939"/>
              <a:gd name="connsiteY3" fmla="*/ 192762 h 873038"/>
              <a:gd name="connsiteX4" fmla="*/ 466703 w 1249939"/>
              <a:gd name="connsiteY4" fmla="*/ 32456 h 873038"/>
              <a:gd name="connsiteX5" fmla="*/ 14551 w 1249939"/>
              <a:gd name="connsiteY5" fmla="*/ 595193 h 873038"/>
              <a:gd name="connsiteX6" fmla="*/ 554983 w 1249939"/>
              <a:gd name="connsiteY6" fmla="*/ 751246 h 873038"/>
              <a:gd name="connsiteX7" fmla="*/ 635867 w 1249939"/>
              <a:gd name="connsiteY7" fmla="*/ 873038 h 873038"/>
              <a:gd name="connsiteX0" fmla="*/ 615218 w 1229290"/>
              <a:gd name="connsiteY0" fmla="*/ 861281 h 861281"/>
              <a:gd name="connsiteX1" fmla="*/ 807623 w 1229290"/>
              <a:gd name="connsiteY1" fmla="*/ 782010 h 861281"/>
              <a:gd name="connsiteX2" fmla="*/ 1166429 w 1229290"/>
              <a:gd name="connsiteY2" fmla="*/ 618584 h 861281"/>
              <a:gd name="connsiteX3" fmla="*/ 1165382 w 1229290"/>
              <a:gd name="connsiteY3" fmla="*/ 181005 h 861281"/>
              <a:gd name="connsiteX4" fmla="*/ 446054 w 1229290"/>
              <a:gd name="connsiteY4" fmla="*/ 20699 h 861281"/>
              <a:gd name="connsiteX5" fmla="*/ 5663 w 1229290"/>
              <a:gd name="connsiteY5" fmla="*/ 576828 h 861281"/>
              <a:gd name="connsiteX6" fmla="*/ 534334 w 1229290"/>
              <a:gd name="connsiteY6" fmla="*/ 739489 h 861281"/>
              <a:gd name="connsiteX7" fmla="*/ 615218 w 1229290"/>
              <a:gd name="connsiteY7" fmla="*/ 861281 h 861281"/>
              <a:gd name="connsiteX0" fmla="*/ 619617 w 1233689"/>
              <a:gd name="connsiteY0" fmla="*/ 861281 h 861281"/>
              <a:gd name="connsiteX1" fmla="*/ 812022 w 1233689"/>
              <a:gd name="connsiteY1" fmla="*/ 782010 h 861281"/>
              <a:gd name="connsiteX2" fmla="*/ 1170828 w 1233689"/>
              <a:gd name="connsiteY2" fmla="*/ 618584 h 861281"/>
              <a:gd name="connsiteX3" fmla="*/ 1169781 w 1233689"/>
              <a:gd name="connsiteY3" fmla="*/ 181005 h 861281"/>
              <a:gd name="connsiteX4" fmla="*/ 450453 w 1233689"/>
              <a:gd name="connsiteY4" fmla="*/ 20699 h 861281"/>
              <a:gd name="connsiteX5" fmla="*/ 10062 w 1233689"/>
              <a:gd name="connsiteY5" fmla="*/ 576828 h 861281"/>
              <a:gd name="connsiteX6" fmla="*/ 538733 w 1233689"/>
              <a:gd name="connsiteY6" fmla="*/ 739489 h 861281"/>
              <a:gd name="connsiteX7" fmla="*/ 619617 w 1233689"/>
              <a:gd name="connsiteY7" fmla="*/ 861281 h 861281"/>
              <a:gd name="connsiteX0" fmla="*/ 619579 w 1239236"/>
              <a:gd name="connsiteY0" fmla="*/ 863398 h 863398"/>
              <a:gd name="connsiteX1" fmla="*/ 811984 w 1239236"/>
              <a:gd name="connsiteY1" fmla="*/ 784127 h 863398"/>
              <a:gd name="connsiteX2" fmla="*/ 1170790 w 1239236"/>
              <a:gd name="connsiteY2" fmla="*/ 620701 h 863398"/>
              <a:gd name="connsiteX3" fmla="*/ 1169743 w 1239236"/>
              <a:gd name="connsiteY3" fmla="*/ 183122 h 863398"/>
              <a:gd name="connsiteX4" fmla="*/ 451887 w 1239236"/>
              <a:gd name="connsiteY4" fmla="*/ 17855 h 863398"/>
              <a:gd name="connsiteX5" fmla="*/ 10024 w 1239236"/>
              <a:gd name="connsiteY5" fmla="*/ 578945 h 863398"/>
              <a:gd name="connsiteX6" fmla="*/ 538695 w 1239236"/>
              <a:gd name="connsiteY6" fmla="*/ 741606 h 863398"/>
              <a:gd name="connsiteX7" fmla="*/ 619579 w 1239236"/>
              <a:gd name="connsiteY7" fmla="*/ 863398 h 863398"/>
              <a:gd name="connsiteX0" fmla="*/ 623569 w 1243226"/>
              <a:gd name="connsiteY0" fmla="*/ 870437 h 870437"/>
              <a:gd name="connsiteX1" fmla="*/ 815974 w 1243226"/>
              <a:gd name="connsiteY1" fmla="*/ 791166 h 870437"/>
              <a:gd name="connsiteX2" fmla="*/ 1174780 w 1243226"/>
              <a:gd name="connsiteY2" fmla="*/ 627740 h 870437"/>
              <a:gd name="connsiteX3" fmla="*/ 1173733 w 1243226"/>
              <a:gd name="connsiteY3" fmla="*/ 190161 h 870437"/>
              <a:gd name="connsiteX4" fmla="*/ 455877 w 1243226"/>
              <a:gd name="connsiteY4" fmla="*/ 24894 h 870437"/>
              <a:gd name="connsiteX5" fmla="*/ 14014 w 1243226"/>
              <a:gd name="connsiteY5" fmla="*/ 585984 h 870437"/>
              <a:gd name="connsiteX6" fmla="*/ 542685 w 1243226"/>
              <a:gd name="connsiteY6" fmla="*/ 748645 h 870437"/>
              <a:gd name="connsiteX7" fmla="*/ 623569 w 1243226"/>
              <a:gd name="connsiteY7" fmla="*/ 870437 h 870437"/>
              <a:gd name="connsiteX0" fmla="*/ 624861 w 1244518"/>
              <a:gd name="connsiteY0" fmla="*/ 869274 h 869274"/>
              <a:gd name="connsiteX1" fmla="*/ 817266 w 1244518"/>
              <a:gd name="connsiteY1" fmla="*/ 790003 h 869274"/>
              <a:gd name="connsiteX2" fmla="*/ 1176072 w 1244518"/>
              <a:gd name="connsiteY2" fmla="*/ 626577 h 869274"/>
              <a:gd name="connsiteX3" fmla="*/ 1175025 w 1244518"/>
              <a:gd name="connsiteY3" fmla="*/ 188998 h 869274"/>
              <a:gd name="connsiteX4" fmla="*/ 457169 w 1244518"/>
              <a:gd name="connsiteY4" fmla="*/ 23731 h 869274"/>
              <a:gd name="connsiteX5" fmla="*/ 15306 w 1244518"/>
              <a:gd name="connsiteY5" fmla="*/ 584821 h 869274"/>
              <a:gd name="connsiteX6" fmla="*/ 543977 w 1244518"/>
              <a:gd name="connsiteY6" fmla="*/ 747482 h 869274"/>
              <a:gd name="connsiteX7" fmla="*/ 624861 w 1244518"/>
              <a:gd name="connsiteY7" fmla="*/ 869274 h 869274"/>
              <a:gd name="connsiteX0" fmla="*/ 619558 w 1235941"/>
              <a:gd name="connsiteY0" fmla="*/ 867295 h 867295"/>
              <a:gd name="connsiteX1" fmla="*/ 811963 w 1235941"/>
              <a:gd name="connsiteY1" fmla="*/ 788024 h 867295"/>
              <a:gd name="connsiteX2" fmla="*/ 1170769 w 1235941"/>
              <a:gd name="connsiteY2" fmla="*/ 624598 h 867295"/>
              <a:gd name="connsiteX3" fmla="*/ 1164738 w 1235941"/>
              <a:gd name="connsiteY3" fmla="*/ 164190 h 867295"/>
              <a:gd name="connsiteX4" fmla="*/ 451866 w 1235941"/>
              <a:gd name="connsiteY4" fmla="*/ 21752 h 867295"/>
              <a:gd name="connsiteX5" fmla="*/ 10003 w 1235941"/>
              <a:gd name="connsiteY5" fmla="*/ 582842 h 867295"/>
              <a:gd name="connsiteX6" fmla="*/ 538674 w 1235941"/>
              <a:gd name="connsiteY6" fmla="*/ 745503 h 867295"/>
              <a:gd name="connsiteX7" fmla="*/ 619558 w 1235941"/>
              <a:gd name="connsiteY7" fmla="*/ 867295 h 867295"/>
              <a:gd name="connsiteX0" fmla="*/ 622435 w 1238818"/>
              <a:gd name="connsiteY0" fmla="*/ 868328 h 868328"/>
              <a:gd name="connsiteX1" fmla="*/ 814840 w 1238818"/>
              <a:gd name="connsiteY1" fmla="*/ 789057 h 868328"/>
              <a:gd name="connsiteX2" fmla="*/ 1173646 w 1238818"/>
              <a:gd name="connsiteY2" fmla="*/ 625631 h 868328"/>
              <a:gd name="connsiteX3" fmla="*/ 1167615 w 1238818"/>
              <a:gd name="connsiteY3" fmla="*/ 165223 h 868328"/>
              <a:gd name="connsiteX4" fmla="*/ 454743 w 1238818"/>
              <a:gd name="connsiteY4" fmla="*/ 22785 h 868328"/>
              <a:gd name="connsiteX5" fmla="*/ 12880 w 1238818"/>
              <a:gd name="connsiteY5" fmla="*/ 583875 h 868328"/>
              <a:gd name="connsiteX6" fmla="*/ 541551 w 1238818"/>
              <a:gd name="connsiteY6" fmla="*/ 746536 h 868328"/>
              <a:gd name="connsiteX7" fmla="*/ 622435 w 1238818"/>
              <a:gd name="connsiteY7" fmla="*/ 868328 h 868328"/>
              <a:gd name="connsiteX0" fmla="*/ 618931 w 1201319"/>
              <a:gd name="connsiteY0" fmla="*/ 879992 h 879992"/>
              <a:gd name="connsiteX1" fmla="*/ 811336 w 1201319"/>
              <a:gd name="connsiteY1" fmla="*/ 800721 h 879992"/>
              <a:gd name="connsiteX2" fmla="*/ 1170142 w 1201319"/>
              <a:gd name="connsiteY2" fmla="*/ 637295 h 879992"/>
              <a:gd name="connsiteX3" fmla="*/ 1164111 w 1201319"/>
              <a:gd name="connsiteY3" fmla="*/ 176887 h 879992"/>
              <a:gd name="connsiteX4" fmla="*/ 1005959 w 1201319"/>
              <a:gd name="connsiteY4" fmla="*/ 73552 h 879992"/>
              <a:gd name="connsiteX5" fmla="*/ 451239 w 1201319"/>
              <a:gd name="connsiteY5" fmla="*/ 34449 h 879992"/>
              <a:gd name="connsiteX6" fmla="*/ 9376 w 1201319"/>
              <a:gd name="connsiteY6" fmla="*/ 595539 h 879992"/>
              <a:gd name="connsiteX7" fmla="*/ 538047 w 1201319"/>
              <a:gd name="connsiteY7" fmla="*/ 758200 h 879992"/>
              <a:gd name="connsiteX8" fmla="*/ 618931 w 1201319"/>
              <a:gd name="connsiteY8" fmla="*/ 879992 h 879992"/>
              <a:gd name="connsiteX0" fmla="*/ 618931 w 1214866"/>
              <a:gd name="connsiteY0" fmla="*/ 879992 h 879992"/>
              <a:gd name="connsiteX1" fmla="*/ 811336 w 1214866"/>
              <a:gd name="connsiteY1" fmla="*/ 800721 h 879992"/>
              <a:gd name="connsiteX2" fmla="*/ 1170142 w 1214866"/>
              <a:gd name="connsiteY2" fmla="*/ 637295 h 879992"/>
              <a:gd name="connsiteX3" fmla="*/ 1164111 w 1214866"/>
              <a:gd name="connsiteY3" fmla="*/ 176887 h 879992"/>
              <a:gd name="connsiteX4" fmla="*/ 1005959 w 1214866"/>
              <a:gd name="connsiteY4" fmla="*/ 73552 h 879992"/>
              <a:gd name="connsiteX5" fmla="*/ 451239 w 1214866"/>
              <a:gd name="connsiteY5" fmla="*/ 34449 h 879992"/>
              <a:gd name="connsiteX6" fmla="*/ 9376 w 1214866"/>
              <a:gd name="connsiteY6" fmla="*/ 595539 h 879992"/>
              <a:gd name="connsiteX7" fmla="*/ 538047 w 1214866"/>
              <a:gd name="connsiteY7" fmla="*/ 758200 h 879992"/>
              <a:gd name="connsiteX8" fmla="*/ 618931 w 1214866"/>
              <a:gd name="connsiteY8" fmla="*/ 879992 h 879992"/>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20039 w 1203184"/>
              <a:gd name="connsiteY0" fmla="*/ 874240 h 874240"/>
              <a:gd name="connsiteX1" fmla="*/ 812444 w 1203184"/>
              <a:gd name="connsiteY1" fmla="*/ 794969 h 874240"/>
              <a:gd name="connsiteX2" fmla="*/ 1171250 w 1203184"/>
              <a:gd name="connsiteY2" fmla="*/ 631543 h 874240"/>
              <a:gd name="connsiteX3" fmla="*/ 1165219 w 1203184"/>
              <a:gd name="connsiteY3" fmla="*/ 171135 h 874240"/>
              <a:gd name="connsiteX4" fmla="*/ 990916 w 1203184"/>
              <a:gd name="connsiteY4" fmla="*/ 39669 h 874240"/>
              <a:gd name="connsiteX5" fmla="*/ 406775 w 1203184"/>
              <a:gd name="connsiteY5" fmla="*/ 50168 h 874240"/>
              <a:gd name="connsiteX6" fmla="*/ 10484 w 1203184"/>
              <a:gd name="connsiteY6" fmla="*/ 589787 h 874240"/>
              <a:gd name="connsiteX7" fmla="*/ 539155 w 1203184"/>
              <a:gd name="connsiteY7" fmla="*/ 752448 h 874240"/>
              <a:gd name="connsiteX8" fmla="*/ 620039 w 1203184"/>
              <a:gd name="connsiteY8" fmla="*/ 874240 h 874240"/>
              <a:gd name="connsiteX0" fmla="*/ 620213 w 1203358"/>
              <a:gd name="connsiteY0" fmla="*/ 867642 h 867642"/>
              <a:gd name="connsiteX1" fmla="*/ 812618 w 1203358"/>
              <a:gd name="connsiteY1" fmla="*/ 788371 h 867642"/>
              <a:gd name="connsiteX2" fmla="*/ 1171424 w 1203358"/>
              <a:gd name="connsiteY2" fmla="*/ 624945 h 867642"/>
              <a:gd name="connsiteX3" fmla="*/ 1165393 w 1203358"/>
              <a:gd name="connsiteY3" fmla="*/ 164537 h 867642"/>
              <a:gd name="connsiteX4" fmla="*/ 991090 w 1203358"/>
              <a:gd name="connsiteY4" fmla="*/ 33071 h 867642"/>
              <a:gd name="connsiteX5" fmla="*/ 406949 w 1203358"/>
              <a:gd name="connsiteY5" fmla="*/ 43570 h 867642"/>
              <a:gd name="connsiteX6" fmla="*/ 10658 w 1203358"/>
              <a:gd name="connsiteY6" fmla="*/ 583189 h 867642"/>
              <a:gd name="connsiteX7" fmla="*/ 539329 w 1203358"/>
              <a:gd name="connsiteY7" fmla="*/ 745850 h 867642"/>
              <a:gd name="connsiteX8" fmla="*/ 620213 w 1203358"/>
              <a:gd name="connsiteY8" fmla="*/ 867642 h 867642"/>
              <a:gd name="connsiteX0" fmla="*/ 621220 w 1204365"/>
              <a:gd name="connsiteY0" fmla="*/ 864871 h 864871"/>
              <a:gd name="connsiteX1" fmla="*/ 813625 w 1204365"/>
              <a:gd name="connsiteY1" fmla="*/ 785600 h 864871"/>
              <a:gd name="connsiteX2" fmla="*/ 1172431 w 1204365"/>
              <a:gd name="connsiteY2" fmla="*/ 622174 h 864871"/>
              <a:gd name="connsiteX3" fmla="*/ 1166400 w 1204365"/>
              <a:gd name="connsiteY3" fmla="*/ 161766 h 864871"/>
              <a:gd name="connsiteX4" fmla="*/ 992097 w 1204365"/>
              <a:gd name="connsiteY4" fmla="*/ 30300 h 864871"/>
              <a:gd name="connsiteX5" fmla="*/ 407956 w 1204365"/>
              <a:gd name="connsiteY5" fmla="*/ 40799 h 864871"/>
              <a:gd name="connsiteX6" fmla="*/ 11665 w 1204365"/>
              <a:gd name="connsiteY6" fmla="*/ 580418 h 864871"/>
              <a:gd name="connsiteX7" fmla="*/ 540336 w 1204365"/>
              <a:gd name="connsiteY7" fmla="*/ 743079 h 864871"/>
              <a:gd name="connsiteX8" fmla="*/ 621220 w 1204365"/>
              <a:gd name="connsiteY8" fmla="*/ 864871 h 864871"/>
              <a:gd name="connsiteX0" fmla="*/ 619935 w 1204190"/>
              <a:gd name="connsiteY0" fmla="*/ 873669 h 873669"/>
              <a:gd name="connsiteX1" fmla="*/ 812340 w 1204190"/>
              <a:gd name="connsiteY1" fmla="*/ 794398 h 873669"/>
              <a:gd name="connsiteX2" fmla="*/ 1171146 w 1204190"/>
              <a:gd name="connsiteY2" fmla="*/ 630972 h 873669"/>
              <a:gd name="connsiteX3" fmla="*/ 1165115 w 1204190"/>
              <a:gd name="connsiteY3" fmla="*/ 170564 h 873669"/>
              <a:gd name="connsiteX4" fmla="*/ 967884 w 1204190"/>
              <a:gd name="connsiteY4" fmla="*/ 40405 h 873669"/>
              <a:gd name="connsiteX5" fmla="*/ 406671 w 1204190"/>
              <a:gd name="connsiteY5" fmla="*/ 49597 h 873669"/>
              <a:gd name="connsiteX6" fmla="*/ 10380 w 1204190"/>
              <a:gd name="connsiteY6" fmla="*/ 589216 h 873669"/>
              <a:gd name="connsiteX7" fmla="*/ 539051 w 1204190"/>
              <a:gd name="connsiteY7" fmla="*/ 751877 h 873669"/>
              <a:gd name="connsiteX8" fmla="*/ 619935 w 1204190"/>
              <a:gd name="connsiteY8" fmla="*/ 873669 h 873669"/>
              <a:gd name="connsiteX0" fmla="*/ 628446 w 1212701"/>
              <a:gd name="connsiteY0" fmla="*/ 842371 h 842371"/>
              <a:gd name="connsiteX1" fmla="*/ 820851 w 1212701"/>
              <a:gd name="connsiteY1" fmla="*/ 763100 h 842371"/>
              <a:gd name="connsiteX2" fmla="*/ 1179657 w 1212701"/>
              <a:gd name="connsiteY2" fmla="*/ 599674 h 842371"/>
              <a:gd name="connsiteX3" fmla="*/ 1173626 w 1212701"/>
              <a:gd name="connsiteY3" fmla="*/ 139266 h 842371"/>
              <a:gd name="connsiteX4" fmla="*/ 976395 w 1212701"/>
              <a:gd name="connsiteY4" fmla="*/ 9107 h 842371"/>
              <a:gd name="connsiteX5" fmla="*/ 246714 w 1212701"/>
              <a:gd name="connsiteY5" fmla="*/ 97247 h 842371"/>
              <a:gd name="connsiteX6" fmla="*/ 18891 w 1212701"/>
              <a:gd name="connsiteY6" fmla="*/ 557918 h 842371"/>
              <a:gd name="connsiteX7" fmla="*/ 547562 w 1212701"/>
              <a:gd name="connsiteY7" fmla="*/ 720579 h 842371"/>
              <a:gd name="connsiteX8" fmla="*/ 628446 w 1212701"/>
              <a:gd name="connsiteY8" fmla="*/ 842371 h 842371"/>
              <a:gd name="connsiteX0" fmla="*/ 628446 w 1211895"/>
              <a:gd name="connsiteY0" fmla="*/ 842371 h 842371"/>
              <a:gd name="connsiteX1" fmla="*/ 820851 w 1211895"/>
              <a:gd name="connsiteY1" fmla="*/ 763100 h 842371"/>
              <a:gd name="connsiteX2" fmla="*/ 1178477 w 1211895"/>
              <a:gd name="connsiteY2" fmla="*/ 606951 h 842371"/>
              <a:gd name="connsiteX3" fmla="*/ 1173626 w 1211895"/>
              <a:gd name="connsiteY3" fmla="*/ 139266 h 842371"/>
              <a:gd name="connsiteX4" fmla="*/ 976395 w 1211895"/>
              <a:gd name="connsiteY4" fmla="*/ 9107 h 842371"/>
              <a:gd name="connsiteX5" fmla="*/ 246714 w 1211895"/>
              <a:gd name="connsiteY5" fmla="*/ 97247 h 842371"/>
              <a:gd name="connsiteX6" fmla="*/ 18891 w 1211895"/>
              <a:gd name="connsiteY6" fmla="*/ 557918 h 842371"/>
              <a:gd name="connsiteX7" fmla="*/ 547562 w 1211895"/>
              <a:gd name="connsiteY7" fmla="*/ 720579 h 842371"/>
              <a:gd name="connsiteX8" fmla="*/ 628446 w 1211895"/>
              <a:gd name="connsiteY8" fmla="*/ 842371 h 842371"/>
              <a:gd name="connsiteX0" fmla="*/ 628446 w 1218918"/>
              <a:gd name="connsiteY0" fmla="*/ 842371 h 842371"/>
              <a:gd name="connsiteX1" fmla="*/ 820851 w 1218918"/>
              <a:gd name="connsiteY1" fmla="*/ 763100 h 842371"/>
              <a:gd name="connsiteX2" fmla="*/ 1178477 w 1218918"/>
              <a:gd name="connsiteY2" fmla="*/ 606951 h 842371"/>
              <a:gd name="connsiteX3" fmla="*/ 1173626 w 1218918"/>
              <a:gd name="connsiteY3" fmla="*/ 139266 h 842371"/>
              <a:gd name="connsiteX4" fmla="*/ 976395 w 1218918"/>
              <a:gd name="connsiteY4" fmla="*/ 9107 h 842371"/>
              <a:gd name="connsiteX5" fmla="*/ 246714 w 1218918"/>
              <a:gd name="connsiteY5" fmla="*/ 97247 h 842371"/>
              <a:gd name="connsiteX6" fmla="*/ 18891 w 1218918"/>
              <a:gd name="connsiteY6" fmla="*/ 557918 h 842371"/>
              <a:gd name="connsiteX7" fmla="*/ 547562 w 1218918"/>
              <a:gd name="connsiteY7" fmla="*/ 720579 h 842371"/>
              <a:gd name="connsiteX8" fmla="*/ 628446 w 1218918"/>
              <a:gd name="connsiteY8" fmla="*/ 842371 h 842371"/>
              <a:gd name="connsiteX0" fmla="*/ 628446 w 1223727"/>
              <a:gd name="connsiteY0" fmla="*/ 842371 h 842371"/>
              <a:gd name="connsiteX1" fmla="*/ 820851 w 1223727"/>
              <a:gd name="connsiteY1" fmla="*/ 763100 h 842371"/>
              <a:gd name="connsiteX2" fmla="*/ 1178477 w 1223727"/>
              <a:gd name="connsiteY2" fmla="*/ 606951 h 842371"/>
              <a:gd name="connsiteX3" fmla="*/ 1173626 w 1223727"/>
              <a:gd name="connsiteY3" fmla="*/ 139266 h 842371"/>
              <a:gd name="connsiteX4" fmla="*/ 976395 w 1223727"/>
              <a:gd name="connsiteY4" fmla="*/ 9107 h 842371"/>
              <a:gd name="connsiteX5" fmla="*/ 246714 w 1223727"/>
              <a:gd name="connsiteY5" fmla="*/ 97247 h 842371"/>
              <a:gd name="connsiteX6" fmla="*/ 18891 w 1223727"/>
              <a:gd name="connsiteY6" fmla="*/ 557918 h 842371"/>
              <a:gd name="connsiteX7" fmla="*/ 547562 w 1223727"/>
              <a:gd name="connsiteY7" fmla="*/ 720579 h 842371"/>
              <a:gd name="connsiteX8" fmla="*/ 628446 w 1223727"/>
              <a:gd name="connsiteY8" fmla="*/ 842371 h 842371"/>
              <a:gd name="connsiteX0" fmla="*/ 628446 w 1232687"/>
              <a:gd name="connsiteY0" fmla="*/ 842371 h 842371"/>
              <a:gd name="connsiteX1" fmla="*/ 820851 w 1232687"/>
              <a:gd name="connsiteY1" fmla="*/ 763100 h 842371"/>
              <a:gd name="connsiteX2" fmla="*/ 1178477 w 1232687"/>
              <a:gd name="connsiteY2" fmla="*/ 606951 h 842371"/>
              <a:gd name="connsiteX3" fmla="*/ 1188606 w 1232687"/>
              <a:gd name="connsiteY3" fmla="*/ 158133 h 842371"/>
              <a:gd name="connsiteX4" fmla="*/ 976395 w 1232687"/>
              <a:gd name="connsiteY4" fmla="*/ 9107 h 842371"/>
              <a:gd name="connsiteX5" fmla="*/ 246714 w 1232687"/>
              <a:gd name="connsiteY5" fmla="*/ 97247 h 842371"/>
              <a:gd name="connsiteX6" fmla="*/ 18891 w 1232687"/>
              <a:gd name="connsiteY6" fmla="*/ 557918 h 842371"/>
              <a:gd name="connsiteX7" fmla="*/ 547562 w 1232687"/>
              <a:gd name="connsiteY7" fmla="*/ 720579 h 842371"/>
              <a:gd name="connsiteX8" fmla="*/ 628446 w 1232687"/>
              <a:gd name="connsiteY8" fmla="*/ 842371 h 842371"/>
              <a:gd name="connsiteX0" fmla="*/ 628446 w 1238631"/>
              <a:gd name="connsiteY0" fmla="*/ 842371 h 842371"/>
              <a:gd name="connsiteX1" fmla="*/ 820851 w 1238631"/>
              <a:gd name="connsiteY1" fmla="*/ 763100 h 842371"/>
              <a:gd name="connsiteX2" fmla="*/ 1178477 w 1238631"/>
              <a:gd name="connsiteY2" fmla="*/ 606951 h 842371"/>
              <a:gd name="connsiteX3" fmla="*/ 1197715 w 1238631"/>
              <a:gd name="connsiteY3" fmla="*/ 163763 h 842371"/>
              <a:gd name="connsiteX4" fmla="*/ 976395 w 1238631"/>
              <a:gd name="connsiteY4" fmla="*/ 9107 h 842371"/>
              <a:gd name="connsiteX5" fmla="*/ 246714 w 1238631"/>
              <a:gd name="connsiteY5" fmla="*/ 97247 h 842371"/>
              <a:gd name="connsiteX6" fmla="*/ 18891 w 1238631"/>
              <a:gd name="connsiteY6" fmla="*/ 557918 h 842371"/>
              <a:gd name="connsiteX7" fmla="*/ 547562 w 1238631"/>
              <a:gd name="connsiteY7" fmla="*/ 720579 h 842371"/>
              <a:gd name="connsiteX8" fmla="*/ 628446 w 1238631"/>
              <a:gd name="connsiteY8" fmla="*/ 842371 h 842371"/>
              <a:gd name="connsiteX0" fmla="*/ 632386 w 1242571"/>
              <a:gd name="connsiteY0" fmla="*/ 846766 h 846766"/>
              <a:gd name="connsiteX1" fmla="*/ 824791 w 1242571"/>
              <a:gd name="connsiteY1" fmla="*/ 767495 h 846766"/>
              <a:gd name="connsiteX2" fmla="*/ 1182417 w 1242571"/>
              <a:gd name="connsiteY2" fmla="*/ 611346 h 846766"/>
              <a:gd name="connsiteX3" fmla="*/ 1201655 w 1242571"/>
              <a:gd name="connsiteY3" fmla="*/ 168158 h 846766"/>
              <a:gd name="connsiteX4" fmla="*/ 980335 w 1242571"/>
              <a:gd name="connsiteY4" fmla="*/ 13502 h 846766"/>
              <a:gd name="connsiteX5" fmla="*/ 250654 w 1242571"/>
              <a:gd name="connsiteY5" fmla="*/ 101642 h 846766"/>
              <a:gd name="connsiteX6" fmla="*/ 22831 w 1242571"/>
              <a:gd name="connsiteY6" fmla="*/ 562313 h 846766"/>
              <a:gd name="connsiteX7" fmla="*/ 551502 w 1242571"/>
              <a:gd name="connsiteY7" fmla="*/ 724974 h 846766"/>
              <a:gd name="connsiteX8" fmla="*/ 632386 w 1242571"/>
              <a:gd name="connsiteY8" fmla="*/ 846766 h 846766"/>
              <a:gd name="connsiteX0" fmla="*/ 633056 w 1243241"/>
              <a:gd name="connsiteY0" fmla="*/ 846832 h 846832"/>
              <a:gd name="connsiteX1" fmla="*/ 825461 w 1243241"/>
              <a:gd name="connsiteY1" fmla="*/ 767561 h 846832"/>
              <a:gd name="connsiteX2" fmla="*/ 1183087 w 1243241"/>
              <a:gd name="connsiteY2" fmla="*/ 611412 h 846832"/>
              <a:gd name="connsiteX3" fmla="*/ 1202325 w 1243241"/>
              <a:gd name="connsiteY3" fmla="*/ 168224 h 846832"/>
              <a:gd name="connsiteX4" fmla="*/ 981005 w 1243241"/>
              <a:gd name="connsiteY4" fmla="*/ 13568 h 846832"/>
              <a:gd name="connsiteX5" fmla="*/ 245994 w 1243241"/>
              <a:gd name="connsiteY5" fmla="*/ 86692 h 846832"/>
              <a:gd name="connsiteX6" fmla="*/ 23501 w 1243241"/>
              <a:gd name="connsiteY6" fmla="*/ 562379 h 846832"/>
              <a:gd name="connsiteX7" fmla="*/ 552172 w 1243241"/>
              <a:gd name="connsiteY7" fmla="*/ 725040 h 846832"/>
              <a:gd name="connsiteX8" fmla="*/ 633056 w 1243241"/>
              <a:gd name="connsiteY8" fmla="*/ 846832 h 846832"/>
              <a:gd name="connsiteX0" fmla="*/ 633056 w 1243241"/>
              <a:gd name="connsiteY0" fmla="*/ 848503 h 848503"/>
              <a:gd name="connsiteX1" fmla="*/ 825461 w 1243241"/>
              <a:gd name="connsiteY1" fmla="*/ 769232 h 848503"/>
              <a:gd name="connsiteX2" fmla="*/ 1183087 w 1243241"/>
              <a:gd name="connsiteY2" fmla="*/ 613083 h 848503"/>
              <a:gd name="connsiteX3" fmla="*/ 1202325 w 1243241"/>
              <a:gd name="connsiteY3" fmla="*/ 169895 h 848503"/>
              <a:gd name="connsiteX4" fmla="*/ 981005 w 1243241"/>
              <a:gd name="connsiteY4" fmla="*/ 15239 h 848503"/>
              <a:gd name="connsiteX5" fmla="*/ 245994 w 1243241"/>
              <a:gd name="connsiteY5" fmla="*/ 88363 h 848503"/>
              <a:gd name="connsiteX6" fmla="*/ 23501 w 1243241"/>
              <a:gd name="connsiteY6" fmla="*/ 564050 h 848503"/>
              <a:gd name="connsiteX7" fmla="*/ 552172 w 1243241"/>
              <a:gd name="connsiteY7" fmla="*/ 726711 h 848503"/>
              <a:gd name="connsiteX8" fmla="*/ 633056 w 1243241"/>
              <a:gd name="connsiteY8" fmla="*/ 848503 h 848503"/>
              <a:gd name="connsiteX0" fmla="*/ 633056 w 1243241"/>
              <a:gd name="connsiteY0" fmla="*/ 852489 h 852489"/>
              <a:gd name="connsiteX1" fmla="*/ 825461 w 1243241"/>
              <a:gd name="connsiteY1" fmla="*/ 773218 h 852489"/>
              <a:gd name="connsiteX2" fmla="*/ 1183087 w 1243241"/>
              <a:gd name="connsiteY2" fmla="*/ 617069 h 852489"/>
              <a:gd name="connsiteX3" fmla="*/ 1202325 w 1243241"/>
              <a:gd name="connsiteY3" fmla="*/ 173881 h 852489"/>
              <a:gd name="connsiteX4" fmla="*/ 981005 w 1243241"/>
              <a:gd name="connsiteY4" fmla="*/ 19225 h 852489"/>
              <a:gd name="connsiteX5" fmla="*/ 245994 w 1243241"/>
              <a:gd name="connsiteY5" fmla="*/ 92349 h 852489"/>
              <a:gd name="connsiteX6" fmla="*/ 23501 w 1243241"/>
              <a:gd name="connsiteY6" fmla="*/ 568036 h 852489"/>
              <a:gd name="connsiteX7" fmla="*/ 552172 w 1243241"/>
              <a:gd name="connsiteY7" fmla="*/ 730697 h 852489"/>
              <a:gd name="connsiteX8" fmla="*/ 633056 w 1243241"/>
              <a:gd name="connsiteY8" fmla="*/ 852489 h 852489"/>
              <a:gd name="connsiteX0" fmla="*/ 633056 w 1238870"/>
              <a:gd name="connsiteY0" fmla="*/ 852489 h 852489"/>
              <a:gd name="connsiteX1" fmla="*/ 825461 w 1238870"/>
              <a:gd name="connsiteY1" fmla="*/ 773218 h 852489"/>
              <a:gd name="connsiteX2" fmla="*/ 1183087 w 1238870"/>
              <a:gd name="connsiteY2" fmla="*/ 617069 h 852489"/>
              <a:gd name="connsiteX3" fmla="*/ 1202325 w 1238870"/>
              <a:gd name="connsiteY3" fmla="*/ 173881 h 852489"/>
              <a:gd name="connsiteX4" fmla="*/ 981005 w 1238870"/>
              <a:gd name="connsiteY4" fmla="*/ 19225 h 852489"/>
              <a:gd name="connsiteX5" fmla="*/ 245994 w 1238870"/>
              <a:gd name="connsiteY5" fmla="*/ 92349 h 852489"/>
              <a:gd name="connsiteX6" fmla="*/ 23501 w 1238870"/>
              <a:gd name="connsiteY6" fmla="*/ 568036 h 852489"/>
              <a:gd name="connsiteX7" fmla="*/ 552172 w 1238870"/>
              <a:gd name="connsiteY7" fmla="*/ 730697 h 852489"/>
              <a:gd name="connsiteX8" fmla="*/ 633056 w 1238870"/>
              <a:gd name="connsiteY8" fmla="*/ 852489 h 852489"/>
              <a:gd name="connsiteX0" fmla="*/ 633056 w 1237972"/>
              <a:gd name="connsiteY0" fmla="*/ 852489 h 852489"/>
              <a:gd name="connsiteX1" fmla="*/ 825461 w 1237972"/>
              <a:gd name="connsiteY1" fmla="*/ 773218 h 852489"/>
              <a:gd name="connsiteX2" fmla="*/ 1183087 w 1237972"/>
              <a:gd name="connsiteY2" fmla="*/ 617069 h 852489"/>
              <a:gd name="connsiteX3" fmla="*/ 1202325 w 1237972"/>
              <a:gd name="connsiteY3" fmla="*/ 173881 h 852489"/>
              <a:gd name="connsiteX4" fmla="*/ 981005 w 1237972"/>
              <a:gd name="connsiteY4" fmla="*/ 19225 h 852489"/>
              <a:gd name="connsiteX5" fmla="*/ 245994 w 1237972"/>
              <a:gd name="connsiteY5" fmla="*/ 92349 h 852489"/>
              <a:gd name="connsiteX6" fmla="*/ 23501 w 1237972"/>
              <a:gd name="connsiteY6" fmla="*/ 568036 h 852489"/>
              <a:gd name="connsiteX7" fmla="*/ 552172 w 1237972"/>
              <a:gd name="connsiteY7" fmla="*/ 730697 h 852489"/>
              <a:gd name="connsiteX8" fmla="*/ 633056 w 1237972"/>
              <a:gd name="connsiteY8" fmla="*/ 852489 h 8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972" h="852489">
                <a:moveTo>
                  <a:pt x="633056" y="852489"/>
                </a:moveTo>
                <a:cubicBezTo>
                  <a:pt x="716495" y="841059"/>
                  <a:pt x="733789" y="812455"/>
                  <a:pt x="825461" y="773218"/>
                </a:cubicBezTo>
                <a:cubicBezTo>
                  <a:pt x="917133" y="733981"/>
                  <a:pt x="1120276" y="716959"/>
                  <a:pt x="1183087" y="617069"/>
                </a:cubicBezTo>
                <a:cubicBezTo>
                  <a:pt x="1245898" y="517180"/>
                  <a:pt x="1258148" y="283568"/>
                  <a:pt x="1202325" y="173881"/>
                </a:cubicBezTo>
                <a:cubicBezTo>
                  <a:pt x="1146502" y="64194"/>
                  <a:pt x="1083676" y="36572"/>
                  <a:pt x="981005" y="19225"/>
                </a:cubicBezTo>
                <a:cubicBezTo>
                  <a:pt x="823274" y="-7425"/>
                  <a:pt x="446352" y="-23746"/>
                  <a:pt x="245994" y="92349"/>
                </a:cubicBezTo>
                <a:cubicBezTo>
                  <a:pt x="45636" y="208444"/>
                  <a:pt x="-47145" y="246094"/>
                  <a:pt x="23501" y="568036"/>
                </a:cubicBezTo>
                <a:cubicBezTo>
                  <a:pt x="51046" y="756743"/>
                  <a:pt x="510357" y="722029"/>
                  <a:pt x="552172" y="730697"/>
                </a:cubicBezTo>
                <a:cubicBezTo>
                  <a:pt x="733623" y="767368"/>
                  <a:pt x="633056" y="852489"/>
                  <a:pt x="633056" y="852489"/>
                </a:cubicBezTo>
                <a:close/>
              </a:path>
            </a:pathLst>
          </a:custGeom>
          <a:noFill/>
          <a:ln w="19050" cap="flat">
            <a:solidFill>
              <a:schemeClr val="tx1"/>
            </a:solidFill>
            <a:prstDash val="solid"/>
            <a:miter/>
          </a:ln>
        </p:spPr>
        <p:txBody>
          <a:bodyPr rtlCol="0" anchor="ctr"/>
          <a:lstStyle/>
          <a:p>
            <a:endParaRPr lang="en-US"/>
          </a:p>
        </p:txBody>
      </p:sp>
      <p:sp>
        <p:nvSpPr>
          <p:cNvPr id="2" name="Title 1">
            <a:extLst>
              <a:ext uri="{FF2B5EF4-FFF2-40B4-BE49-F238E27FC236}">
                <a16:creationId xmlns:a16="http://schemas.microsoft.com/office/drawing/2014/main" id="{D80FF0C0-FC1A-4C5B-9FE5-09BA33FF7EE3}"/>
              </a:ext>
            </a:extLst>
          </p:cNvPr>
          <p:cNvSpPr>
            <a:spLocks noGrp="1"/>
          </p:cNvSpPr>
          <p:nvPr>
            <p:ph type="ctrTitle"/>
          </p:nvPr>
        </p:nvSpPr>
        <p:spPr>
          <a:xfrm>
            <a:off x="1956392" y="1398181"/>
            <a:ext cx="7134446" cy="2870791"/>
          </a:xfrm>
        </p:spPr>
        <p:txBody>
          <a:bodyPr anchor="ctr">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E989092-15F8-4341-8D94-9E799301C51A}"/>
              </a:ext>
            </a:extLst>
          </p:cNvPr>
          <p:cNvSpPr>
            <a:spLocks noGrp="1"/>
          </p:cNvSpPr>
          <p:nvPr>
            <p:ph type="subTitle" idx="1"/>
          </p:nvPr>
        </p:nvSpPr>
        <p:spPr>
          <a:xfrm>
            <a:off x="6270835" y="5135527"/>
            <a:ext cx="4397164" cy="1057938"/>
          </a:xfrm>
        </p:spPr>
        <p:txBody>
          <a:bodyPr anchor="ctr">
            <a:normAutofit/>
          </a:bodyPr>
          <a:lstStyle>
            <a:lvl1pPr marL="0" indent="0" algn="l">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97328B-E858-4921-99C2-3B0BE1724C6F}"/>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5" name="Footer Placeholder 4">
            <a:extLst>
              <a:ext uri="{FF2B5EF4-FFF2-40B4-BE49-F238E27FC236}">
                <a16:creationId xmlns:a16="http://schemas.microsoft.com/office/drawing/2014/main" id="{ED381296-9B7B-4EF3-89B3-8B33E6070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2FE59-6CD1-4D0F-8A06-10CA2D3836CD}"/>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554651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139E3-FB89-4585-A22D-15851E8DE0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94B498-70D2-4956-A576-83345B38DC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A84CB-FF9E-43D6-8805-B4ABB520D60C}"/>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5" name="Footer Placeholder 4">
            <a:extLst>
              <a:ext uri="{FF2B5EF4-FFF2-40B4-BE49-F238E27FC236}">
                <a16:creationId xmlns:a16="http://schemas.microsoft.com/office/drawing/2014/main" id="{BCA7EE14-0A60-428B-BC0E-A50951E0E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2A9A22-BBF2-4B23-B17F-B32AC87D290F}"/>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503868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5CC51B-E0BE-4D50-A04A-571F8BCAE2A7}"/>
              </a:ext>
            </a:extLst>
          </p:cNvPr>
          <p:cNvSpPr>
            <a:spLocks noGrp="1"/>
          </p:cNvSpPr>
          <p:nvPr>
            <p:ph type="title" orient="vert"/>
          </p:nvPr>
        </p:nvSpPr>
        <p:spPr>
          <a:xfrm>
            <a:off x="9099550" y="692150"/>
            <a:ext cx="2254250" cy="530993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41F5607-7A89-4981-87F4-98BC7CE0A921}"/>
              </a:ext>
            </a:extLst>
          </p:cNvPr>
          <p:cNvSpPr>
            <a:spLocks noGrp="1"/>
          </p:cNvSpPr>
          <p:nvPr>
            <p:ph type="body" orient="vert" idx="1"/>
          </p:nvPr>
        </p:nvSpPr>
        <p:spPr>
          <a:xfrm>
            <a:off x="838200" y="692150"/>
            <a:ext cx="8108950" cy="53099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820D5BE-275A-42D5-BCE1-357D53FC50C3}"/>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5" name="Footer Placeholder 4">
            <a:extLst>
              <a:ext uri="{FF2B5EF4-FFF2-40B4-BE49-F238E27FC236}">
                <a16:creationId xmlns:a16="http://schemas.microsoft.com/office/drawing/2014/main" id="{11525F9A-B406-4028-AC92-D12450519F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A70F0A-5147-4274-A0A1-BD21917945FE}"/>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55915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C77D-9BA0-4A3B-B823-2059DC3C3D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B811DB-C16F-4CED-97C6-73ABD71F33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E14D3C-7343-4DD7-B816-0D4D66BD61BF}"/>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5" name="Footer Placeholder 4">
            <a:extLst>
              <a:ext uri="{FF2B5EF4-FFF2-40B4-BE49-F238E27FC236}">
                <a16:creationId xmlns:a16="http://schemas.microsoft.com/office/drawing/2014/main" id="{BE2409C8-4D7C-40EE-A12E-59CB555C7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222D5-7193-4F59-83B4-3C19E8B14952}"/>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319941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EFA1-A4AB-4CF4-B02E-57AAED5719D6}"/>
              </a:ext>
            </a:extLst>
          </p:cNvPr>
          <p:cNvSpPr>
            <a:spLocks noGrp="1"/>
          </p:cNvSpPr>
          <p:nvPr>
            <p:ph type="title"/>
          </p:nvPr>
        </p:nvSpPr>
        <p:spPr>
          <a:xfrm>
            <a:off x="1621971" y="1709738"/>
            <a:ext cx="9165772" cy="2963271"/>
          </a:xfrm>
        </p:spPr>
        <p:txBody>
          <a:bodyPr anchor="b"/>
          <a:lstStyle>
            <a:lvl1pPr algn="ct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0AB406C-F19A-4393-9AD1-A300A7E452E8}"/>
              </a:ext>
            </a:extLst>
          </p:cNvPr>
          <p:cNvSpPr>
            <a:spLocks noGrp="1"/>
          </p:cNvSpPr>
          <p:nvPr>
            <p:ph type="body" idx="1"/>
          </p:nvPr>
        </p:nvSpPr>
        <p:spPr>
          <a:xfrm>
            <a:off x="1621971" y="4875028"/>
            <a:ext cx="9165772" cy="1052623"/>
          </a:xfrm>
        </p:spPr>
        <p:txBody>
          <a:bodyPr>
            <a:normAutofit/>
          </a:bodyPr>
          <a:lstStyle>
            <a:lvl1pPr marL="0" indent="0" algn="ctr">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7D7AE7-47F6-4023-8D44-8BA1DAB05FF2}"/>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5" name="Footer Placeholder 4">
            <a:extLst>
              <a:ext uri="{FF2B5EF4-FFF2-40B4-BE49-F238E27FC236}">
                <a16:creationId xmlns:a16="http://schemas.microsoft.com/office/drawing/2014/main" id="{57AB32FC-A974-44FC-9804-F871EE51D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9ADE9-F40E-4E3B-AB8D-68CB1F4854A5}"/>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4050916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4D816-3E01-4EFD-AD9C-783D674DA6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F53D69-34A7-451D-A902-5F6CD13343FE}"/>
              </a:ext>
            </a:extLst>
          </p:cNvPr>
          <p:cNvSpPr>
            <a:spLocks noGrp="1"/>
          </p:cNvSpPr>
          <p:nvPr>
            <p:ph sz="half" idx="1"/>
          </p:nvPr>
        </p:nvSpPr>
        <p:spPr>
          <a:xfrm>
            <a:off x="1020722" y="2095500"/>
            <a:ext cx="4999077" cy="3973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6E1E0E2-7D34-48E0-8795-546D2F00E2CF}"/>
              </a:ext>
            </a:extLst>
          </p:cNvPr>
          <p:cNvSpPr>
            <a:spLocks noGrp="1"/>
          </p:cNvSpPr>
          <p:nvPr>
            <p:ph sz="half" idx="2"/>
          </p:nvPr>
        </p:nvSpPr>
        <p:spPr>
          <a:xfrm>
            <a:off x="6281056" y="2095500"/>
            <a:ext cx="5072743" cy="3973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005476-6B6D-4BA3-919B-5335D6429852}"/>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6" name="Footer Placeholder 5">
            <a:extLst>
              <a:ext uri="{FF2B5EF4-FFF2-40B4-BE49-F238E27FC236}">
                <a16:creationId xmlns:a16="http://schemas.microsoft.com/office/drawing/2014/main" id="{F5DB6D41-07E2-4F6D-BB39-217957FE76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0CA9C-BFED-484F-B765-EA8CE4B4B783}"/>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496621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4AD2-5208-4201-90A7-F961876195F8}"/>
              </a:ext>
            </a:extLst>
          </p:cNvPr>
          <p:cNvSpPr>
            <a:spLocks noGrp="1"/>
          </p:cNvSpPr>
          <p:nvPr>
            <p:ph type="title"/>
          </p:nvPr>
        </p:nvSpPr>
        <p:spPr>
          <a:xfrm>
            <a:off x="1028700" y="702129"/>
            <a:ext cx="10326688" cy="11256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3A3FF53-BE24-42E9-BA12-BC5863CBFF1B}"/>
              </a:ext>
            </a:extLst>
          </p:cNvPr>
          <p:cNvSpPr>
            <a:spLocks noGrp="1"/>
          </p:cNvSpPr>
          <p:nvPr>
            <p:ph type="body" idx="1"/>
          </p:nvPr>
        </p:nvSpPr>
        <p:spPr>
          <a:xfrm>
            <a:off x="1028700" y="1827804"/>
            <a:ext cx="4968875"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7A84776-6678-4D27-9BE9-5D83FC9E884F}"/>
              </a:ext>
            </a:extLst>
          </p:cNvPr>
          <p:cNvSpPr>
            <a:spLocks noGrp="1"/>
          </p:cNvSpPr>
          <p:nvPr>
            <p:ph sz="half" idx="2"/>
          </p:nvPr>
        </p:nvSpPr>
        <p:spPr>
          <a:xfrm>
            <a:off x="1028700" y="2642191"/>
            <a:ext cx="4968875" cy="34024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8BCA2E2-5B30-43B4-8FCD-23015451F221}"/>
              </a:ext>
            </a:extLst>
          </p:cNvPr>
          <p:cNvSpPr>
            <a:spLocks noGrp="1"/>
          </p:cNvSpPr>
          <p:nvPr>
            <p:ph type="body" sz="quarter" idx="3"/>
          </p:nvPr>
        </p:nvSpPr>
        <p:spPr>
          <a:xfrm>
            <a:off x="6281054" y="1827804"/>
            <a:ext cx="5087034"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DA7B7A1-E670-4E7E-AEBA-340893DE8EE5}"/>
              </a:ext>
            </a:extLst>
          </p:cNvPr>
          <p:cNvSpPr>
            <a:spLocks noGrp="1"/>
          </p:cNvSpPr>
          <p:nvPr>
            <p:ph sz="quarter" idx="4"/>
          </p:nvPr>
        </p:nvSpPr>
        <p:spPr>
          <a:xfrm>
            <a:off x="6281054" y="2642191"/>
            <a:ext cx="5087034" cy="34024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3244D3AE-982A-4CC3-8456-4D4B0E35D993}"/>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8" name="Footer Placeholder 7">
            <a:extLst>
              <a:ext uri="{FF2B5EF4-FFF2-40B4-BE49-F238E27FC236}">
                <a16:creationId xmlns:a16="http://schemas.microsoft.com/office/drawing/2014/main" id="{56FE3087-09F9-4436-8236-8693EA498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8413CB-0E24-4F96-AF8C-EE269ACCE783}"/>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76299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55CAD1C-D319-4A48-8DF9-50699231C977}"/>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4" name="Footer Placeholder 3">
            <a:extLst>
              <a:ext uri="{FF2B5EF4-FFF2-40B4-BE49-F238E27FC236}">
                <a16:creationId xmlns:a16="http://schemas.microsoft.com/office/drawing/2014/main" id="{FE3D0181-83E0-4AB1-B372-24D6C075B0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50352C-6317-4DD0-84C4-AE7DDAC55F0A}"/>
              </a:ext>
            </a:extLst>
          </p:cNvPr>
          <p:cNvSpPr>
            <a:spLocks noGrp="1"/>
          </p:cNvSpPr>
          <p:nvPr>
            <p:ph type="sldNum" sz="quarter" idx="12"/>
          </p:nvPr>
        </p:nvSpPr>
        <p:spPr/>
        <p:txBody>
          <a:bodyPr/>
          <a:lstStyle/>
          <a:p>
            <a:fld id="{7C7FAD9F-AEE9-406E-B720-57D2B9DB2816}" type="slidenum">
              <a:rPr lang="en-US" smtClean="0"/>
              <a:t>‹#›</a:t>
            </a:fld>
            <a:endParaRPr lang="en-US"/>
          </a:p>
        </p:txBody>
      </p:sp>
      <p:sp>
        <p:nvSpPr>
          <p:cNvPr id="6" name="Freeform: Shape 5">
            <a:extLst>
              <a:ext uri="{FF2B5EF4-FFF2-40B4-BE49-F238E27FC236}">
                <a16:creationId xmlns:a16="http://schemas.microsoft.com/office/drawing/2014/main" id="{48F340C5-9EBB-43D9-91F5-F767DBD59BBF}"/>
              </a:ext>
              <a:ext uri="{C183D7F6-B498-43B3-948B-1728B52AA6E4}">
                <adec:decorative xmlns:adec="http://schemas.microsoft.com/office/drawing/2017/decorative" val="1"/>
              </a:ext>
            </a:extLst>
          </p:cNvPr>
          <p:cNvSpPr/>
          <p:nvPr/>
        </p:nvSpPr>
        <p:spPr>
          <a:xfrm rot="492880">
            <a:off x="2401240" y="1130240"/>
            <a:ext cx="8982171" cy="50099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61601"/>
              <a:gd name="connsiteY0" fmla="*/ 725435 h 725435"/>
              <a:gd name="connsiteX1" fmla="*/ 430018 w 961601"/>
              <a:gd name="connsiteY1" fmla="*/ 636758 h 725435"/>
              <a:gd name="connsiteX2" fmla="*/ 820834 w 961601"/>
              <a:gd name="connsiteY2" fmla="*/ 548364 h 725435"/>
              <a:gd name="connsiteX3" fmla="*/ 954560 w 961601"/>
              <a:gd name="connsiteY3" fmla="*/ 257282 h 725435"/>
              <a:gd name="connsiteX4" fmla="*/ 674525 w 961601"/>
              <a:gd name="connsiteY4" fmla="*/ 5631 h 725435"/>
              <a:gd name="connsiteX5" fmla="*/ 15300 w 961601"/>
              <a:gd name="connsiteY5" fmla="*/ 246614 h 725435"/>
              <a:gd name="connsiteX6" fmla="*/ 217325 w 961601"/>
              <a:gd name="connsiteY6" fmla="*/ 650664 h 725435"/>
              <a:gd name="connsiteX7" fmla="*/ 284667 w 961601"/>
              <a:gd name="connsiteY7" fmla="*/ 725435 h 725435"/>
              <a:gd name="connsiteX0" fmla="*/ 284667 w 961601"/>
              <a:gd name="connsiteY0" fmla="*/ 725962 h 725962"/>
              <a:gd name="connsiteX1" fmla="*/ 430018 w 961601"/>
              <a:gd name="connsiteY1" fmla="*/ 637285 h 725962"/>
              <a:gd name="connsiteX2" fmla="*/ 820834 w 961601"/>
              <a:gd name="connsiteY2" fmla="*/ 548891 h 725962"/>
              <a:gd name="connsiteX3" fmla="*/ 954560 w 961601"/>
              <a:gd name="connsiteY3" fmla="*/ 257809 h 725962"/>
              <a:gd name="connsiteX4" fmla="*/ 674525 w 961601"/>
              <a:gd name="connsiteY4" fmla="*/ 6158 h 725962"/>
              <a:gd name="connsiteX5" fmla="*/ 15300 w 961601"/>
              <a:gd name="connsiteY5" fmla="*/ 247141 h 725962"/>
              <a:gd name="connsiteX6" fmla="*/ 217325 w 961601"/>
              <a:gd name="connsiteY6" fmla="*/ 651191 h 725962"/>
              <a:gd name="connsiteX7" fmla="*/ 284667 w 961601"/>
              <a:gd name="connsiteY7" fmla="*/ 725962 h 725962"/>
              <a:gd name="connsiteX0" fmla="*/ 410902 w 1087836"/>
              <a:gd name="connsiteY0" fmla="*/ 719810 h 719810"/>
              <a:gd name="connsiteX1" fmla="*/ 556253 w 1087836"/>
              <a:gd name="connsiteY1" fmla="*/ 631133 h 719810"/>
              <a:gd name="connsiteX2" fmla="*/ 947069 w 1087836"/>
              <a:gd name="connsiteY2" fmla="*/ 542739 h 719810"/>
              <a:gd name="connsiteX3" fmla="*/ 1080795 w 1087836"/>
              <a:gd name="connsiteY3" fmla="*/ 251657 h 719810"/>
              <a:gd name="connsiteX4" fmla="*/ 800760 w 1087836"/>
              <a:gd name="connsiteY4" fmla="*/ 6 h 719810"/>
              <a:gd name="connsiteX5" fmla="*/ 5261 w 1087836"/>
              <a:gd name="connsiteY5" fmla="*/ 248982 h 719810"/>
              <a:gd name="connsiteX6" fmla="*/ 343560 w 1087836"/>
              <a:gd name="connsiteY6" fmla="*/ 645039 h 719810"/>
              <a:gd name="connsiteX7" fmla="*/ 410902 w 1087836"/>
              <a:gd name="connsiteY7" fmla="*/ 719810 h 719810"/>
              <a:gd name="connsiteX0" fmla="*/ 412791 w 1089725"/>
              <a:gd name="connsiteY0" fmla="*/ 726835 h 726835"/>
              <a:gd name="connsiteX1" fmla="*/ 558142 w 1089725"/>
              <a:gd name="connsiteY1" fmla="*/ 638158 h 726835"/>
              <a:gd name="connsiteX2" fmla="*/ 948958 w 1089725"/>
              <a:gd name="connsiteY2" fmla="*/ 549764 h 726835"/>
              <a:gd name="connsiteX3" fmla="*/ 1082684 w 1089725"/>
              <a:gd name="connsiteY3" fmla="*/ 258682 h 726835"/>
              <a:gd name="connsiteX4" fmla="*/ 802649 w 1089725"/>
              <a:gd name="connsiteY4" fmla="*/ 7031 h 726835"/>
              <a:gd name="connsiteX5" fmla="*/ 171027 w 1089725"/>
              <a:gd name="connsiteY5" fmla="*/ 85967 h 726835"/>
              <a:gd name="connsiteX6" fmla="*/ 7150 w 1089725"/>
              <a:gd name="connsiteY6" fmla="*/ 256007 h 726835"/>
              <a:gd name="connsiteX7" fmla="*/ 345449 w 1089725"/>
              <a:gd name="connsiteY7" fmla="*/ 652064 h 726835"/>
              <a:gd name="connsiteX8" fmla="*/ 412791 w 1089725"/>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7340 w 1084274"/>
              <a:gd name="connsiteY0" fmla="*/ 726835 h 726835"/>
              <a:gd name="connsiteX1" fmla="*/ 552691 w 1084274"/>
              <a:gd name="connsiteY1" fmla="*/ 638158 h 726835"/>
              <a:gd name="connsiteX2" fmla="*/ 943507 w 1084274"/>
              <a:gd name="connsiteY2" fmla="*/ 549764 h 726835"/>
              <a:gd name="connsiteX3" fmla="*/ 1077233 w 1084274"/>
              <a:gd name="connsiteY3" fmla="*/ 258682 h 726835"/>
              <a:gd name="connsiteX4" fmla="*/ 797198 w 1084274"/>
              <a:gd name="connsiteY4" fmla="*/ 7031 h 726835"/>
              <a:gd name="connsiteX5" fmla="*/ 165576 w 1084274"/>
              <a:gd name="connsiteY5" fmla="*/ 85967 h 726835"/>
              <a:gd name="connsiteX6" fmla="*/ 5798 w 1084274"/>
              <a:gd name="connsiteY6" fmla="*/ 285590 h 726835"/>
              <a:gd name="connsiteX7" fmla="*/ 339998 w 1084274"/>
              <a:gd name="connsiteY7" fmla="*/ 652064 h 726835"/>
              <a:gd name="connsiteX8" fmla="*/ 407340 w 1084274"/>
              <a:gd name="connsiteY8" fmla="*/ 726835 h 726835"/>
              <a:gd name="connsiteX0" fmla="*/ 405193 w 1082127"/>
              <a:gd name="connsiteY0" fmla="*/ 726835 h 726835"/>
              <a:gd name="connsiteX1" fmla="*/ 550544 w 1082127"/>
              <a:gd name="connsiteY1" fmla="*/ 638158 h 726835"/>
              <a:gd name="connsiteX2" fmla="*/ 941360 w 1082127"/>
              <a:gd name="connsiteY2" fmla="*/ 549764 h 726835"/>
              <a:gd name="connsiteX3" fmla="*/ 1075086 w 1082127"/>
              <a:gd name="connsiteY3" fmla="*/ 258682 h 726835"/>
              <a:gd name="connsiteX4" fmla="*/ 795051 w 1082127"/>
              <a:gd name="connsiteY4" fmla="*/ 7031 h 726835"/>
              <a:gd name="connsiteX5" fmla="*/ 163429 w 1082127"/>
              <a:gd name="connsiteY5" fmla="*/ 85967 h 726835"/>
              <a:gd name="connsiteX6" fmla="*/ 5959 w 1082127"/>
              <a:gd name="connsiteY6" fmla="*/ 336874 h 726835"/>
              <a:gd name="connsiteX7" fmla="*/ 337851 w 1082127"/>
              <a:gd name="connsiteY7" fmla="*/ 652064 h 726835"/>
              <a:gd name="connsiteX8" fmla="*/ 405193 w 1082127"/>
              <a:gd name="connsiteY8" fmla="*/ 726835 h 726835"/>
              <a:gd name="connsiteX0" fmla="*/ 405097 w 1082031"/>
              <a:gd name="connsiteY0" fmla="*/ 727553 h 727553"/>
              <a:gd name="connsiteX1" fmla="*/ 550448 w 1082031"/>
              <a:gd name="connsiteY1" fmla="*/ 638876 h 727553"/>
              <a:gd name="connsiteX2" fmla="*/ 941264 w 1082031"/>
              <a:gd name="connsiteY2" fmla="*/ 550482 h 727553"/>
              <a:gd name="connsiteX3" fmla="*/ 1074990 w 1082031"/>
              <a:gd name="connsiteY3" fmla="*/ 259400 h 727553"/>
              <a:gd name="connsiteX4" fmla="*/ 794955 w 1082031"/>
              <a:gd name="connsiteY4" fmla="*/ 7749 h 727553"/>
              <a:gd name="connsiteX5" fmla="*/ 164686 w 1082031"/>
              <a:gd name="connsiteY5" fmla="*/ 81610 h 727553"/>
              <a:gd name="connsiteX6" fmla="*/ 5863 w 1082031"/>
              <a:gd name="connsiteY6" fmla="*/ 337592 h 727553"/>
              <a:gd name="connsiteX7" fmla="*/ 337755 w 1082031"/>
              <a:gd name="connsiteY7" fmla="*/ 652782 h 727553"/>
              <a:gd name="connsiteX8" fmla="*/ 405097 w 1082031"/>
              <a:gd name="connsiteY8" fmla="*/ 727553 h 727553"/>
              <a:gd name="connsiteX0" fmla="*/ 427815 w 1104749"/>
              <a:gd name="connsiteY0" fmla="*/ 727553 h 727553"/>
              <a:gd name="connsiteX1" fmla="*/ 573166 w 1104749"/>
              <a:gd name="connsiteY1" fmla="*/ 638876 h 727553"/>
              <a:gd name="connsiteX2" fmla="*/ 963982 w 1104749"/>
              <a:gd name="connsiteY2" fmla="*/ 550482 h 727553"/>
              <a:gd name="connsiteX3" fmla="*/ 1097708 w 1104749"/>
              <a:gd name="connsiteY3" fmla="*/ 259400 h 727553"/>
              <a:gd name="connsiteX4" fmla="*/ 817673 w 1104749"/>
              <a:gd name="connsiteY4" fmla="*/ 7749 h 727553"/>
              <a:gd name="connsiteX5" fmla="*/ 187404 w 1104749"/>
              <a:gd name="connsiteY5" fmla="*/ 81610 h 727553"/>
              <a:gd name="connsiteX6" fmla="*/ 4537 w 1104749"/>
              <a:gd name="connsiteY6" fmla="*/ 344274 h 727553"/>
              <a:gd name="connsiteX7" fmla="*/ 360473 w 1104749"/>
              <a:gd name="connsiteY7" fmla="*/ 652782 h 727553"/>
              <a:gd name="connsiteX8" fmla="*/ 427815 w 1104749"/>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37503 w 1114437"/>
              <a:gd name="connsiteY0" fmla="*/ 727553 h 727553"/>
              <a:gd name="connsiteX1" fmla="*/ 582854 w 1114437"/>
              <a:gd name="connsiteY1" fmla="*/ 638876 h 727553"/>
              <a:gd name="connsiteX2" fmla="*/ 973670 w 1114437"/>
              <a:gd name="connsiteY2" fmla="*/ 550482 h 727553"/>
              <a:gd name="connsiteX3" fmla="*/ 1107396 w 1114437"/>
              <a:gd name="connsiteY3" fmla="*/ 259400 h 727553"/>
              <a:gd name="connsiteX4" fmla="*/ 827361 w 1114437"/>
              <a:gd name="connsiteY4" fmla="*/ 7749 h 727553"/>
              <a:gd name="connsiteX5" fmla="*/ 197092 w 1114437"/>
              <a:gd name="connsiteY5" fmla="*/ 81610 h 727553"/>
              <a:gd name="connsiteX6" fmla="*/ 0 w 1114437"/>
              <a:gd name="connsiteY6" fmla="*/ 341962 h 727553"/>
              <a:gd name="connsiteX7" fmla="*/ 370161 w 1114437"/>
              <a:gd name="connsiteY7" fmla="*/ 652782 h 727553"/>
              <a:gd name="connsiteX8" fmla="*/ 437503 w 1114437"/>
              <a:gd name="connsiteY8" fmla="*/ 727553 h 727553"/>
              <a:gd name="connsiteX0" fmla="*/ 463684 w 1140618"/>
              <a:gd name="connsiteY0" fmla="*/ 727553 h 727553"/>
              <a:gd name="connsiteX1" fmla="*/ 609035 w 1140618"/>
              <a:gd name="connsiteY1" fmla="*/ 638876 h 727553"/>
              <a:gd name="connsiteX2" fmla="*/ 999851 w 1140618"/>
              <a:gd name="connsiteY2" fmla="*/ 550482 h 727553"/>
              <a:gd name="connsiteX3" fmla="*/ 1133577 w 1140618"/>
              <a:gd name="connsiteY3" fmla="*/ 259400 h 727553"/>
              <a:gd name="connsiteX4" fmla="*/ 853542 w 1140618"/>
              <a:gd name="connsiteY4" fmla="*/ 7749 h 727553"/>
              <a:gd name="connsiteX5" fmla="*/ 223273 w 1140618"/>
              <a:gd name="connsiteY5" fmla="*/ 81610 h 727553"/>
              <a:gd name="connsiteX6" fmla="*/ 0 w 1140618"/>
              <a:gd name="connsiteY6" fmla="*/ 343816 h 727553"/>
              <a:gd name="connsiteX7" fmla="*/ 396342 w 1140618"/>
              <a:gd name="connsiteY7" fmla="*/ 652782 h 727553"/>
              <a:gd name="connsiteX8" fmla="*/ 463684 w 1140618"/>
              <a:gd name="connsiteY8" fmla="*/ 727553 h 727553"/>
              <a:gd name="connsiteX0" fmla="*/ 463684 w 1140714"/>
              <a:gd name="connsiteY0" fmla="*/ 719277 h 719277"/>
              <a:gd name="connsiteX1" fmla="*/ 609035 w 1140714"/>
              <a:gd name="connsiteY1" fmla="*/ 630600 h 719277"/>
              <a:gd name="connsiteX2" fmla="*/ 999851 w 1140714"/>
              <a:gd name="connsiteY2" fmla="*/ 542206 h 719277"/>
              <a:gd name="connsiteX3" fmla="*/ 1133577 w 1140714"/>
              <a:gd name="connsiteY3" fmla="*/ 251124 h 719277"/>
              <a:gd name="connsiteX4" fmla="*/ 852002 w 1140714"/>
              <a:gd name="connsiteY4" fmla="*/ 8636 h 719277"/>
              <a:gd name="connsiteX5" fmla="*/ 223273 w 1140714"/>
              <a:gd name="connsiteY5" fmla="*/ 73334 h 719277"/>
              <a:gd name="connsiteX6" fmla="*/ 0 w 1140714"/>
              <a:gd name="connsiteY6" fmla="*/ 335540 h 719277"/>
              <a:gd name="connsiteX7" fmla="*/ 396342 w 1140714"/>
              <a:gd name="connsiteY7" fmla="*/ 644506 h 719277"/>
              <a:gd name="connsiteX8" fmla="*/ 463684 w 1140714"/>
              <a:gd name="connsiteY8" fmla="*/ 719277 h 719277"/>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6732"/>
              <a:gd name="connsiteY0" fmla="*/ 721380 h 721380"/>
              <a:gd name="connsiteX1" fmla="*/ 610575 w 1136732"/>
              <a:gd name="connsiteY1" fmla="*/ 643699 h 721380"/>
              <a:gd name="connsiteX2" fmla="*/ 999851 w 1136732"/>
              <a:gd name="connsiteY2" fmla="*/ 544309 h 721380"/>
              <a:gd name="connsiteX3" fmla="*/ 1133577 w 1136732"/>
              <a:gd name="connsiteY3" fmla="*/ 253227 h 721380"/>
              <a:gd name="connsiteX4" fmla="*/ 852002 w 1136732"/>
              <a:gd name="connsiteY4" fmla="*/ 10739 h 721380"/>
              <a:gd name="connsiteX5" fmla="*/ 223273 w 1136732"/>
              <a:gd name="connsiteY5" fmla="*/ 64441 h 721380"/>
              <a:gd name="connsiteX6" fmla="*/ 0 w 1136732"/>
              <a:gd name="connsiteY6" fmla="*/ 337643 h 721380"/>
              <a:gd name="connsiteX7" fmla="*/ 396342 w 1136732"/>
              <a:gd name="connsiteY7" fmla="*/ 646609 h 721380"/>
              <a:gd name="connsiteX8" fmla="*/ 463684 w 1136732"/>
              <a:gd name="connsiteY8" fmla="*/ 721380 h 721380"/>
              <a:gd name="connsiteX0" fmla="*/ 463684 w 1121891"/>
              <a:gd name="connsiteY0" fmla="*/ 721255 h 721255"/>
              <a:gd name="connsiteX1" fmla="*/ 610575 w 1121891"/>
              <a:gd name="connsiteY1" fmla="*/ 643574 h 721255"/>
              <a:gd name="connsiteX2" fmla="*/ 999851 w 1121891"/>
              <a:gd name="connsiteY2" fmla="*/ 544184 h 721255"/>
              <a:gd name="connsiteX3" fmla="*/ 1118177 w 1121891"/>
              <a:gd name="connsiteY3" fmla="*/ 251269 h 721255"/>
              <a:gd name="connsiteX4" fmla="*/ 852002 w 1121891"/>
              <a:gd name="connsiteY4" fmla="*/ 10614 h 721255"/>
              <a:gd name="connsiteX5" fmla="*/ 223273 w 1121891"/>
              <a:gd name="connsiteY5" fmla="*/ 64316 h 721255"/>
              <a:gd name="connsiteX6" fmla="*/ 0 w 1121891"/>
              <a:gd name="connsiteY6" fmla="*/ 337518 h 721255"/>
              <a:gd name="connsiteX7" fmla="*/ 396342 w 1121891"/>
              <a:gd name="connsiteY7" fmla="*/ 646484 h 721255"/>
              <a:gd name="connsiteX8" fmla="*/ 463684 w 1121891"/>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354"/>
              <a:gd name="connsiteY0" fmla="*/ 721255 h 721255"/>
              <a:gd name="connsiteX1" fmla="*/ 610575 w 1123354"/>
              <a:gd name="connsiteY1" fmla="*/ 643574 h 721255"/>
              <a:gd name="connsiteX2" fmla="*/ 999851 w 1123354"/>
              <a:gd name="connsiteY2" fmla="*/ 549682 h 721255"/>
              <a:gd name="connsiteX3" fmla="*/ 1118177 w 1123354"/>
              <a:gd name="connsiteY3" fmla="*/ 251269 h 721255"/>
              <a:gd name="connsiteX4" fmla="*/ 852002 w 1123354"/>
              <a:gd name="connsiteY4" fmla="*/ 10614 h 721255"/>
              <a:gd name="connsiteX5" fmla="*/ 223273 w 1123354"/>
              <a:gd name="connsiteY5" fmla="*/ 64316 h 721255"/>
              <a:gd name="connsiteX6" fmla="*/ 0 w 1123354"/>
              <a:gd name="connsiteY6" fmla="*/ 337518 h 721255"/>
              <a:gd name="connsiteX7" fmla="*/ 396342 w 1123354"/>
              <a:gd name="connsiteY7" fmla="*/ 646484 h 721255"/>
              <a:gd name="connsiteX8" fmla="*/ 463684 w 1123354"/>
              <a:gd name="connsiteY8" fmla="*/ 721255 h 721255"/>
              <a:gd name="connsiteX0" fmla="*/ 411324 w 1070994"/>
              <a:gd name="connsiteY0" fmla="*/ 721255 h 721255"/>
              <a:gd name="connsiteX1" fmla="*/ 558215 w 1070994"/>
              <a:gd name="connsiteY1" fmla="*/ 643574 h 721255"/>
              <a:gd name="connsiteX2" fmla="*/ 947491 w 1070994"/>
              <a:gd name="connsiteY2" fmla="*/ 549682 h 721255"/>
              <a:gd name="connsiteX3" fmla="*/ 1065817 w 1070994"/>
              <a:gd name="connsiteY3" fmla="*/ 251269 h 721255"/>
              <a:gd name="connsiteX4" fmla="*/ 799642 w 1070994"/>
              <a:gd name="connsiteY4" fmla="*/ 10614 h 721255"/>
              <a:gd name="connsiteX5" fmla="*/ 170913 w 1070994"/>
              <a:gd name="connsiteY5" fmla="*/ 64316 h 721255"/>
              <a:gd name="connsiteX6" fmla="*/ 0 w 1070994"/>
              <a:gd name="connsiteY6" fmla="*/ 339351 h 721255"/>
              <a:gd name="connsiteX7" fmla="*/ 343982 w 1070994"/>
              <a:gd name="connsiteY7" fmla="*/ 646484 h 721255"/>
              <a:gd name="connsiteX8" fmla="*/ 411324 w 107099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3864 h 723864"/>
              <a:gd name="connsiteX1" fmla="*/ 538195 w 1050974"/>
              <a:gd name="connsiteY1" fmla="*/ 646183 h 723864"/>
              <a:gd name="connsiteX2" fmla="*/ 927471 w 1050974"/>
              <a:gd name="connsiteY2" fmla="*/ 552291 h 723864"/>
              <a:gd name="connsiteX3" fmla="*/ 1045797 w 1050974"/>
              <a:gd name="connsiteY3" fmla="*/ 253878 h 723864"/>
              <a:gd name="connsiteX4" fmla="*/ 779622 w 1050974"/>
              <a:gd name="connsiteY4" fmla="*/ 13223 h 723864"/>
              <a:gd name="connsiteX5" fmla="*/ 201713 w 1050974"/>
              <a:gd name="connsiteY5" fmla="*/ 55929 h 723864"/>
              <a:gd name="connsiteX6" fmla="*/ 0 w 1050974"/>
              <a:gd name="connsiteY6" fmla="*/ 341960 h 723864"/>
              <a:gd name="connsiteX7" fmla="*/ 323962 w 1050974"/>
              <a:gd name="connsiteY7" fmla="*/ 649093 h 723864"/>
              <a:gd name="connsiteX8" fmla="*/ 391304 w 1050974"/>
              <a:gd name="connsiteY8" fmla="*/ 723864 h 723864"/>
              <a:gd name="connsiteX0" fmla="*/ 391304 w 1050974"/>
              <a:gd name="connsiteY0" fmla="*/ 722931 h 722931"/>
              <a:gd name="connsiteX1" fmla="*/ 538195 w 1050974"/>
              <a:gd name="connsiteY1" fmla="*/ 645250 h 722931"/>
              <a:gd name="connsiteX2" fmla="*/ 927471 w 1050974"/>
              <a:gd name="connsiteY2" fmla="*/ 551358 h 722931"/>
              <a:gd name="connsiteX3" fmla="*/ 1045797 w 1050974"/>
              <a:gd name="connsiteY3" fmla="*/ 252945 h 722931"/>
              <a:gd name="connsiteX4" fmla="*/ 779622 w 1050974"/>
              <a:gd name="connsiteY4" fmla="*/ 12290 h 722931"/>
              <a:gd name="connsiteX5" fmla="*/ 215573 w 1050974"/>
              <a:gd name="connsiteY5" fmla="*/ 58661 h 722931"/>
              <a:gd name="connsiteX6" fmla="*/ 0 w 1050974"/>
              <a:gd name="connsiteY6" fmla="*/ 341027 h 722931"/>
              <a:gd name="connsiteX7" fmla="*/ 323962 w 1050974"/>
              <a:gd name="connsiteY7" fmla="*/ 648160 h 722931"/>
              <a:gd name="connsiteX8" fmla="*/ 391304 w 1050974"/>
              <a:gd name="connsiteY8" fmla="*/ 722931 h 722931"/>
              <a:gd name="connsiteX0" fmla="*/ 382064 w 1041734"/>
              <a:gd name="connsiteY0" fmla="*/ 722931 h 722931"/>
              <a:gd name="connsiteX1" fmla="*/ 528955 w 1041734"/>
              <a:gd name="connsiteY1" fmla="*/ 645250 h 722931"/>
              <a:gd name="connsiteX2" fmla="*/ 918231 w 1041734"/>
              <a:gd name="connsiteY2" fmla="*/ 551358 h 722931"/>
              <a:gd name="connsiteX3" fmla="*/ 1036557 w 1041734"/>
              <a:gd name="connsiteY3" fmla="*/ 252945 h 722931"/>
              <a:gd name="connsiteX4" fmla="*/ 770382 w 1041734"/>
              <a:gd name="connsiteY4" fmla="*/ 12290 h 722931"/>
              <a:gd name="connsiteX5" fmla="*/ 206333 w 1041734"/>
              <a:gd name="connsiteY5" fmla="*/ 58661 h 722931"/>
              <a:gd name="connsiteX6" fmla="*/ 0 w 1041734"/>
              <a:gd name="connsiteY6" fmla="*/ 342860 h 722931"/>
              <a:gd name="connsiteX7" fmla="*/ 314722 w 1041734"/>
              <a:gd name="connsiteY7" fmla="*/ 648160 h 722931"/>
              <a:gd name="connsiteX8" fmla="*/ 382064 w 1041734"/>
              <a:gd name="connsiteY8" fmla="*/ 722931 h 722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734" h="722931">
                <a:moveTo>
                  <a:pt x="382064" y="722931"/>
                </a:moveTo>
                <a:cubicBezTo>
                  <a:pt x="406019" y="660055"/>
                  <a:pt x="439594" y="666515"/>
                  <a:pt x="528955" y="645250"/>
                </a:cubicBezTo>
                <a:cubicBezTo>
                  <a:pt x="618316" y="623985"/>
                  <a:pt x="833631" y="616742"/>
                  <a:pt x="918231" y="551358"/>
                </a:cubicBezTo>
                <a:cubicBezTo>
                  <a:pt x="1002831" y="485974"/>
                  <a:pt x="1059658" y="370279"/>
                  <a:pt x="1036557" y="252945"/>
                </a:cubicBezTo>
                <a:cubicBezTo>
                  <a:pt x="1013456" y="135611"/>
                  <a:pt x="908753" y="44671"/>
                  <a:pt x="770382" y="12290"/>
                </a:cubicBezTo>
                <a:cubicBezTo>
                  <a:pt x="632011" y="-20091"/>
                  <a:pt x="338916" y="17165"/>
                  <a:pt x="206333" y="58661"/>
                </a:cubicBezTo>
                <a:cubicBezTo>
                  <a:pt x="73750" y="100157"/>
                  <a:pt x="1822" y="199023"/>
                  <a:pt x="0" y="342860"/>
                </a:cubicBezTo>
                <a:cubicBezTo>
                  <a:pt x="27105" y="498943"/>
                  <a:pt x="87932" y="573770"/>
                  <a:pt x="314722" y="648160"/>
                </a:cubicBezTo>
                <a:cubicBezTo>
                  <a:pt x="367872" y="666162"/>
                  <a:pt x="382064" y="722931"/>
                  <a:pt x="382064" y="722931"/>
                </a:cubicBezTo>
                <a:close/>
              </a:path>
            </a:pathLst>
          </a:custGeom>
          <a:solidFill>
            <a:schemeClr val="bg1"/>
          </a:solidFill>
          <a:ln w="190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89ECC812-F2A9-46D4-9B78-6659C68ED4EE}"/>
              </a:ext>
            </a:extLst>
          </p:cNvPr>
          <p:cNvSpPr>
            <a:spLocks noGrp="1"/>
          </p:cNvSpPr>
          <p:nvPr>
            <p:ph type="title"/>
          </p:nvPr>
        </p:nvSpPr>
        <p:spPr>
          <a:xfrm>
            <a:off x="3412671" y="1932214"/>
            <a:ext cx="6966858" cy="3091544"/>
          </a:xfrm>
        </p:spPr>
        <p:txBody>
          <a:bodyPr/>
          <a:lstStyle>
            <a:lvl1pPr algn="ctr">
              <a:defRPr/>
            </a:lvl1pPr>
          </a:lstStyle>
          <a:p>
            <a:r>
              <a:rPr lang="en-US"/>
              <a:t>Click to edit Master title style</a:t>
            </a:r>
            <a:endParaRPr lang="en-US" dirty="0"/>
          </a:p>
        </p:txBody>
      </p:sp>
      <p:sp>
        <p:nvSpPr>
          <p:cNvPr id="7" name="Freeform: Shape 6">
            <a:extLst>
              <a:ext uri="{FF2B5EF4-FFF2-40B4-BE49-F238E27FC236}">
                <a16:creationId xmlns:a16="http://schemas.microsoft.com/office/drawing/2014/main" id="{B7A37F60-69E7-41AC-BC9A-9DBC3B577269}"/>
              </a:ext>
              <a:ext uri="{C183D7F6-B498-43B3-948B-1728B52AA6E4}">
                <adec:decorative xmlns:adec="http://schemas.microsoft.com/office/drawing/2017/decorative" val="1"/>
              </a:ext>
            </a:extLst>
          </p:cNvPr>
          <p:cNvSpPr/>
          <p:nvPr/>
        </p:nvSpPr>
        <p:spPr>
          <a:xfrm rot="492880">
            <a:off x="2455668" y="1103025"/>
            <a:ext cx="8982171" cy="50099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61601"/>
              <a:gd name="connsiteY0" fmla="*/ 725435 h 725435"/>
              <a:gd name="connsiteX1" fmla="*/ 430018 w 961601"/>
              <a:gd name="connsiteY1" fmla="*/ 636758 h 725435"/>
              <a:gd name="connsiteX2" fmla="*/ 820834 w 961601"/>
              <a:gd name="connsiteY2" fmla="*/ 548364 h 725435"/>
              <a:gd name="connsiteX3" fmla="*/ 954560 w 961601"/>
              <a:gd name="connsiteY3" fmla="*/ 257282 h 725435"/>
              <a:gd name="connsiteX4" fmla="*/ 674525 w 961601"/>
              <a:gd name="connsiteY4" fmla="*/ 5631 h 725435"/>
              <a:gd name="connsiteX5" fmla="*/ 15300 w 961601"/>
              <a:gd name="connsiteY5" fmla="*/ 246614 h 725435"/>
              <a:gd name="connsiteX6" fmla="*/ 217325 w 961601"/>
              <a:gd name="connsiteY6" fmla="*/ 650664 h 725435"/>
              <a:gd name="connsiteX7" fmla="*/ 284667 w 961601"/>
              <a:gd name="connsiteY7" fmla="*/ 725435 h 725435"/>
              <a:gd name="connsiteX0" fmla="*/ 284667 w 961601"/>
              <a:gd name="connsiteY0" fmla="*/ 725962 h 725962"/>
              <a:gd name="connsiteX1" fmla="*/ 430018 w 961601"/>
              <a:gd name="connsiteY1" fmla="*/ 637285 h 725962"/>
              <a:gd name="connsiteX2" fmla="*/ 820834 w 961601"/>
              <a:gd name="connsiteY2" fmla="*/ 548891 h 725962"/>
              <a:gd name="connsiteX3" fmla="*/ 954560 w 961601"/>
              <a:gd name="connsiteY3" fmla="*/ 257809 h 725962"/>
              <a:gd name="connsiteX4" fmla="*/ 674525 w 961601"/>
              <a:gd name="connsiteY4" fmla="*/ 6158 h 725962"/>
              <a:gd name="connsiteX5" fmla="*/ 15300 w 961601"/>
              <a:gd name="connsiteY5" fmla="*/ 247141 h 725962"/>
              <a:gd name="connsiteX6" fmla="*/ 217325 w 961601"/>
              <a:gd name="connsiteY6" fmla="*/ 651191 h 725962"/>
              <a:gd name="connsiteX7" fmla="*/ 284667 w 961601"/>
              <a:gd name="connsiteY7" fmla="*/ 725962 h 725962"/>
              <a:gd name="connsiteX0" fmla="*/ 410902 w 1087836"/>
              <a:gd name="connsiteY0" fmla="*/ 719810 h 719810"/>
              <a:gd name="connsiteX1" fmla="*/ 556253 w 1087836"/>
              <a:gd name="connsiteY1" fmla="*/ 631133 h 719810"/>
              <a:gd name="connsiteX2" fmla="*/ 947069 w 1087836"/>
              <a:gd name="connsiteY2" fmla="*/ 542739 h 719810"/>
              <a:gd name="connsiteX3" fmla="*/ 1080795 w 1087836"/>
              <a:gd name="connsiteY3" fmla="*/ 251657 h 719810"/>
              <a:gd name="connsiteX4" fmla="*/ 800760 w 1087836"/>
              <a:gd name="connsiteY4" fmla="*/ 6 h 719810"/>
              <a:gd name="connsiteX5" fmla="*/ 5261 w 1087836"/>
              <a:gd name="connsiteY5" fmla="*/ 248982 h 719810"/>
              <a:gd name="connsiteX6" fmla="*/ 343560 w 1087836"/>
              <a:gd name="connsiteY6" fmla="*/ 645039 h 719810"/>
              <a:gd name="connsiteX7" fmla="*/ 410902 w 1087836"/>
              <a:gd name="connsiteY7" fmla="*/ 719810 h 719810"/>
              <a:gd name="connsiteX0" fmla="*/ 412791 w 1089725"/>
              <a:gd name="connsiteY0" fmla="*/ 726835 h 726835"/>
              <a:gd name="connsiteX1" fmla="*/ 558142 w 1089725"/>
              <a:gd name="connsiteY1" fmla="*/ 638158 h 726835"/>
              <a:gd name="connsiteX2" fmla="*/ 948958 w 1089725"/>
              <a:gd name="connsiteY2" fmla="*/ 549764 h 726835"/>
              <a:gd name="connsiteX3" fmla="*/ 1082684 w 1089725"/>
              <a:gd name="connsiteY3" fmla="*/ 258682 h 726835"/>
              <a:gd name="connsiteX4" fmla="*/ 802649 w 1089725"/>
              <a:gd name="connsiteY4" fmla="*/ 7031 h 726835"/>
              <a:gd name="connsiteX5" fmla="*/ 171027 w 1089725"/>
              <a:gd name="connsiteY5" fmla="*/ 85967 h 726835"/>
              <a:gd name="connsiteX6" fmla="*/ 7150 w 1089725"/>
              <a:gd name="connsiteY6" fmla="*/ 256007 h 726835"/>
              <a:gd name="connsiteX7" fmla="*/ 345449 w 1089725"/>
              <a:gd name="connsiteY7" fmla="*/ 652064 h 726835"/>
              <a:gd name="connsiteX8" fmla="*/ 412791 w 1089725"/>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7340 w 1084274"/>
              <a:gd name="connsiteY0" fmla="*/ 726835 h 726835"/>
              <a:gd name="connsiteX1" fmla="*/ 552691 w 1084274"/>
              <a:gd name="connsiteY1" fmla="*/ 638158 h 726835"/>
              <a:gd name="connsiteX2" fmla="*/ 943507 w 1084274"/>
              <a:gd name="connsiteY2" fmla="*/ 549764 h 726835"/>
              <a:gd name="connsiteX3" fmla="*/ 1077233 w 1084274"/>
              <a:gd name="connsiteY3" fmla="*/ 258682 h 726835"/>
              <a:gd name="connsiteX4" fmla="*/ 797198 w 1084274"/>
              <a:gd name="connsiteY4" fmla="*/ 7031 h 726835"/>
              <a:gd name="connsiteX5" fmla="*/ 165576 w 1084274"/>
              <a:gd name="connsiteY5" fmla="*/ 85967 h 726835"/>
              <a:gd name="connsiteX6" fmla="*/ 5798 w 1084274"/>
              <a:gd name="connsiteY6" fmla="*/ 285590 h 726835"/>
              <a:gd name="connsiteX7" fmla="*/ 339998 w 1084274"/>
              <a:gd name="connsiteY7" fmla="*/ 652064 h 726835"/>
              <a:gd name="connsiteX8" fmla="*/ 407340 w 1084274"/>
              <a:gd name="connsiteY8" fmla="*/ 726835 h 726835"/>
              <a:gd name="connsiteX0" fmla="*/ 405193 w 1082127"/>
              <a:gd name="connsiteY0" fmla="*/ 726835 h 726835"/>
              <a:gd name="connsiteX1" fmla="*/ 550544 w 1082127"/>
              <a:gd name="connsiteY1" fmla="*/ 638158 h 726835"/>
              <a:gd name="connsiteX2" fmla="*/ 941360 w 1082127"/>
              <a:gd name="connsiteY2" fmla="*/ 549764 h 726835"/>
              <a:gd name="connsiteX3" fmla="*/ 1075086 w 1082127"/>
              <a:gd name="connsiteY3" fmla="*/ 258682 h 726835"/>
              <a:gd name="connsiteX4" fmla="*/ 795051 w 1082127"/>
              <a:gd name="connsiteY4" fmla="*/ 7031 h 726835"/>
              <a:gd name="connsiteX5" fmla="*/ 163429 w 1082127"/>
              <a:gd name="connsiteY5" fmla="*/ 85967 h 726835"/>
              <a:gd name="connsiteX6" fmla="*/ 5959 w 1082127"/>
              <a:gd name="connsiteY6" fmla="*/ 336874 h 726835"/>
              <a:gd name="connsiteX7" fmla="*/ 337851 w 1082127"/>
              <a:gd name="connsiteY7" fmla="*/ 652064 h 726835"/>
              <a:gd name="connsiteX8" fmla="*/ 405193 w 1082127"/>
              <a:gd name="connsiteY8" fmla="*/ 726835 h 726835"/>
              <a:gd name="connsiteX0" fmla="*/ 405097 w 1082031"/>
              <a:gd name="connsiteY0" fmla="*/ 727553 h 727553"/>
              <a:gd name="connsiteX1" fmla="*/ 550448 w 1082031"/>
              <a:gd name="connsiteY1" fmla="*/ 638876 h 727553"/>
              <a:gd name="connsiteX2" fmla="*/ 941264 w 1082031"/>
              <a:gd name="connsiteY2" fmla="*/ 550482 h 727553"/>
              <a:gd name="connsiteX3" fmla="*/ 1074990 w 1082031"/>
              <a:gd name="connsiteY3" fmla="*/ 259400 h 727553"/>
              <a:gd name="connsiteX4" fmla="*/ 794955 w 1082031"/>
              <a:gd name="connsiteY4" fmla="*/ 7749 h 727553"/>
              <a:gd name="connsiteX5" fmla="*/ 164686 w 1082031"/>
              <a:gd name="connsiteY5" fmla="*/ 81610 h 727553"/>
              <a:gd name="connsiteX6" fmla="*/ 5863 w 1082031"/>
              <a:gd name="connsiteY6" fmla="*/ 337592 h 727553"/>
              <a:gd name="connsiteX7" fmla="*/ 337755 w 1082031"/>
              <a:gd name="connsiteY7" fmla="*/ 652782 h 727553"/>
              <a:gd name="connsiteX8" fmla="*/ 405097 w 1082031"/>
              <a:gd name="connsiteY8" fmla="*/ 727553 h 727553"/>
              <a:gd name="connsiteX0" fmla="*/ 427815 w 1104749"/>
              <a:gd name="connsiteY0" fmla="*/ 727553 h 727553"/>
              <a:gd name="connsiteX1" fmla="*/ 573166 w 1104749"/>
              <a:gd name="connsiteY1" fmla="*/ 638876 h 727553"/>
              <a:gd name="connsiteX2" fmla="*/ 963982 w 1104749"/>
              <a:gd name="connsiteY2" fmla="*/ 550482 h 727553"/>
              <a:gd name="connsiteX3" fmla="*/ 1097708 w 1104749"/>
              <a:gd name="connsiteY3" fmla="*/ 259400 h 727553"/>
              <a:gd name="connsiteX4" fmla="*/ 817673 w 1104749"/>
              <a:gd name="connsiteY4" fmla="*/ 7749 h 727553"/>
              <a:gd name="connsiteX5" fmla="*/ 187404 w 1104749"/>
              <a:gd name="connsiteY5" fmla="*/ 81610 h 727553"/>
              <a:gd name="connsiteX6" fmla="*/ 4537 w 1104749"/>
              <a:gd name="connsiteY6" fmla="*/ 344274 h 727553"/>
              <a:gd name="connsiteX7" fmla="*/ 360473 w 1104749"/>
              <a:gd name="connsiteY7" fmla="*/ 652782 h 727553"/>
              <a:gd name="connsiteX8" fmla="*/ 427815 w 1104749"/>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37503 w 1114437"/>
              <a:gd name="connsiteY0" fmla="*/ 727553 h 727553"/>
              <a:gd name="connsiteX1" fmla="*/ 582854 w 1114437"/>
              <a:gd name="connsiteY1" fmla="*/ 638876 h 727553"/>
              <a:gd name="connsiteX2" fmla="*/ 973670 w 1114437"/>
              <a:gd name="connsiteY2" fmla="*/ 550482 h 727553"/>
              <a:gd name="connsiteX3" fmla="*/ 1107396 w 1114437"/>
              <a:gd name="connsiteY3" fmla="*/ 259400 h 727553"/>
              <a:gd name="connsiteX4" fmla="*/ 827361 w 1114437"/>
              <a:gd name="connsiteY4" fmla="*/ 7749 h 727553"/>
              <a:gd name="connsiteX5" fmla="*/ 197092 w 1114437"/>
              <a:gd name="connsiteY5" fmla="*/ 81610 h 727553"/>
              <a:gd name="connsiteX6" fmla="*/ 0 w 1114437"/>
              <a:gd name="connsiteY6" fmla="*/ 341962 h 727553"/>
              <a:gd name="connsiteX7" fmla="*/ 370161 w 1114437"/>
              <a:gd name="connsiteY7" fmla="*/ 652782 h 727553"/>
              <a:gd name="connsiteX8" fmla="*/ 437503 w 1114437"/>
              <a:gd name="connsiteY8" fmla="*/ 727553 h 727553"/>
              <a:gd name="connsiteX0" fmla="*/ 463684 w 1140618"/>
              <a:gd name="connsiteY0" fmla="*/ 727553 h 727553"/>
              <a:gd name="connsiteX1" fmla="*/ 609035 w 1140618"/>
              <a:gd name="connsiteY1" fmla="*/ 638876 h 727553"/>
              <a:gd name="connsiteX2" fmla="*/ 999851 w 1140618"/>
              <a:gd name="connsiteY2" fmla="*/ 550482 h 727553"/>
              <a:gd name="connsiteX3" fmla="*/ 1133577 w 1140618"/>
              <a:gd name="connsiteY3" fmla="*/ 259400 h 727553"/>
              <a:gd name="connsiteX4" fmla="*/ 853542 w 1140618"/>
              <a:gd name="connsiteY4" fmla="*/ 7749 h 727553"/>
              <a:gd name="connsiteX5" fmla="*/ 223273 w 1140618"/>
              <a:gd name="connsiteY5" fmla="*/ 81610 h 727553"/>
              <a:gd name="connsiteX6" fmla="*/ 0 w 1140618"/>
              <a:gd name="connsiteY6" fmla="*/ 343816 h 727553"/>
              <a:gd name="connsiteX7" fmla="*/ 396342 w 1140618"/>
              <a:gd name="connsiteY7" fmla="*/ 652782 h 727553"/>
              <a:gd name="connsiteX8" fmla="*/ 463684 w 1140618"/>
              <a:gd name="connsiteY8" fmla="*/ 727553 h 727553"/>
              <a:gd name="connsiteX0" fmla="*/ 463684 w 1140714"/>
              <a:gd name="connsiteY0" fmla="*/ 719277 h 719277"/>
              <a:gd name="connsiteX1" fmla="*/ 609035 w 1140714"/>
              <a:gd name="connsiteY1" fmla="*/ 630600 h 719277"/>
              <a:gd name="connsiteX2" fmla="*/ 999851 w 1140714"/>
              <a:gd name="connsiteY2" fmla="*/ 542206 h 719277"/>
              <a:gd name="connsiteX3" fmla="*/ 1133577 w 1140714"/>
              <a:gd name="connsiteY3" fmla="*/ 251124 h 719277"/>
              <a:gd name="connsiteX4" fmla="*/ 852002 w 1140714"/>
              <a:gd name="connsiteY4" fmla="*/ 8636 h 719277"/>
              <a:gd name="connsiteX5" fmla="*/ 223273 w 1140714"/>
              <a:gd name="connsiteY5" fmla="*/ 73334 h 719277"/>
              <a:gd name="connsiteX6" fmla="*/ 0 w 1140714"/>
              <a:gd name="connsiteY6" fmla="*/ 335540 h 719277"/>
              <a:gd name="connsiteX7" fmla="*/ 396342 w 1140714"/>
              <a:gd name="connsiteY7" fmla="*/ 644506 h 719277"/>
              <a:gd name="connsiteX8" fmla="*/ 463684 w 1140714"/>
              <a:gd name="connsiteY8" fmla="*/ 719277 h 719277"/>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6732"/>
              <a:gd name="connsiteY0" fmla="*/ 721380 h 721380"/>
              <a:gd name="connsiteX1" fmla="*/ 610575 w 1136732"/>
              <a:gd name="connsiteY1" fmla="*/ 643699 h 721380"/>
              <a:gd name="connsiteX2" fmla="*/ 999851 w 1136732"/>
              <a:gd name="connsiteY2" fmla="*/ 544309 h 721380"/>
              <a:gd name="connsiteX3" fmla="*/ 1133577 w 1136732"/>
              <a:gd name="connsiteY3" fmla="*/ 253227 h 721380"/>
              <a:gd name="connsiteX4" fmla="*/ 852002 w 1136732"/>
              <a:gd name="connsiteY4" fmla="*/ 10739 h 721380"/>
              <a:gd name="connsiteX5" fmla="*/ 223273 w 1136732"/>
              <a:gd name="connsiteY5" fmla="*/ 64441 h 721380"/>
              <a:gd name="connsiteX6" fmla="*/ 0 w 1136732"/>
              <a:gd name="connsiteY6" fmla="*/ 337643 h 721380"/>
              <a:gd name="connsiteX7" fmla="*/ 396342 w 1136732"/>
              <a:gd name="connsiteY7" fmla="*/ 646609 h 721380"/>
              <a:gd name="connsiteX8" fmla="*/ 463684 w 1136732"/>
              <a:gd name="connsiteY8" fmla="*/ 721380 h 721380"/>
              <a:gd name="connsiteX0" fmla="*/ 463684 w 1121891"/>
              <a:gd name="connsiteY0" fmla="*/ 721255 h 721255"/>
              <a:gd name="connsiteX1" fmla="*/ 610575 w 1121891"/>
              <a:gd name="connsiteY1" fmla="*/ 643574 h 721255"/>
              <a:gd name="connsiteX2" fmla="*/ 999851 w 1121891"/>
              <a:gd name="connsiteY2" fmla="*/ 544184 h 721255"/>
              <a:gd name="connsiteX3" fmla="*/ 1118177 w 1121891"/>
              <a:gd name="connsiteY3" fmla="*/ 251269 h 721255"/>
              <a:gd name="connsiteX4" fmla="*/ 852002 w 1121891"/>
              <a:gd name="connsiteY4" fmla="*/ 10614 h 721255"/>
              <a:gd name="connsiteX5" fmla="*/ 223273 w 1121891"/>
              <a:gd name="connsiteY5" fmla="*/ 64316 h 721255"/>
              <a:gd name="connsiteX6" fmla="*/ 0 w 1121891"/>
              <a:gd name="connsiteY6" fmla="*/ 337518 h 721255"/>
              <a:gd name="connsiteX7" fmla="*/ 396342 w 1121891"/>
              <a:gd name="connsiteY7" fmla="*/ 646484 h 721255"/>
              <a:gd name="connsiteX8" fmla="*/ 463684 w 1121891"/>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354"/>
              <a:gd name="connsiteY0" fmla="*/ 721255 h 721255"/>
              <a:gd name="connsiteX1" fmla="*/ 610575 w 1123354"/>
              <a:gd name="connsiteY1" fmla="*/ 643574 h 721255"/>
              <a:gd name="connsiteX2" fmla="*/ 999851 w 1123354"/>
              <a:gd name="connsiteY2" fmla="*/ 549682 h 721255"/>
              <a:gd name="connsiteX3" fmla="*/ 1118177 w 1123354"/>
              <a:gd name="connsiteY3" fmla="*/ 251269 h 721255"/>
              <a:gd name="connsiteX4" fmla="*/ 852002 w 1123354"/>
              <a:gd name="connsiteY4" fmla="*/ 10614 h 721255"/>
              <a:gd name="connsiteX5" fmla="*/ 223273 w 1123354"/>
              <a:gd name="connsiteY5" fmla="*/ 64316 h 721255"/>
              <a:gd name="connsiteX6" fmla="*/ 0 w 1123354"/>
              <a:gd name="connsiteY6" fmla="*/ 337518 h 721255"/>
              <a:gd name="connsiteX7" fmla="*/ 396342 w 1123354"/>
              <a:gd name="connsiteY7" fmla="*/ 646484 h 721255"/>
              <a:gd name="connsiteX8" fmla="*/ 463684 w 1123354"/>
              <a:gd name="connsiteY8" fmla="*/ 721255 h 721255"/>
              <a:gd name="connsiteX0" fmla="*/ 411324 w 1070994"/>
              <a:gd name="connsiteY0" fmla="*/ 721255 h 721255"/>
              <a:gd name="connsiteX1" fmla="*/ 558215 w 1070994"/>
              <a:gd name="connsiteY1" fmla="*/ 643574 h 721255"/>
              <a:gd name="connsiteX2" fmla="*/ 947491 w 1070994"/>
              <a:gd name="connsiteY2" fmla="*/ 549682 h 721255"/>
              <a:gd name="connsiteX3" fmla="*/ 1065817 w 1070994"/>
              <a:gd name="connsiteY3" fmla="*/ 251269 h 721255"/>
              <a:gd name="connsiteX4" fmla="*/ 799642 w 1070994"/>
              <a:gd name="connsiteY4" fmla="*/ 10614 h 721255"/>
              <a:gd name="connsiteX5" fmla="*/ 170913 w 1070994"/>
              <a:gd name="connsiteY5" fmla="*/ 64316 h 721255"/>
              <a:gd name="connsiteX6" fmla="*/ 0 w 1070994"/>
              <a:gd name="connsiteY6" fmla="*/ 339351 h 721255"/>
              <a:gd name="connsiteX7" fmla="*/ 343982 w 1070994"/>
              <a:gd name="connsiteY7" fmla="*/ 646484 h 721255"/>
              <a:gd name="connsiteX8" fmla="*/ 411324 w 107099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3864 h 723864"/>
              <a:gd name="connsiteX1" fmla="*/ 538195 w 1050974"/>
              <a:gd name="connsiteY1" fmla="*/ 646183 h 723864"/>
              <a:gd name="connsiteX2" fmla="*/ 927471 w 1050974"/>
              <a:gd name="connsiteY2" fmla="*/ 552291 h 723864"/>
              <a:gd name="connsiteX3" fmla="*/ 1045797 w 1050974"/>
              <a:gd name="connsiteY3" fmla="*/ 253878 h 723864"/>
              <a:gd name="connsiteX4" fmla="*/ 779622 w 1050974"/>
              <a:gd name="connsiteY4" fmla="*/ 13223 h 723864"/>
              <a:gd name="connsiteX5" fmla="*/ 201713 w 1050974"/>
              <a:gd name="connsiteY5" fmla="*/ 55929 h 723864"/>
              <a:gd name="connsiteX6" fmla="*/ 0 w 1050974"/>
              <a:gd name="connsiteY6" fmla="*/ 341960 h 723864"/>
              <a:gd name="connsiteX7" fmla="*/ 323962 w 1050974"/>
              <a:gd name="connsiteY7" fmla="*/ 649093 h 723864"/>
              <a:gd name="connsiteX8" fmla="*/ 391304 w 1050974"/>
              <a:gd name="connsiteY8" fmla="*/ 723864 h 723864"/>
              <a:gd name="connsiteX0" fmla="*/ 391304 w 1050974"/>
              <a:gd name="connsiteY0" fmla="*/ 722931 h 722931"/>
              <a:gd name="connsiteX1" fmla="*/ 538195 w 1050974"/>
              <a:gd name="connsiteY1" fmla="*/ 645250 h 722931"/>
              <a:gd name="connsiteX2" fmla="*/ 927471 w 1050974"/>
              <a:gd name="connsiteY2" fmla="*/ 551358 h 722931"/>
              <a:gd name="connsiteX3" fmla="*/ 1045797 w 1050974"/>
              <a:gd name="connsiteY3" fmla="*/ 252945 h 722931"/>
              <a:gd name="connsiteX4" fmla="*/ 779622 w 1050974"/>
              <a:gd name="connsiteY4" fmla="*/ 12290 h 722931"/>
              <a:gd name="connsiteX5" fmla="*/ 215573 w 1050974"/>
              <a:gd name="connsiteY5" fmla="*/ 58661 h 722931"/>
              <a:gd name="connsiteX6" fmla="*/ 0 w 1050974"/>
              <a:gd name="connsiteY6" fmla="*/ 341027 h 722931"/>
              <a:gd name="connsiteX7" fmla="*/ 323962 w 1050974"/>
              <a:gd name="connsiteY7" fmla="*/ 648160 h 722931"/>
              <a:gd name="connsiteX8" fmla="*/ 391304 w 1050974"/>
              <a:gd name="connsiteY8" fmla="*/ 722931 h 722931"/>
              <a:gd name="connsiteX0" fmla="*/ 382064 w 1041734"/>
              <a:gd name="connsiteY0" fmla="*/ 722931 h 722931"/>
              <a:gd name="connsiteX1" fmla="*/ 528955 w 1041734"/>
              <a:gd name="connsiteY1" fmla="*/ 645250 h 722931"/>
              <a:gd name="connsiteX2" fmla="*/ 918231 w 1041734"/>
              <a:gd name="connsiteY2" fmla="*/ 551358 h 722931"/>
              <a:gd name="connsiteX3" fmla="*/ 1036557 w 1041734"/>
              <a:gd name="connsiteY3" fmla="*/ 252945 h 722931"/>
              <a:gd name="connsiteX4" fmla="*/ 770382 w 1041734"/>
              <a:gd name="connsiteY4" fmla="*/ 12290 h 722931"/>
              <a:gd name="connsiteX5" fmla="*/ 206333 w 1041734"/>
              <a:gd name="connsiteY5" fmla="*/ 58661 h 722931"/>
              <a:gd name="connsiteX6" fmla="*/ 0 w 1041734"/>
              <a:gd name="connsiteY6" fmla="*/ 342860 h 722931"/>
              <a:gd name="connsiteX7" fmla="*/ 314722 w 1041734"/>
              <a:gd name="connsiteY7" fmla="*/ 648160 h 722931"/>
              <a:gd name="connsiteX8" fmla="*/ 382064 w 1041734"/>
              <a:gd name="connsiteY8" fmla="*/ 722931 h 722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734" h="722931">
                <a:moveTo>
                  <a:pt x="382064" y="722931"/>
                </a:moveTo>
                <a:cubicBezTo>
                  <a:pt x="406019" y="660055"/>
                  <a:pt x="439594" y="666515"/>
                  <a:pt x="528955" y="645250"/>
                </a:cubicBezTo>
                <a:cubicBezTo>
                  <a:pt x="618316" y="623985"/>
                  <a:pt x="833631" y="616742"/>
                  <a:pt x="918231" y="551358"/>
                </a:cubicBezTo>
                <a:cubicBezTo>
                  <a:pt x="1002831" y="485974"/>
                  <a:pt x="1059658" y="370279"/>
                  <a:pt x="1036557" y="252945"/>
                </a:cubicBezTo>
                <a:cubicBezTo>
                  <a:pt x="1013456" y="135611"/>
                  <a:pt x="908753" y="44671"/>
                  <a:pt x="770382" y="12290"/>
                </a:cubicBezTo>
                <a:cubicBezTo>
                  <a:pt x="632011" y="-20091"/>
                  <a:pt x="338916" y="17165"/>
                  <a:pt x="206333" y="58661"/>
                </a:cubicBezTo>
                <a:cubicBezTo>
                  <a:pt x="73750" y="100157"/>
                  <a:pt x="1822" y="199023"/>
                  <a:pt x="0" y="342860"/>
                </a:cubicBezTo>
                <a:cubicBezTo>
                  <a:pt x="27105" y="498943"/>
                  <a:pt x="87932" y="573770"/>
                  <a:pt x="314722" y="648160"/>
                </a:cubicBezTo>
                <a:cubicBezTo>
                  <a:pt x="367872" y="666162"/>
                  <a:pt x="382064" y="722931"/>
                  <a:pt x="382064" y="722931"/>
                </a:cubicBezTo>
                <a:close/>
              </a:path>
            </a:pathLst>
          </a:custGeom>
          <a:noFill/>
          <a:ln w="19050" cap="flat">
            <a:solidFill>
              <a:schemeClr val="tx1"/>
            </a:solidFill>
            <a:prstDash val="solid"/>
            <a:miter/>
          </a:ln>
        </p:spPr>
        <p:txBody>
          <a:bodyPr rtlCol="0" anchor="ctr"/>
          <a:lstStyle/>
          <a:p>
            <a:endParaRPr lang="en-US"/>
          </a:p>
        </p:txBody>
      </p:sp>
    </p:spTree>
    <p:extLst>
      <p:ext uri="{BB962C8B-B14F-4D97-AF65-F5344CB8AC3E}">
        <p14:creationId xmlns:p14="http://schemas.microsoft.com/office/powerpoint/2010/main" val="211937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6D441F-9FBB-4F90-987A-39793DE0E7A0}"/>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3" name="Footer Placeholder 2">
            <a:extLst>
              <a:ext uri="{FF2B5EF4-FFF2-40B4-BE49-F238E27FC236}">
                <a16:creationId xmlns:a16="http://schemas.microsoft.com/office/drawing/2014/main" id="{53C92B1E-8D5D-45CA-9A8B-53E3B7FEC4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89E71-49A9-4CE9-AD1D-780A876BC35A}"/>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1135704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4053A-B2EE-4E20-9723-6BB0BBD500FD}"/>
              </a:ext>
            </a:extLst>
          </p:cNvPr>
          <p:cNvSpPr>
            <a:spLocks noGrp="1"/>
          </p:cNvSpPr>
          <p:nvPr>
            <p:ph type="title"/>
          </p:nvPr>
        </p:nvSpPr>
        <p:spPr>
          <a:xfrm>
            <a:off x="839788" y="553272"/>
            <a:ext cx="3932237" cy="1732727"/>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B065AB-0DF3-4C86-AB5F-EB65021FDB99}"/>
              </a:ext>
            </a:extLst>
          </p:cNvPr>
          <p:cNvSpPr>
            <a:spLocks noGrp="1"/>
          </p:cNvSpPr>
          <p:nvPr>
            <p:ph idx="1"/>
          </p:nvPr>
        </p:nvSpPr>
        <p:spPr>
          <a:xfrm>
            <a:off x="5415642" y="987425"/>
            <a:ext cx="593974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2D99FAE-8825-466D-9F1E-3B7BAED2C05B}"/>
              </a:ext>
            </a:extLst>
          </p:cNvPr>
          <p:cNvSpPr>
            <a:spLocks noGrp="1"/>
          </p:cNvSpPr>
          <p:nvPr>
            <p:ph type="body" sz="half" idx="2"/>
          </p:nvPr>
        </p:nvSpPr>
        <p:spPr>
          <a:xfrm>
            <a:off x="839788" y="2368550"/>
            <a:ext cx="3932237" cy="350043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3A6375-677F-4A58-B98D-18F3DEF8E623}"/>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6" name="Footer Placeholder 5">
            <a:extLst>
              <a:ext uri="{FF2B5EF4-FFF2-40B4-BE49-F238E27FC236}">
                <a16:creationId xmlns:a16="http://schemas.microsoft.com/office/drawing/2014/main" id="{E6B40F2C-7AE7-481B-856A-B3E26AE8B9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E7C48C-9BD9-41CB-915E-A905B8869B70}"/>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34478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6DE4-025D-4D93-A5D0-FB45897207DA}"/>
              </a:ext>
            </a:extLst>
          </p:cNvPr>
          <p:cNvSpPr>
            <a:spLocks noGrp="1"/>
          </p:cNvSpPr>
          <p:nvPr>
            <p:ph type="title"/>
          </p:nvPr>
        </p:nvSpPr>
        <p:spPr>
          <a:xfrm>
            <a:off x="839788" y="615915"/>
            <a:ext cx="3932237" cy="16700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993EE21-471F-4B7B-B7AF-192243A12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46B769-8E40-42E6-8F62-C4347B0CE929}"/>
              </a:ext>
            </a:extLst>
          </p:cNvPr>
          <p:cNvSpPr>
            <a:spLocks noGrp="1"/>
          </p:cNvSpPr>
          <p:nvPr>
            <p:ph type="body" sz="half" idx="2"/>
          </p:nvPr>
        </p:nvSpPr>
        <p:spPr>
          <a:xfrm>
            <a:off x="839788" y="2365744"/>
            <a:ext cx="3932237" cy="35032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84DC6-1AA3-4779-8EDF-F4A877508EE3}"/>
              </a:ext>
            </a:extLst>
          </p:cNvPr>
          <p:cNvSpPr>
            <a:spLocks noGrp="1"/>
          </p:cNvSpPr>
          <p:nvPr>
            <p:ph type="dt" sz="half" idx="10"/>
          </p:nvPr>
        </p:nvSpPr>
        <p:spPr/>
        <p:txBody>
          <a:bodyPr/>
          <a:lstStyle/>
          <a:p>
            <a:fld id="{C1691109-F4F8-4597-962C-A4F4B7960636}" type="datetimeFigureOut">
              <a:rPr lang="en-US" smtClean="0"/>
              <a:t>2/9/2024</a:t>
            </a:fld>
            <a:endParaRPr lang="en-US"/>
          </a:p>
        </p:txBody>
      </p:sp>
      <p:sp>
        <p:nvSpPr>
          <p:cNvPr id="6" name="Footer Placeholder 5">
            <a:extLst>
              <a:ext uri="{FF2B5EF4-FFF2-40B4-BE49-F238E27FC236}">
                <a16:creationId xmlns:a16="http://schemas.microsoft.com/office/drawing/2014/main" id="{CD47F83E-FAF9-43E1-95CC-6F4EDD76B3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3D8C7B-B211-4BAF-9C05-09CF993B0DA2}"/>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72438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FAAE2DA9-9BAF-4D46-BC97-20425C5321FD}"/>
              </a:ext>
            </a:extLst>
          </p:cNvPr>
          <p:cNvSpPr/>
          <p:nvPr/>
        </p:nvSpPr>
        <p:spPr>
          <a:xfrm>
            <a:off x="372926" y="367993"/>
            <a:ext cx="11499601" cy="6203902"/>
          </a:xfrm>
          <a:custGeom>
            <a:avLst/>
            <a:gdLst>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321880 w 11499601"/>
              <a:gd name="connsiteY17" fmla="*/ 5943328 h 6250474"/>
              <a:gd name="connsiteX18" fmla="*/ 2161451 w 11499601"/>
              <a:gd name="connsiteY18" fmla="*/ 5941720 h 6250474"/>
              <a:gd name="connsiteX19" fmla="*/ 1884575 w 11499601"/>
              <a:gd name="connsiteY19" fmla="*/ 5937508 h 6250474"/>
              <a:gd name="connsiteX20" fmla="*/ 1731597 w 11499601"/>
              <a:gd name="connsiteY20" fmla="*/ 5934968 h 6250474"/>
              <a:gd name="connsiteX21" fmla="*/ 1588500 w 11499601"/>
              <a:gd name="connsiteY21" fmla="*/ 5940418 h 6250474"/>
              <a:gd name="connsiteX22" fmla="*/ 671167 w 11499601"/>
              <a:gd name="connsiteY22" fmla="*/ 5948382 h 6250474"/>
              <a:gd name="connsiteX23" fmla="*/ 94741 w 11499601"/>
              <a:gd name="connsiteY23" fmla="*/ 5957415 h 6250474"/>
              <a:gd name="connsiteX24" fmla="*/ 37859 w 11499601"/>
              <a:gd name="connsiteY24" fmla="*/ 5876060 h 6250474"/>
              <a:gd name="connsiteX25" fmla="*/ 28975 w 11499601"/>
              <a:gd name="connsiteY25" fmla="*/ 2606888 h 6250474"/>
              <a:gd name="connsiteX26" fmla="*/ 33539 w 11499601"/>
              <a:gd name="connsiteY26" fmla="*/ 59860 h 6250474"/>
              <a:gd name="connsiteX27" fmla="*/ 39830 w 11499601"/>
              <a:gd name="connsiteY27" fmla="*/ 42028 h 6250474"/>
              <a:gd name="connsiteX28" fmla="*/ 88659 w 11499601"/>
              <a:gd name="connsiteY28" fmla="*/ 37282 h 6250474"/>
              <a:gd name="connsiteX29" fmla="*/ 301554 w 11499601"/>
              <a:gd name="connsiteY29" fmla="*/ 37282 h 6250474"/>
              <a:gd name="connsiteX30" fmla="*/ 416464 w 11499601"/>
              <a:gd name="connsiteY30" fmla="*/ 30725 h 6250474"/>
              <a:gd name="connsiteX31" fmla="*/ 907723 w 11499601"/>
              <a:gd name="connsiteY31" fmla="*/ 24269 h 6250474"/>
              <a:gd name="connsiteX32" fmla="*/ 3989089 w 11499601"/>
              <a:gd name="connsiteY32" fmla="*/ 29653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161451 w 11499601"/>
              <a:gd name="connsiteY17" fmla="*/ 5941720 h 6250474"/>
              <a:gd name="connsiteX18" fmla="*/ 1884575 w 11499601"/>
              <a:gd name="connsiteY18" fmla="*/ 5937508 h 6250474"/>
              <a:gd name="connsiteX19" fmla="*/ 1731597 w 11499601"/>
              <a:gd name="connsiteY19" fmla="*/ 5934968 h 6250474"/>
              <a:gd name="connsiteX20" fmla="*/ 1588500 w 11499601"/>
              <a:gd name="connsiteY20" fmla="*/ 5940418 h 6250474"/>
              <a:gd name="connsiteX21" fmla="*/ 671167 w 11499601"/>
              <a:gd name="connsiteY21" fmla="*/ 5948382 h 6250474"/>
              <a:gd name="connsiteX22" fmla="*/ 94741 w 11499601"/>
              <a:gd name="connsiteY22" fmla="*/ 5957415 h 6250474"/>
              <a:gd name="connsiteX23" fmla="*/ 37859 w 11499601"/>
              <a:gd name="connsiteY23" fmla="*/ 5876060 h 6250474"/>
              <a:gd name="connsiteX24" fmla="*/ 28975 w 11499601"/>
              <a:gd name="connsiteY24" fmla="*/ 2606888 h 6250474"/>
              <a:gd name="connsiteX25" fmla="*/ 33539 w 11499601"/>
              <a:gd name="connsiteY25" fmla="*/ 59860 h 6250474"/>
              <a:gd name="connsiteX26" fmla="*/ 39830 w 11499601"/>
              <a:gd name="connsiteY26" fmla="*/ 42028 h 6250474"/>
              <a:gd name="connsiteX27" fmla="*/ 88659 w 11499601"/>
              <a:gd name="connsiteY27" fmla="*/ 37282 h 6250474"/>
              <a:gd name="connsiteX28" fmla="*/ 301554 w 11499601"/>
              <a:gd name="connsiteY28" fmla="*/ 37282 h 6250474"/>
              <a:gd name="connsiteX29" fmla="*/ 416464 w 11499601"/>
              <a:gd name="connsiteY29" fmla="*/ 30725 h 6250474"/>
              <a:gd name="connsiteX30" fmla="*/ 907723 w 11499601"/>
              <a:gd name="connsiteY30" fmla="*/ 24269 h 6250474"/>
              <a:gd name="connsiteX31" fmla="*/ 3989089 w 11499601"/>
              <a:gd name="connsiteY31" fmla="*/ 29653 h 6250474"/>
              <a:gd name="connsiteX32" fmla="*/ 9680053 w 11499601"/>
              <a:gd name="connsiteY32"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1884575 w 11499601"/>
              <a:gd name="connsiteY17" fmla="*/ 5937508 h 6250474"/>
              <a:gd name="connsiteX18" fmla="*/ 1731597 w 11499601"/>
              <a:gd name="connsiteY18" fmla="*/ 5934968 h 6250474"/>
              <a:gd name="connsiteX19" fmla="*/ 1588500 w 11499601"/>
              <a:gd name="connsiteY19" fmla="*/ 5940418 h 6250474"/>
              <a:gd name="connsiteX20" fmla="*/ 671167 w 11499601"/>
              <a:gd name="connsiteY20" fmla="*/ 5948382 h 6250474"/>
              <a:gd name="connsiteX21" fmla="*/ 94741 w 11499601"/>
              <a:gd name="connsiteY21" fmla="*/ 5957415 h 6250474"/>
              <a:gd name="connsiteX22" fmla="*/ 37859 w 11499601"/>
              <a:gd name="connsiteY22" fmla="*/ 5876060 h 6250474"/>
              <a:gd name="connsiteX23" fmla="*/ 28975 w 11499601"/>
              <a:gd name="connsiteY23" fmla="*/ 2606888 h 6250474"/>
              <a:gd name="connsiteX24" fmla="*/ 33539 w 11499601"/>
              <a:gd name="connsiteY24" fmla="*/ 59860 h 6250474"/>
              <a:gd name="connsiteX25" fmla="*/ 39830 w 11499601"/>
              <a:gd name="connsiteY25" fmla="*/ 42028 h 6250474"/>
              <a:gd name="connsiteX26" fmla="*/ 88659 w 11499601"/>
              <a:gd name="connsiteY26" fmla="*/ 37282 h 6250474"/>
              <a:gd name="connsiteX27" fmla="*/ 301554 w 11499601"/>
              <a:gd name="connsiteY27" fmla="*/ 37282 h 6250474"/>
              <a:gd name="connsiteX28" fmla="*/ 416464 w 11499601"/>
              <a:gd name="connsiteY28" fmla="*/ 30725 h 6250474"/>
              <a:gd name="connsiteX29" fmla="*/ 907723 w 11499601"/>
              <a:gd name="connsiteY29" fmla="*/ 24269 h 6250474"/>
              <a:gd name="connsiteX30" fmla="*/ 3989089 w 11499601"/>
              <a:gd name="connsiteY30" fmla="*/ 29653 h 6250474"/>
              <a:gd name="connsiteX31" fmla="*/ 9680053 w 11499601"/>
              <a:gd name="connsiteY31"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11590 w 11499601"/>
              <a:gd name="connsiteY9" fmla="*/ 5989374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01402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731597 w 11499601"/>
              <a:gd name="connsiteY16" fmla="*/ 5934968 h 6250474"/>
              <a:gd name="connsiteX17" fmla="*/ 1588500 w 11499601"/>
              <a:gd name="connsiteY17" fmla="*/ 5940418 h 6250474"/>
              <a:gd name="connsiteX18" fmla="*/ 671167 w 11499601"/>
              <a:gd name="connsiteY18" fmla="*/ 5948382 h 6250474"/>
              <a:gd name="connsiteX19" fmla="*/ 94741 w 11499601"/>
              <a:gd name="connsiteY19" fmla="*/ 5957415 h 6250474"/>
              <a:gd name="connsiteX20" fmla="*/ 37859 w 11499601"/>
              <a:gd name="connsiteY20" fmla="*/ 5876060 h 6250474"/>
              <a:gd name="connsiteX21" fmla="*/ 28975 w 11499601"/>
              <a:gd name="connsiteY21" fmla="*/ 2606888 h 6250474"/>
              <a:gd name="connsiteX22" fmla="*/ 33539 w 11499601"/>
              <a:gd name="connsiteY22" fmla="*/ 59860 h 6250474"/>
              <a:gd name="connsiteX23" fmla="*/ 39830 w 11499601"/>
              <a:gd name="connsiteY23" fmla="*/ 42028 h 6250474"/>
              <a:gd name="connsiteX24" fmla="*/ 88659 w 11499601"/>
              <a:gd name="connsiteY24" fmla="*/ 37282 h 6250474"/>
              <a:gd name="connsiteX25" fmla="*/ 301554 w 11499601"/>
              <a:gd name="connsiteY25" fmla="*/ 37282 h 6250474"/>
              <a:gd name="connsiteX26" fmla="*/ 416464 w 11499601"/>
              <a:gd name="connsiteY26" fmla="*/ 30725 h 6250474"/>
              <a:gd name="connsiteX27" fmla="*/ 907723 w 11499601"/>
              <a:gd name="connsiteY27" fmla="*/ 24269 h 6250474"/>
              <a:gd name="connsiteX28" fmla="*/ 3989089 w 11499601"/>
              <a:gd name="connsiteY28" fmla="*/ 29653 h 6250474"/>
              <a:gd name="connsiteX29" fmla="*/ 9680053 w 11499601"/>
              <a:gd name="connsiteY29"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88500 w 11499601"/>
              <a:gd name="connsiteY16" fmla="*/ 5940418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16786 w 11499601"/>
              <a:gd name="connsiteY15" fmla="*/ 5901423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71167 w 11499601"/>
              <a:gd name="connsiteY16" fmla="*/ 5948382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499601" h="6250474">
                <a:moveTo>
                  <a:pt x="9680053" y="0"/>
                </a:moveTo>
                <a:lnTo>
                  <a:pt x="11263634" y="10894"/>
                </a:lnTo>
                <a:cubicBezTo>
                  <a:pt x="11382518" y="17609"/>
                  <a:pt x="11468807" y="-29564"/>
                  <a:pt x="11499601" y="84193"/>
                </a:cubicBezTo>
                <a:lnTo>
                  <a:pt x="11496115" y="333210"/>
                </a:lnTo>
                <a:cubicBezTo>
                  <a:pt x="11496285" y="489431"/>
                  <a:pt x="11496456" y="645651"/>
                  <a:pt x="11496626" y="801872"/>
                </a:cubicBezTo>
                <a:cubicBezTo>
                  <a:pt x="11485119" y="918570"/>
                  <a:pt x="11483798" y="1773917"/>
                  <a:pt x="11482477" y="1834579"/>
                </a:cubicBezTo>
                <a:cubicBezTo>
                  <a:pt x="11462397" y="2645173"/>
                  <a:pt x="11489491" y="2970847"/>
                  <a:pt x="11478714" y="3520214"/>
                </a:cubicBezTo>
                <a:cubicBezTo>
                  <a:pt x="11462615" y="5654060"/>
                  <a:pt x="11560172" y="6010354"/>
                  <a:pt x="11419375" y="5982433"/>
                </a:cubicBezTo>
                <a:cubicBezTo>
                  <a:pt x="9251879" y="6044921"/>
                  <a:pt x="7569480" y="6004728"/>
                  <a:pt x="5959453" y="5973386"/>
                </a:cubicBezTo>
                <a:lnTo>
                  <a:pt x="4858766" y="5999562"/>
                </a:lnTo>
                <a:lnTo>
                  <a:pt x="3239306" y="5972741"/>
                </a:lnTo>
                <a:lnTo>
                  <a:pt x="3217554" y="6005912"/>
                </a:lnTo>
                <a:cubicBezTo>
                  <a:pt x="3195952" y="6047442"/>
                  <a:pt x="3201415" y="6144511"/>
                  <a:pt x="3219866" y="6250474"/>
                </a:cubicBezTo>
                <a:cubicBezTo>
                  <a:pt x="3113618" y="6201492"/>
                  <a:pt x="2980145" y="6145854"/>
                  <a:pt x="2870715" y="6056161"/>
                </a:cubicBezTo>
                <a:lnTo>
                  <a:pt x="2785655" y="5972741"/>
                </a:lnTo>
                <a:lnTo>
                  <a:pt x="2301504" y="5967647"/>
                </a:lnTo>
                <a:lnTo>
                  <a:pt x="666073" y="5958571"/>
                </a:lnTo>
                <a:cubicBezTo>
                  <a:pt x="416338" y="5959078"/>
                  <a:pt x="199443" y="5971167"/>
                  <a:pt x="94741" y="5957415"/>
                </a:cubicBezTo>
                <a:cubicBezTo>
                  <a:pt x="-9961" y="5943663"/>
                  <a:pt x="43390" y="5957506"/>
                  <a:pt x="37859" y="5876060"/>
                </a:cubicBezTo>
                <a:cubicBezTo>
                  <a:pt x="13485" y="5737802"/>
                  <a:pt x="42281" y="4414258"/>
                  <a:pt x="28975" y="2606888"/>
                </a:cubicBezTo>
                <a:cubicBezTo>
                  <a:pt x="-19249" y="1512253"/>
                  <a:pt x="110" y="488851"/>
                  <a:pt x="33539" y="59860"/>
                </a:cubicBezTo>
                <a:cubicBezTo>
                  <a:pt x="34137" y="52184"/>
                  <a:pt x="36271" y="46366"/>
                  <a:pt x="39830" y="42028"/>
                </a:cubicBezTo>
                <a:lnTo>
                  <a:pt x="88659" y="37282"/>
                </a:lnTo>
                <a:lnTo>
                  <a:pt x="301554" y="37282"/>
                </a:lnTo>
                <a:lnTo>
                  <a:pt x="416464" y="30725"/>
                </a:lnTo>
                <a:lnTo>
                  <a:pt x="907723" y="24269"/>
                </a:lnTo>
                <a:lnTo>
                  <a:pt x="3989089" y="29653"/>
                </a:lnTo>
                <a:lnTo>
                  <a:pt x="9680053"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0C489E99-8A12-4C4F-92F9-95B01D8147E3}"/>
              </a:ext>
            </a:extLst>
          </p:cNvPr>
          <p:cNvSpPr>
            <a:spLocks noGrp="1"/>
          </p:cNvSpPr>
          <p:nvPr>
            <p:ph type="title"/>
          </p:nvPr>
        </p:nvSpPr>
        <p:spPr>
          <a:xfrm>
            <a:off x="1020724" y="558209"/>
            <a:ext cx="10333075" cy="14141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011B211-A6C3-4384-AA0B-7A8561A53C1B}"/>
              </a:ext>
            </a:extLst>
          </p:cNvPr>
          <p:cNvSpPr>
            <a:spLocks noGrp="1"/>
          </p:cNvSpPr>
          <p:nvPr>
            <p:ph type="body" idx="1"/>
          </p:nvPr>
        </p:nvSpPr>
        <p:spPr>
          <a:xfrm>
            <a:off x="1020726" y="2089298"/>
            <a:ext cx="10333074" cy="38277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6007E98-5ED3-41C2-BC39-EA8FB826AB1E}"/>
              </a:ext>
            </a:extLst>
          </p:cNvPr>
          <p:cNvSpPr>
            <a:spLocks noGrp="1"/>
          </p:cNvSpPr>
          <p:nvPr>
            <p:ph type="dt" sz="half" idx="2"/>
          </p:nvPr>
        </p:nvSpPr>
        <p:spPr>
          <a:xfrm>
            <a:off x="467834" y="6356350"/>
            <a:ext cx="2604976" cy="365125"/>
          </a:xfrm>
          <a:prstGeom prst="rect">
            <a:avLst/>
          </a:prstGeom>
        </p:spPr>
        <p:txBody>
          <a:bodyPr vert="horz" lIns="91440" tIns="45720" rIns="91440" bIns="45720" rtlCol="0" anchor="ctr"/>
          <a:lstStyle>
            <a:lvl1pPr algn="l">
              <a:defRPr sz="1200" b="1">
                <a:solidFill>
                  <a:schemeClr val="tx1"/>
                </a:solidFill>
              </a:defRPr>
            </a:lvl1pPr>
          </a:lstStyle>
          <a:p>
            <a:fld id="{C1691109-F4F8-4597-962C-A4F4B7960636}" type="datetimeFigureOut">
              <a:rPr lang="en-US" smtClean="0"/>
              <a:t>2/9/2024</a:t>
            </a:fld>
            <a:endParaRPr lang="en-US"/>
          </a:p>
        </p:txBody>
      </p:sp>
      <p:sp>
        <p:nvSpPr>
          <p:cNvPr id="5" name="Footer Placeholder 4">
            <a:extLst>
              <a:ext uri="{FF2B5EF4-FFF2-40B4-BE49-F238E27FC236}">
                <a16:creationId xmlns:a16="http://schemas.microsoft.com/office/drawing/2014/main" id="{B7493049-EC55-4ABD-8F77-F5A84AE384F5}"/>
              </a:ext>
            </a:extLst>
          </p:cNvPr>
          <p:cNvSpPr>
            <a:spLocks noGrp="1"/>
          </p:cNvSpPr>
          <p:nvPr>
            <p:ph type="ftr" sz="quarter" idx="3"/>
          </p:nvPr>
        </p:nvSpPr>
        <p:spPr>
          <a:xfrm>
            <a:off x="7756153" y="6356350"/>
            <a:ext cx="3444109" cy="365125"/>
          </a:xfrm>
          <a:prstGeom prst="rect">
            <a:avLst/>
          </a:prstGeom>
        </p:spPr>
        <p:txBody>
          <a:bodyPr vert="horz" lIns="91440" tIns="45720" rIns="91440" bIns="45720" rtlCol="0" anchor="ctr"/>
          <a:lstStyle>
            <a:lvl1pPr algn="r">
              <a:defRPr sz="1200" b="1" cap="all"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821B6DF-CCDC-4ED0-A4B2-1512B668F4E3}"/>
              </a:ext>
            </a:extLst>
          </p:cNvPr>
          <p:cNvSpPr>
            <a:spLocks noGrp="1"/>
          </p:cNvSpPr>
          <p:nvPr>
            <p:ph type="sldNum" sz="quarter" idx="4"/>
          </p:nvPr>
        </p:nvSpPr>
        <p:spPr>
          <a:xfrm>
            <a:off x="11200263" y="6356350"/>
            <a:ext cx="523902" cy="365125"/>
          </a:xfrm>
          <a:prstGeom prst="rect">
            <a:avLst/>
          </a:prstGeom>
        </p:spPr>
        <p:txBody>
          <a:bodyPr vert="horz" lIns="91440" tIns="45720" rIns="91440" bIns="45720" rtlCol="0" anchor="ctr"/>
          <a:lstStyle>
            <a:lvl1pPr algn="r">
              <a:defRPr sz="1200" b="1">
                <a:solidFill>
                  <a:schemeClr val="tx1"/>
                </a:solidFill>
              </a:defRPr>
            </a:lvl1pPr>
          </a:lstStyle>
          <a:p>
            <a:fld id="{7C7FAD9F-AEE9-406E-B720-57D2B9DB2816}" type="slidenum">
              <a:rPr lang="en-US" smtClean="0"/>
              <a:t>‹#›</a:t>
            </a:fld>
            <a:endParaRPr lang="en-US"/>
          </a:p>
        </p:txBody>
      </p:sp>
      <p:sp>
        <p:nvSpPr>
          <p:cNvPr id="14" name="Freeform: Shape 13">
            <a:extLst>
              <a:ext uri="{FF2B5EF4-FFF2-40B4-BE49-F238E27FC236}">
                <a16:creationId xmlns:a16="http://schemas.microsoft.com/office/drawing/2014/main" id="{42D2C6CA-56BB-4A08-A1E2-342F83955EDB}"/>
              </a:ext>
            </a:extLst>
          </p:cNvPr>
          <p:cNvSpPr/>
          <p:nvPr/>
        </p:nvSpPr>
        <p:spPr>
          <a:xfrm>
            <a:off x="403284" y="389461"/>
            <a:ext cx="11499601" cy="6203902"/>
          </a:xfrm>
          <a:custGeom>
            <a:avLst/>
            <a:gdLst>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321880 w 11499601"/>
              <a:gd name="connsiteY17" fmla="*/ 5943328 h 6250474"/>
              <a:gd name="connsiteX18" fmla="*/ 2161451 w 11499601"/>
              <a:gd name="connsiteY18" fmla="*/ 5941720 h 6250474"/>
              <a:gd name="connsiteX19" fmla="*/ 1884575 w 11499601"/>
              <a:gd name="connsiteY19" fmla="*/ 5937508 h 6250474"/>
              <a:gd name="connsiteX20" fmla="*/ 1731597 w 11499601"/>
              <a:gd name="connsiteY20" fmla="*/ 5934968 h 6250474"/>
              <a:gd name="connsiteX21" fmla="*/ 1588500 w 11499601"/>
              <a:gd name="connsiteY21" fmla="*/ 5940418 h 6250474"/>
              <a:gd name="connsiteX22" fmla="*/ 671167 w 11499601"/>
              <a:gd name="connsiteY22" fmla="*/ 5948382 h 6250474"/>
              <a:gd name="connsiteX23" fmla="*/ 94741 w 11499601"/>
              <a:gd name="connsiteY23" fmla="*/ 5957415 h 6250474"/>
              <a:gd name="connsiteX24" fmla="*/ 37859 w 11499601"/>
              <a:gd name="connsiteY24" fmla="*/ 5876060 h 6250474"/>
              <a:gd name="connsiteX25" fmla="*/ 28975 w 11499601"/>
              <a:gd name="connsiteY25" fmla="*/ 2606888 h 6250474"/>
              <a:gd name="connsiteX26" fmla="*/ 33539 w 11499601"/>
              <a:gd name="connsiteY26" fmla="*/ 59860 h 6250474"/>
              <a:gd name="connsiteX27" fmla="*/ 39830 w 11499601"/>
              <a:gd name="connsiteY27" fmla="*/ 42028 h 6250474"/>
              <a:gd name="connsiteX28" fmla="*/ 88659 w 11499601"/>
              <a:gd name="connsiteY28" fmla="*/ 37282 h 6250474"/>
              <a:gd name="connsiteX29" fmla="*/ 301554 w 11499601"/>
              <a:gd name="connsiteY29" fmla="*/ 37282 h 6250474"/>
              <a:gd name="connsiteX30" fmla="*/ 416464 w 11499601"/>
              <a:gd name="connsiteY30" fmla="*/ 30725 h 6250474"/>
              <a:gd name="connsiteX31" fmla="*/ 907723 w 11499601"/>
              <a:gd name="connsiteY31" fmla="*/ 24269 h 6250474"/>
              <a:gd name="connsiteX32" fmla="*/ 3989089 w 11499601"/>
              <a:gd name="connsiteY32" fmla="*/ 29653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161451 w 11499601"/>
              <a:gd name="connsiteY17" fmla="*/ 5941720 h 6250474"/>
              <a:gd name="connsiteX18" fmla="*/ 1884575 w 11499601"/>
              <a:gd name="connsiteY18" fmla="*/ 5937508 h 6250474"/>
              <a:gd name="connsiteX19" fmla="*/ 1731597 w 11499601"/>
              <a:gd name="connsiteY19" fmla="*/ 5934968 h 6250474"/>
              <a:gd name="connsiteX20" fmla="*/ 1588500 w 11499601"/>
              <a:gd name="connsiteY20" fmla="*/ 5940418 h 6250474"/>
              <a:gd name="connsiteX21" fmla="*/ 671167 w 11499601"/>
              <a:gd name="connsiteY21" fmla="*/ 5948382 h 6250474"/>
              <a:gd name="connsiteX22" fmla="*/ 94741 w 11499601"/>
              <a:gd name="connsiteY22" fmla="*/ 5957415 h 6250474"/>
              <a:gd name="connsiteX23" fmla="*/ 37859 w 11499601"/>
              <a:gd name="connsiteY23" fmla="*/ 5876060 h 6250474"/>
              <a:gd name="connsiteX24" fmla="*/ 28975 w 11499601"/>
              <a:gd name="connsiteY24" fmla="*/ 2606888 h 6250474"/>
              <a:gd name="connsiteX25" fmla="*/ 33539 w 11499601"/>
              <a:gd name="connsiteY25" fmla="*/ 59860 h 6250474"/>
              <a:gd name="connsiteX26" fmla="*/ 39830 w 11499601"/>
              <a:gd name="connsiteY26" fmla="*/ 42028 h 6250474"/>
              <a:gd name="connsiteX27" fmla="*/ 88659 w 11499601"/>
              <a:gd name="connsiteY27" fmla="*/ 37282 h 6250474"/>
              <a:gd name="connsiteX28" fmla="*/ 301554 w 11499601"/>
              <a:gd name="connsiteY28" fmla="*/ 37282 h 6250474"/>
              <a:gd name="connsiteX29" fmla="*/ 416464 w 11499601"/>
              <a:gd name="connsiteY29" fmla="*/ 30725 h 6250474"/>
              <a:gd name="connsiteX30" fmla="*/ 907723 w 11499601"/>
              <a:gd name="connsiteY30" fmla="*/ 24269 h 6250474"/>
              <a:gd name="connsiteX31" fmla="*/ 3989089 w 11499601"/>
              <a:gd name="connsiteY31" fmla="*/ 29653 h 6250474"/>
              <a:gd name="connsiteX32" fmla="*/ 9680053 w 11499601"/>
              <a:gd name="connsiteY32"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1884575 w 11499601"/>
              <a:gd name="connsiteY17" fmla="*/ 5937508 h 6250474"/>
              <a:gd name="connsiteX18" fmla="*/ 1731597 w 11499601"/>
              <a:gd name="connsiteY18" fmla="*/ 5934968 h 6250474"/>
              <a:gd name="connsiteX19" fmla="*/ 1588500 w 11499601"/>
              <a:gd name="connsiteY19" fmla="*/ 5940418 h 6250474"/>
              <a:gd name="connsiteX20" fmla="*/ 671167 w 11499601"/>
              <a:gd name="connsiteY20" fmla="*/ 5948382 h 6250474"/>
              <a:gd name="connsiteX21" fmla="*/ 94741 w 11499601"/>
              <a:gd name="connsiteY21" fmla="*/ 5957415 h 6250474"/>
              <a:gd name="connsiteX22" fmla="*/ 37859 w 11499601"/>
              <a:gd name="connsiteY22" fmla="*/ 5876060 h 6250474"/>
              <a:gd name="connsiteX23" fmla="*/ 28975 w 11499601"/>
              <a:gd name="connsiteY23" fmla="*/ 2606888 h 6250474"/>
              <a:gd name="connsiteX24" fmla="*/ 33539 w 11499601"/>
              <a:gd name="connsiteY24" fmla="*/ 59860 h 6250474"/>
              <a:gd name="connsiteX25" fmla="*/ 39830 w 11499601"/>
              <a:gd name="connsiteY25" fmla="*/ 42028 h 6250474"/>
              <a:gd name="connsiteX26" fmla="*/ 88659 w 11499601"/>
              <a:gd name="connsiteY26" fmla="*/ 37282 h 6250474"/>
              <a:gd name="connsiteX27" fmla="*/ 301554 w 11499601"/>
              <a:gd name="connsiteY27" fmla="*/ 37282 h 6250474"/>
              <a:gd name="connsiteX28" fmla="*/ 416464 w 11499601"/>
              <a:gd name="connsiteY28" fmla="*/ 30725 h 6250474"/>
              <a:gd name="connsiteX29" fmla="*/ 907723 w 11499601"/>
              <a:gd name="connsiteY29" fmla="*/ 24269 h 6250474"/>
              <a:gd name="connsiteX30" fmla="*/ 3989089 w 11499601"/>
              <a:gd name="connsiteY30" fmla="*/ 29653 h 6250474"/>
              <a:gd name="connsiteX31" fmla="*/ 9680053 w 11499601"/>
              <a:gd name="connsiteY31"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11590 w 11499601"/>
              <a:gd name="connsiteY9" fmla="*/ 5989374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01402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731597 w 11499601"/>
              <a:gd name="connsiteY16" fmla="*/ 5934968 h 6250474"/>
              <a:gd name="connsiteX17" fmla="*/ 1588500 w 11499601"/>
              <a:gd name="connsiteY17" fmla="*/ 5940418 h 6250474"/>
              <a:gd name="connsiteX18" fmla="*/ 671167 w 11499601"/>
              <a:gd name="connsiteY18" fmla="*/ 5948382 h 6250474"/>
              <a:gd name="connsiteX19" fmla="*/ 94741 w 11499601"/>
              <a:gd name="connsiteY19" fmla="*/ 5957415 h 6250474"/>
              <a:gd name="connsiteX20" fmla="*/ 37859 w 11499601"/>
              <a:gd name="connsiteY20" fmla="*/ 5876060 h 6250474"/>
              <a:gd name="connsiteX21" fmla="*/ 28975 w 11499601"/>
              <a:gd name="connsiteY21" fmla="*/ 2606888 h 6250474"/>
              <a:gd name="connsiteX22" fmla="*/ 33539 w 11499601"/>
              <a:gd name="connsiteY22" fmla="*/ 59860 h 6250474"/>
              <a:gd name="connsiteX23" fmla="*/ 39830 w 11499601"/>
              <a:gd name="connsiteY23" fmla="*/ 42028 h 6250474"/>
              <a:gd name="connsiteX24" fmla="*/ 88659 w 11499601"/>
              <a:gd name="connsiteY24" fmla="*/ 37282 h 6250474"/>
              <a:gd name="connsiteX25" fmla="*/ 301554 w 11499601"/>
              <a:gd name="connsiteY25" fmla="*/ 37282 h 6250474"/>
              <a:gd name="connsiteX26" fmla="*/ 416464 w 11499601"/>
              <a:gd name="connsiteY26" fmla="*/ 30725 h 6250474"/>
              <a:gd name="connsiteX27" fmla="*/ 907723 w 11499601"/>
              <a:gd name="connsiteY27" fmla="*/ 24269 h 6250474"/>
              <a:gd name="connsiteX28" fmla="*/ 3989089 w 11499601"/>
              <a:gd name="connsiteY28" fmla="*/ 29653 h 6250474"/>
              <a:gd name="connsiteX29" fmla="*/ 9680053 w 11499601"/>
              <a:gd name="connsiteY29"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88500 w 11499601"/>
              <a:gd name="connsiteY16" fmla="*/ 5940418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16786 w 11499601"/>
              <a:gd name="connsiteY15" fmla="*/ 5901423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71167 w 11499601"/>
              <a:gd name="connsiteY16" fmla="*/ 5948382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5500 h 6255974"/>
              <a:gd name="connsiteX1" fmla="*/ 11263634 w 11499601"/>
              <a:gd name="connsiteY1" fmla="*/ 16394 h 6255974"/>
              <a:gd name="connsiteX2" fmla="*/ 11499601 w 11499601"/>
              <a:gd name="connsiteY2" fmla="*/ 64794 h 6255974"/>
              <a:gd name="connsiteX3" fmla="*/ 11496115 w 11499601"/>
              <a:gd name="connsiteY3" fmla="*/ 338710 h 6255974"/>
              <a:gd name="connsiteX4" fmla="*/ 11496626 w 11499601"/>
              <a:gd name="connsiteY4" fmla="*/ 807372 h 6255974"/>
              <a:gd name="connsiteX5" fmla="*/ 11482477 w 11499601"/>
              <a:gd name="connsiteY5" fmla="*/ 1840079 h 6255974"/>
              <a:gd name="connsiteX6" fmla="*/ 11478714 w 11499601"/>
              <a:gd name="connsiteY6" fmla="*/ 3525714 h 6255974"/>
              <a:gd name="connsiteX7" fmla="*/ 11419375 w 11499601"/>
              <a:gd name="connsiteY7" fmla="*/ 5987933 h 6255974"/>
              <a:gd name="connsiteX8" fmla="*/ 5959453 w 11499601"/>
              <a:gd name="connsiteY8" fmla="*/ 5978886 h 6255974"/>
              <a:gd name="connsiteX9" fmla="*/ 4858766 w 11499601"/>
              <a:gd name="connsiteY9" fmla="*/ 6005062 h 6255974"/>
              <a:gd name="connsiteX10" fmla="*/ 3239306 w 11499601"/>
              <a:gd name="connsiteY10" fmla="*/ 5978241 h 6255974"/>
              <a:gd name="connsiteX11" fmla="*/ 3217554 w 11499601"/>
              <a:gd name="connsiteY11" fmla="*/ 6011412 h 6255974"/>
              <a:gd name="connsiteX12" fmla="*/ 3219866 w 11499601"/>
              <a:gd name="connsiteY12" fmla="*/ 6255974 h 6255974"/>
              <a:gd name="connsiteX13" fmla="*/ 2870715 w 11499601"/>
              <a:gd name="connsiteY13" fmla="*/ 6061661 h 6255974"/>
              <a:gd name="connsiteX14" fmla="*/ 2785655 w 11499601"/>
              <a:gd name="connsiteY14" fmla="*/ 5978241 h 6255974"/>
              <a:gd name="connsiteX15" fmla="*/ 2301504 w 11499601"/>
              <a:gd name="connsiteY15" fmla="*/ 5973147 h 6255974"/>
              <a:gd name="connsiteX16" fmla="*/ 666073 w 11499601"/>
              <a:gd name="connsiteY16" fmla="*/ 5964071 h 6255974"/>
              <a:gd name="connsiteX17" fmla="*/ 94741 w 11499601"/>
              <a:gd name="connsiteY17" fmla="*/ 5962915 h 6255974"/>
              <a:gd name="connsiteX18" fmla="*/ 37859 w 11499601"/>
              <a:gd name="connsiteY18" fmla="*/ 5881560 h 6255974"/>
              <a:gd name="connsiteX19" fmla="*/ 28975 w 11499601"/>
              <a:gd name="connsiteY19" fmla="*/ 2612388 h 6255974"/>
              <a:gd name="connsiteX20" fmla="*/ 33539 w 11499601"/>
              <a:gd name="connsiteY20" fmla="*/ 65360 h 6255974"/>
              <a:gd name="connsiteX21" fmla="*/ 39830 w 11499601"/>
              <a:gd name="connsiteY21" fmla="*/ 47528 h 6255974"/>
              <a:gd name="connsiteX22" fmla="*/ 88659 w 11499601"/>
              <a:gd name="connsiteY22" fmla="*/ 42782 h 6255974"/>
              <a:gd name="connsiteX23" fmla="*/ 301554 w 11499601"/>
              <a:gd name="connsiteY23" fmla="*/ 42782 h 6255974"/>
              <a:gd name="connsiteX24" fmla="*/ 416464 w 11499601"/>
              <a:gd name="connsiteY24" fmla="*/ 36225 h 6255974"/>
              <a:gd name="connsiteX25" fmla="*/ 907723 w 11499601"/>
              <a:gd name="connsiteY25" fmla="*/ 29769 h 6255974"/>
              <a:gd name="connsiteX26" fmla="*/ 3989089 w 11499601"/>
              <a:gd name="connsiteY26" fmla="*/ 35153 h 6255974"/>
              <a:gd name="connsiteX27" fmla="*/ 9680053 w 11499601"/>
              <a:gd name="connsiteY27" fmla="*/ 5500 h 6255974"/>
              <a:gd name="connsiteX0" fmla="*/ 9680053 w 11499601"/>
              <a:gd name="connsiteY0" fmla="*/ 0 h 6250474"/>
              <a:gd name="connsiteX1" fmla="*/ 11263634 w 11499601"/>
              <a:gd name="connsiteY1" fmla="*/ 10894 h 6250474"/>
              <a:gd name="connsiteX2" fmla="*/ 11499601 w 11499601"/>
              <a:gd name="connsiteY2" fmla="*/ 5929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1172 w 11499601"/>
              <a:gd name="connsiteY3" fmla="*/ 31329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499601" h="6250474">
                <a:moveTo>
                  <a:pt x="9680053" y="0"/>
                </a:moveTo>
                <a:lnTo>
                  <a:pt x="11263634" y="10894"/>
                </a:lnTo>
                <a:cubicBezTo>
                  <a:pt x="11382518" y="17609"/>
                  <a:pt x="11483635" y="5293"/>
                  <a:pt x="11499601" y="39374"/>
                </a:cubicBezTo>
                <a:lnTo>
                  <a:pt x="11491172" y="313290"/>
                </a:lnTo>
                <a:cubicBezTo>
                  <a:pt x="11491342" y="469511"/>
                  <a:pt x="11496456" y="645651"/>
                  <a:pt x="11496626" y="801872"/>
                </a:cubicBezTo>
                <a:cubicBezTo>
                  <a:pt x="11485119" y="918570"/>
                  <a:pt x="11483798" y="1773917"/>
                  <a:pt x="11482477" y="1834579"/>
                </a:cubicBezTo>
                <a:cubicBezTo>
                  <a:pt x="11462397" y="2645173"/>
                  <a:pt x="11489491" y="2970847"/>
                  <a:pt x="11478714" y="3520214"/>
                </a:cubicBezTo>
                <a:cubicBezTo>
                  <a:pt x="11462615" y="5654060"/>
                  <a:pt x="11560172" y="6010354"/>
                  <a:pt x="11419375" y="5982433"/>
                </a:cubicBezTo>
                <a:cubicBezTo>
                  <a:pt x="9251879" y="6044921"/>
                  <a:pt x="7569480" y="6004728"/>
                  <a:pt x="5959453" y="5973386"/>
                </a:cubicBezTo>
                <a:lnTo>
                  <a:pt x="4858766" y="5999562"/>
                </a:lnTo>
                <a:lnTo>
                  <a:pt x="3239306" y="5972741"/>
                </a:lnTo>
                <a:lnTo>
                  <a:pt x="3217554" y="6005912"/>
                </a:lnTo>
                <a:cubicBezTo>
                  <a:pt x="3195952" y="6047442"/>
                  <a:pt x="3201415" y="6144511"/>
                  <a:pt x="3219866" y="6250474"/>
                </a:cubicBezTo>
                <a:cubicBezTo>
                  <a:pt x="3113618" y="6201492"/>
                  <a:pt x="2980145" y="6145854"/>
                  <a:pt x="2870715" y="6056161"/>
                </a:cubicBezTo>
                <a:lnTo>
                  <a:pt x="2785655" y="5972741"/>
                </a:lnTo>
                <a:lnTo>
                  <a:pt x="2301504" y="5967647"/>
                </a:lnTo>
                <a:lnTo>
                  <a:pt x="666073" y="5958571"/>
                </a:lnTo>
                <a:cubicBezTo>
                  <a:pt x="416338" y="5959078"/>
                  <a:pt x="199443" y="5971167"/>
                  <a:pt x="94741" y="5957415"/>
                </a:cubicBezTo>
                <a:cubicBezTo>
                  <a:pt x="-9961" y="5943663"/>
                  <a:pt x="43390" y="5957506"/>
                  <a:pt x="37859" y="5876060"/>
                </a:cubicBezTo>
                <a:cubicBezTo>
                  <a:pt x="13485" y="5737802"/>
                  <a:pt x="42281" y="4414258"/>
                  <a:pt x="28975" y="2606888"/>
                </a:cubicBezTo>
                <a:cubicBezTo>
                  <a:pt x="-19249" y="1512253"/>
                  <a:pt x="110" y="488851"/>
                  <a:pt x="33539" y="59860"/>
                </a:cubicBezTo>
                <a:cubicBezTo>
                  <a:pt x="34137" y="52184"/>
                  <a:pt x="36271" y="46366"/>
                  <a:pt x="39830" y="42028"/>
                </a:cubicBezTo>
                <a:lnTo>
                  <a:pt x="88659" y="37282"/>
                </a:lnTo>
                <a:lnTo>
                  <a:pt x="301554" y="37282"/>
                </a:lnTo>
                <a:lnTo>
                  <a:pt x="416464" y="30725"/>
                </a:lnTo>
                <a:lnTo>
                  <a:pt x="907723" y="24269"/>
                </a:lnTo>
                <a:lnTo>
                  <a:pt x="3989089" y="29653"/>
                </a:lnTo>
                <a:lnTo>
                  <a:pt x="9680053"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8007195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7" r:id="rId6"/>
    <p:sldLayoutId id="2147483663" r:id="rId7"/>
    <p:sldLayoutId id="2147483664" r:id="rId8"/>
    <p:sldLayoutId id="2147483665" r:id="rId9"/>
    <p:sldLayoutId id="2147483666" r:id="rId10"/>
    <p:sldLayoutId id="2147483668" r:id="rId11"/>
  </p:sldLayoutIdLst>
  <p:txStyles>
    <p:titleStyle>
      <a:lvl1pPr algn="l" defTabSz="914400" rtl="0" eaLnBrk="1" latinLnBrk="0" hangingPunct="1">
        <a:lnSpc>
          <a:spcPct val="100000"/>
        </a:lnSpc>
        <a:spcBef>
          <a:spcPct val="0"/>
        </a:spcBef>
        <a:buNone/>
        <a:defRPr sz="4800" b="1" kern="1200" spc="100"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SzPct val="73000"/>
        <a:buFontTx/>
        <a:buNone/>
        <a:defRPr sz="3200" b="1" kern="1200" spc="50" baseline="0">
          <a:solidFill>
            <a:schemeClr val="tx1"/>
          </a:solidFill>
          <a:latin typeface="+mn-lt"/>
          <a:ea typeface="+mn-ea"/>
          <a:cs typeface="+mn-cs"/>
        </a:defRPr>
      </a:lvl1pPr>
      <a:lvl2pPr marL="228600" indent="-182880" algn="l" defTabSz="914400" rtl="0" eaLnBrk="1" latinLnBrk="0" hangingPunct="1">
        <a:lnSpc>
          <a:spcPct val="100000"/>
        </a:lnSpc>
        <a:spcBef>
          <a:spcPts val="500"/>
        </a:spcBef>
        <a:buSzPct val="70000"/>
        <a:buFont typeface="Arial" panose="020B0604020202020204" pitchFamily="34" charset="0"/>
        <a:buChar char="•"/>
        <a:defRPr sz="2800" b="1" kern="1200" spc="50" baseline="0">
          <a:solidFill>
            <a:schemeClr val="tx1"/>
          </a:solidFill>
          <a:latin typeface="+mn-lt"/>
          <a:ea typeface="+mn-ea"/>
          <a:cs typeface="+mn-cs"/>
        </a:defRPr>
      </a:lvl2pPr>
      <a:lvl3pPr marL="274320" indent="0" algn="l" defTabSz="914400" rtl="0" eaLnBrk="1" latinLnBrk="0" hangingPunct="1">
        <a:lnSpc>
          <a:spcPct val="100000"/>
        </a:lnSpc>
        <a:spcBef>
          <a:spcPts val="500"/>
        </a:spcBef>
        <a:buSzPct val="73000"/>
        <a:buFontTx/>
        <a:buNone/>
        <a:defRPr sz="2400" b="1" kern="1200" spc="50" baseline="0">
          <a:solidFill>
            <a:schemeClr val="tx1"/>
          </a:solidFill>
          <a:latin typeface="+mn-lt"/>
          <a:ea typeface="+mn-ea"/>
          <a:cs typeface="+mn-cs"/>
        </a:defRPr>
      </a:lvl3pPr>
      <a:lvl4pPr marL="548640" indent="-182880" algn="l" defTabSz="914400" rtl="0" eaLnBrk="1" latinLnBrk="0" hangingPunct="1">
        <a:lnSpc>
          <a:spcPct val="100000"/>
        </a:lnSpc>
        <a:spcBef>
          <a:spcPts val="500"/>
        </a:spcBef>
        <a:buSzPct val="73000"/>
        <a:buFont typeface="Arial" panose="020B0604020202020204" pitchFamily="34" charset="0"/>
        <a:buChar char="•"/>
        <a:defRPr sz="2000" b="1" kern="1200" spc="50" baseline="0">
          <a:solidFill>
            <a:schemeClr val="tx1"/>
          </a:solidFill>
          <a:latin typeface="+mn-lt"/>
          <a:ea typeface="+mn-ea"/>
          <a:cs typeface="+mn-cs"/>
        </a:defRPr>
      </a:lvl4pPr>
      <a:lvl5pPr marL="548640" indent="0" algn="l" defTabSz="914400" rtl="0" eaLnBrk="1" latinLnBrk="0" hangingPunct="1">
        <a:lnSpc>
          <a:spcPct val="100000"/>
        </a:lnSpc>
        <a:spcBef>
          <a:spcPts val="500"/>
        </a:spcBef>
        <a:buSzPct val="73000"/>
        <a:buFontTx/>
        <a:buNone/>
        <a:defRPr sz="20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barefoot@campbell.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sbarefoot@campbell.edu" TargetMode="External"/><Relationship Id="rId2" Type="http://schemas.openxmlformats.org/officeDocument/2006/relationships/hyperlink" Target="https://cphs.campbell.edu/admissions/scholarship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udentaid.gov/h/apply-for-aid/fafs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ssets.campbell.edu/wp-content/uploads/sites/17/2019/02/Cover-Letter-Rubric-for-Evaluations.pdf" TargetMode="External"/><Relationship Id="rId2" Type="http://schemas.openxmlformats.org/officeDocument/2006/relationships/hyperlink" Target="https://assets.campbell.edu/wp-content/uploads/sites/17/2019/02/CV_Resume-Rubric-for-Evaluations.pdf" TargetMode="External"/><Relationship Id="rId1" Type="http://schemas.openxmlformats.org/officeDocument/2006/relationships/slideLayout" Target="../slideLayouts/slideLayout2.xml"/><Relationship Id="rId4" Type="http://schemas.openxmlformats.org/officeDocument/2006/relationships/hyperlink" Target="https://assets.campbell.edu/wp-content/uploads/sites/17/2019/02/Essay-Rubric-for-Evaluation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6510"/>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83AF9C6E-31D5-480C-AE10-9BA3E4ED1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31139EDA-9FCD-4FD3-9B08-FB9334D6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19" y="396083"/>
            <a:ext cx="5994737" cy="5914076"/>
          </a:xfrm>
          <a:custGeom>
            <a:avLst/>
            <a:gdLst>
              <a:gd name="connsiteX0" fmla="*/ 7142118 w 7680682"/>
              <a:gd name="connsiteY0" fmla="*/ 6405352 h 6405386"/>
              <a:gd name="connsiteX1" fmla="*/ 6552830 w 7680682"/>
              <a:gd name="connsiteY1" fmla="*/ 6396252 h 6405386"/>
              <a:gd name="connsiteX2" fmla="*/ 987782 w 7680682"/>
              <a:gd name="connsiteY2" fmla="*/ 6365722 h 6405386"/>
              <a:gd name="connsiteX3" fmla="*/ 0 w 7680682"/>
              <a:gd name="connsiteY3" fmla="*/ 6336938 h 6405386"/>
              <a:gd name="connsiteX4" fmla="*/ 0 w 7680682"/>
              <a:gd name="connsiteY4" fmla="*/ 32372 h 6405386"/>
              <a:gd name="connsiteX5" fmla="*/ 157934 w 7680682"/>
              <a:gd name="connsiteY5" fmla="*/ 32797 h 6405386"/>
              <a:gd name="connsiteX6" fmla="*/ 6431319 w 7680682"/>
              <a:gd name="connsiteY6" fmla="*/ 0 h 6405386"/>
              <a:gd name="connsiteX7" fmla="*/ 7631470 w 7680682"/>
              <a:gd name="connsiteY7" fmla="*/ 30531 h 6405386"/>
              <a:gd name="connsiteX8" fmla="*/ 7560032 w 7680682"/>
              <a:gd name="connsiteY8" fmla="*/ 6274128 h 6405386"/>
              <a:gd name="connsiteX9" fmla="*/ 7394324 w 7680682"/>
              <a:gd name="connsiteY9" fmla="*/ 6402154 h 6405386"/>
              <a:gd name="connsiteX10" fmla="*/ 7142118 w 7680682"/>
              <a:gd name="connsiteY10" fmla="*/ 6405352 h 6405386"/>
              <a:gd name="connsiteX0" fmla="*/ 7168766 w 7707330"/>
              <a:gd name="connsiteY0" fmla="*/ 6405352 h 6405386"/>
              <a:gd name="connsiteX1" fmla="*/ 6579478 w 7707330"/>
              <a:gd name="connsiteY1" fmla="*/ 6396252 h 6405386"/>
              <a:gd name="connsiteX2" fmla="*/ 1014430 w 7707330"/>
              <a:gd name="connsiteY2" fmla="*/ 6365722 h 6405386"/>
              <a:gd name="connsiteX3" fmla="*/ 26648 w 7707330"/>
              <a:gd name="connsiteY3" fmla="*/ 6336938 h 6405386"/>
              <a:gd name="connsiteX4" fmla="*/ 26648 w 7707330"/>
              <a:gd name="connsiteY4" fmla="*/ 32372 h 6405386"/>
              <a:gd name="connsiteX5" fmla="*/ 184582 w 7707330"/>
              <a:gd name="connsiteY5" fmla="*/ 32797 h 6405386"/>
              <a:gd name="connsiteX6" fmla="*/ 6457967 w 7707330"/>
              <a:gd name="connsiteY6" fmla="*/ 0 h 6405386"/>
              <a:gd name="connsiteX7" fmla="*/ 7658118 w 7707330"/>
              <a:gd name="connsiteY7" fmla="*/ 30531 h 6405386"/>
              <a:gd name="connsiteX8" fmla="*/ 7586680 w 7707330"/>
              <a:gd name="connsiteY8" fmla="*/ 6274128 h 6405386"/>
              <a:gd name="connsiteX9" fmla="*/ 7420972 w 7707330"/>
              <a:gd name="connsiteY9" fmla="*/ 6402154 h 6405386"/>
              <a:gd name="connsiteX10" fmla="*/ 7168766 w 7707330"/>
              <a:gd name="connsiteY10" fmla="*/ 6405352 h 6405386"/>
              <a:gd name="connsiteX0" fmla="*/ 7191687 w 7730251"/>
              <a:gd name="connsiteY0" fmla="*/ 6405352 h 6405386"/>
              <a:gd name="connsiteX1" fmla="*/ 6602399 w 7730251"/>
              <a:gd name="connsiteY1" fmla="*/ 6396252 h 6405386"/>
              <a:gd name="connsiteX2" fmla="*/ 1037351 w 7730251"/>
              <a:gd name="connsiteY2" fmla="*/ 6365722 h 6405386"/>
              <a:gd name="connsiteX3" fmla="*/ 49569 w 7730251"/>
              <a:gd name="connsiteY3" fmla="*/ 6336938 h 6405386"/>
              <a:gd name="connsiteX4" fmla="*/ 49569 w 7730251"/>
              <a:gd name="connsiteY4" fmla="*/ 32372 h 6405386"/>
              <a:gd name="connsiteX5" fmla="*/ 207503 w 7730251"/>
              <a:gd name="connsiteY5" fmla="*/ 32797 h 6405386"/>
              <a:gd name="connsiteX6" fmla="*/ 6480888 w 7730251"/>
              <a:gd name="connsiteY6" fmla="*/ 0 h 6405386"/>
              <a:gd name="connsiteX7" fmla="*/ 7681039 w 7730251"/>
              <a:gd name="connsiteY7" fmla="*/ 30531 h 6405386"/>
              <a:gd name="connsiteX8" fmla="*/ 7609601 w 7730251"/>
              <a:gd name="connsiteY8" fmla="*/ 6274128 h 6405386"/>
              <a:gd name="connsiteX9" fmla="*/ 7443893 w 7730251"/>
              <a:gd name="connsiteY9" fmla="*/ 6402154 h 6405386"/>
              <a:gd name="connsiteX10" fmla="*/ 7191687 w 7730251"/>
              <a:gd name="connsiteY10" fmla="*/ 6405352 h 6405386"/>
              <a:gd name="connsiteX0" fmla="*/ 7164175 w 7702739"/>
              <a:gd name="connsiteY0" fmla="*/ 6405352 h 6405386"/>
              <a:gd name="connsiteX1" fmla="*/ 6574887 w 7702739"/>
              <a:gd name="connsiteY1" fmla="*/ 6396252 h 6405386"/>
              <a:gd name="connsiteX2" fmla="*/ 1009839 w 7702739"/>
              <a:gd name="connsiteY2" fmla="*/ 6365722 h 6405386"/>
              <a:gd name="connsiteX3" fmla="*/ 22057 w 7702739"/>
              <a:gd name="connsiteY3" fmla="*/ 6336938 h 6405386"/>
              <a:gd name="connsiteX4" fmla="*/ 22057 w 7702739"/>
              <a:gd name="connsiteY4" fmla="*/ 32372 h 6405386"/>
              <a:gd name="connsiteX5" fmla="*/ 179991 w 7702739"/>
              <a:gd name="connsiteY5" fmla="*/ 32797 h 6405386"/>
              <a:gd name="connsiteX6" fmla="*/ 6453376 w 7702739"/>
              <a:gd name="connsiteY6" fmla="*/ 0 h 6405386"/>
              <a:gd name="connsiteX7" fmla="*/ 7653527 w 7702739"/>
              <a:gd name="connsiteY7" fmla="*/ 30531 h 6405386"/>
              <a:gd name="connsiteX8" fmla="*/ 7582089 w 7702739"/>
              <a:gd name="connsiteY8" fmla="*/ 6274128 h 6405386"/>
              <a:gd name="connsiteX9" fmla="*/ 7416381 w 7702739"/>
              <a:gd name="connsiteY9" fmla="*/ 6402154 h 6405386"/>
              <a:gd name="connsiteX10" fmla="*/ 7164175 w 7702739"/>
              <a:gd name="connsiteY10" fmla="*/ 6405352 h 6405386"/>
              <a:gd name="connsiteX0" fmla="*/ 7164174 w 7702738"/>
              <a:gd name="connsiteY0" fmla="*/ 6405352 h 6405386"/>
              <a:gd name="connsiteX1" fmla="*/ 6574886 w 7702738"/>
              <a:gd name="connsiteY1" fmla="*/ 6396252 h 6405386"/>
              <a:gd name="connsiteX2" fmla="*/ 1009838 w 7702738"/>
              <a:gd name="connsiteY2" fmla="*/ 6365722 h 6405386"/>
              <a:gd name="connsiteX3" fmla="*/ 22056 w 7702738"/>
              <a:gd name="connsiteY3" fmla="*/ 6336938 h 6405386"/>
              <a:gd name="connsiteX4" fmla="*/ 22056 w 7702738"/>
              <a:gd name="connsiteY4" fmla="*/ 32372 h 6405386"/>
              <a:gd name="connsiteX5" fmla="*/ 179990 w 7702738"/>
              <a:gd name="connsiteY5" fmla="*/ 32797 h 6405386"/>
              <a:gd name="connsiteX6" fmla="*/ 6453375 w 7702738"/>
              <a:gd name="connsiteY6" fmla="*/ 0 h 6405386"/>
              <a:gd name="connsiteX7" fmla="*/ 7653526 w 7702738"/>
              <a:gd name="connsiteY7" fmla="*/ 30531 h 6405386"/>
              <a:gd name="connsiteX8" fmla="*/ 7582088 w 7702738"/>
              <a:gd name="connsiteY8" fmla="*/ 6274128 h 6405386"/>
              <a:gd name="connsiteX9" fmla="*/ 7416380 w 7702738"/>
              <a:gd name="connsiteY9" fmla="*/ 6402154 h 6405386"/>
              <a:gd name="connsiteX10" fmla="*/ 7164174 w 7702738"/>
              <a:gd name="connsiteY10" fmla="*/ 6405352 h 6405386"/>
              <a:gd name="connsiteX0" fmla="*/ 7169762 w 7708326"/>
              <a:gd name="connsiteY0" fmla="*/ 6405352 h 6405386"/>
              <a:gd name="connsiteX1" fmla="*/ 6580474 w 7708326"/>
              <a:gd name="connsiteY1" fmla="*/ 6396252 h 6405386"/>
              <a:gd name="connsiteX2" fmla="*/ 1015426 w 7708326"/>
              <a:gd name="connsiteY2" fmla="*/ 6365722 h 6405386"/>
              <a:gd name="connsiteX3" fmla="*/ 3659 w 7708326"/>
              <a:gd name="connsiteY3" fmla="*/ 6336938 h 6405386"/>
              <a:gd name="connsiteX4" fmla="*/ 27644 w 7708326"/>
              <a:gd name="connsiteY4" fmla="*/ 32372 h 6405386"/>
              <a:gd name="connsiteX5" fmla="*/ 185578 w 7708326"/>
              <a:gd name="connsiteY5" fmla="*/ 32797 h 6405386"/>
              <a:gd name="connsiteX6" fmla="*/ 6458963 w 7708326"/>
              <a:gd name="connsiteY6" fmla="*/ 0 h 6405386"/>
              <a:gd name="connsiteX7" fmla="*/ 7659114 w 7708326"/>
              <a:gd name="connsiteY7" fmla="*/ 30531 h 6405386"/>
              <a:gd name="connsiteX8" fmla="*/ 7587676 w 7708326"/>
              <a:gd name="connsiteY8" fmla="*/ 6274128 h 6405386"/>
              <a:gd name="connsiteX9" fmla="*/ 7421968 w 7708326"/>
              <a:gd name="connsiteY9" fmla="*/ 6402154 h 6405386"/>
              <a:gd name="connsiteX10" fmla="*/ 7169762 w 7708326"/>
              <a:gd name="connsiteY10" fmla="*/ 6405352 h 6405386"/>
              <a:gd name="connsiteX0" fmla="*/ 7169762 w 7708326"/>
              <a:gd name="connsiteY0" fmla="*/ 6432910 h 6432944"/>
              <a:gd name="connsiteX1" fmla="*/ 6580474 w 7708326"/>
              <a:gd name="connsiteY1" fmla="*/ 6423810 h 6432944"/>
              <a:gd name="connsiteX2" fmla="*/ 1015426 w 7708326"/>
              <a:gd name="connsiteY2" fmla="*/ 6393280 h 6432944"/>
              <a:gd name="connsiteX3" fmla="*/ 3659 w 7708326"/>
              <a:gd name="connsiteY3" fmla="*/ 6364496 h 6432944"/>
              <a:gd name="connsiteX4" fmla="*/ 27644 w 7708326"/>
              <a:gd name="connsiteY4" fmla="*/ 59930 h 6432944"/>
              <a:gd name="connsiteX5" fmla="*/ 185578 w 7708326"/>
              <a:gd name="connsiteY5" fmla="*/ 60355 h 6432944"/>
              <a:gd name="connsiteX6" fmla="*/ 6458963 w 7708326"/>
              <a:gd name="connsiteY6" fmla="*/ 27558 h 6432944"/>
              <a:gd name="connsiteX7" fmla="*/ 7659114 w 7708326"/>
              <a:gd name="connsiteY7" fmla="*/ 58089 h 6432944"/>
              <a:gd name="connsiteX8" fmla="*/ 7587676 w 7708326"/>
              <a:gd name="connsiteY8" fmla="*/ 6301686 h 6432944"/>
              <a:gd name="connsiteX9" fmla="*/ 7421968 w 7708326"/>
              <a:gd name="connsiteY9" fmla="*/ 6429712 h 6432944"/>
              <a:gd name="connsiteX10" fmla="*/ 7169762 w 7708326"/>
              <a:gd name="connsiteY10" fmla="*/ 6432910 h 6432944"/>
              <a:gd name="connsiteX0" fmla="*/ 7169762 w 7715262"/>
              <a:gd name="connsiteY0" fmla="*/ 6432910 h 6442745"/>
              <a:gd name="connsiteX1" fmla="*/ 6580474 w 7715262"/>
              <a:gd name="connsiteY1" fmla="*/ 6423810 h 6442745"/>
              <a:gd name="connsiteX2" fmla="*/ 1015426 w 7715262"/>
              <a:gd name="connsiteY2" fmla="*/ 6393280 h 6442745"/>
              <a:gd name="connsiteX3" fmla="*/ 3659 w 7715262"/>
              <a:gd name="connsiteY3" fmla="*/ 6364496 h 6442745"/>
              <a:gd name="connsiteX4" fmla="*/ 27644 w 7715262"/>
              <a:gd name="connsiteY4" fmla="*/ 59930 h 6442745"/>
              <a:gd name="connsiteX5" fmla="*/ 185578 w 7715262"/>
              <a:gd name="connsiteY5" fmla="*/ 60355 h 6442745"/>
              <a:gd name="connsiteX6" fmla="*/ 6458963 w 7715262"/>
              <a:gd name="connsiteY6" fmla="*/ 27558 h 6442745"/>
              <a:gd name="connsiteX7" fmla="*/ 7659114 w 7715262"/>
              <a:gd name="connsiteY7" fmla="*/ 58089 h 6442745"/>
              <a:gd name="connsiteX8" fmla="*/ 7611661 w 7715262"/>
              <a:gd name="connsiteY8" fmla="*/ 6350416 h 6442745"/>
              <a:gd name="connsiteX9" fmla="*/ 7421968 w 7715262"/>
              <a:gd name="connsiteY9" fmla="*/ 6429712 h 6442745"/>
              <a:gd name="connsiteX10" fmla="*/ 7169762 w 7715262"/>
              <a:gd name="connsiteY10" fmla="*/ 6432910 h 6442745"/>
              <a:gd name="connsiteX0" fmla="*/ 7169762 w 7704059"/>
              <a:gd name="connsiteY0" fmla="*/ 6432910 h 6442745"/>
              <a:gd name="connsiteX1" fmla="*/ 6580474 w 7704059"/>
              <a:gd name="connsiteY1" fmla="*/ 6423810 h 6442745"/>
              <a:gd name="connsiteX2" fmla="*/ 1015426 w 7704059"/>
              <a:gd name="connsiteY2" fmla="*/ 6393280 h 6442745"/>
              <a:gd name="connsiteX3" fmla="*/ 3659 w 7704059"/>
              <a:gd name="connsiteY3" fmla="*/ 6364496 h 6442745"/>
              <a:gd name="connsiteX4" fmla="*/ 27644 w 7704059"/>
              <a:gd name="connsiteY4" fmla="*/ 59930 h 6442745"/>
              <a:gd name="connsiteX5" fmla="*/ 185578 w 7704059"/>
              <a:gd name="connsiteY5" fmla="*/ 60355 h 6442745"/>
              <a:gd name="connsiteX6" fmla="*/ 6458963 w 7704059"/>
              <a:gd name="connsiteY6" fmla="*/ 27558 h 6442745"/>
              <a:gd name="connsiteX7" fmla="*/ 7659114 w 7704059"/>
              <a:gd name="connsiteY7" fmla="*/ 58089 h 6442745"/>
              <a:gd name="connsiteX8" fmla="*/ 7611661 w 7704059"/>
              <a:gd name="connsiteY8" fmla="*/ 6350416 h 6442745"/>
              <a:gd name="connsiteX9" fmla="*/ 7421968 w 7704059"/>
              <a:gd name="connsiteY9" fmla="*/ 6429712 h 6442745"/>
              <a:gd name="connsiteX10" fmla="*/ 7169762 w 7704059"/>
              <a:gd name="connsiteY10" fmla="*/ 6432910 h 6442745"/>
              <a:gd name="connsiteX0" fmla="*/ 7169762 w 7704059"/>
              <a:gd name="connsiteY0" fmla="*/ 6432910 h 6442745"/>
              <a:gd name="connsiteX1" fmla="*/ 6556490 w 7704059"/>
              <a:gd name="connsiteY1" fmla="*/ 6350714 h 6442745"/>
              <a:gd name="connsiteX2" fmla="*/ 1015426 w 7704059"/>
              <a:gd name="connsiteY2" fmla="*/ 6393280 h 6442745"/>
              <a:gd name="connsiteX3" fmla="*/ 3659 w 7704059"/>
              <a:gd name="connsiteY3" fmla="*/ 6364496 h 6442745"/>
              <a:gd name="connsiteX4" fmla="*/ 27644 w 7704059"/>
              <a:gd name="connsiteY4" fmla="*/ 59930 h 6442745"/>
              <a:gd name="connsiteX5" fmla="*/ 185578 w 7704059"/>
              <a:gd name="connsiteY5" fmla="*/ 60355 h 6442745"/>
              <a:gd name="connsiteX6" fmla="*/ 6458963 w 7704059"/>
              <a:gd name="connsiteY6" fmla="*/ 27558 h 6442745"/>
              <a:gd name="connsiteX7" fmla="*/ 7659114 w 7704059"/>
              <a:gd name="connsiteY7" fmla="*/ 58089 h 6442745"/>
              <a:gd name="connsiteX8" fmla="*/ 7611661 w 7704059"/>
              <a:gd name="connsiteY8" fmla="*/ 6350416 h 6442745"/>
              <a:gd name="connsiteX9" fmla="*/ 7421968 w 7704059"/>
              <a:gd name="connsiteY9" fmla="*/ 6429712 h 6442745"/>
              <a:gd name="connsiteX10" fmla="*/ 7169762 w 7704059"/>
              <a:gd name="connsiteY10" fmla="*/ 6432910 h 6442745"/>
              <a:gd name="connsiteX0" fmla="*/ 7169762 w 7704059"/>
              <a:gd name="connsiteY0" fmla="*/ 6432910 h 6472938"/>
              <a:gd name="connsiteX1" fmla="*/ 5896915 w 7704059"/>
              <a:gd name="connsiteY1" fmla="*/ 6472540 h 6472938"/>
              <a:gd name="connsiteX2" fmla="*/ 1015426 w 7704059"/>
              <a:gd name="connsiteY2" fmla="*/ 6393280 h 6472938"/>
              <a:gd name="connsiteX3" fmla="*/ 3659 w 7704059"/>
              <a:gd name="connsiteY3" fmla="*/ 6364496 h 6472938"/>
              <a:gd name="connsiteX4" fmla="*/ 27644 w 7704059"/>
              <a:gd name="connsiteY4" fmla="*/ 59930 h 6472938"/>
              <a:gd name="connsiteX5" fmla="*/ 185578 w 7704059"/>
              <a:gd name="connsiteY5" fmla="*/ 60355 h 6472938"/>
              <a:gd name="connsiteX6" fmla="*/ 6458963 w 7704059"/>
              <a:gd name="connsiteY6" fmla="*/ 27558 h 6472938"/>
              <a:gd name="connsiteX7" fmla="*/ 7659114 w 7704059"/>
              <a:gd name="connsiteY7" fmla="*/ 58089 h 6472938"/>
              <a:gd name="connsiteX8" fmla="*/ 7611661 w 7704059"/>
              <a:gd name="connsiteY8" fmla="*/ 6350416 h 6472938"/>
              <a:gd name="connsiteX9" fmla="*/ 7421968 w 7704059"/>
              <a:gd name="connsiteY9" fmla="*/ 6429712 h 6472938"/>
              <a:gd name="connsiteX10" fmla="*/ 7169762 w 7704059"/>
              <a:gd name="connsiteY10" fmla="*/ 6432910 h 6472938"/>
              <a:gd name="connsiteX0" fmla="*/ 7169762 w 7704059"/>
              <a:gd name="connsiteY0" fmla="*/ 6432910 h 6472938"/>
              <a:gd name="connsiteX1" fmla="*/ 5896916 w 7704059"/>
              <a:gd name="connsiteY1" fmla="*/ 6472539 h 6472938"/>
              <a:gd name="connsiteX2" fmla="*/ 1015426 w 7704059"/>
              <a:gd name="connsiteY2" fmla="*/ 6393280 h 6472938"/>
              <a:gd name="connsiteX3" fmla="*/ 3659 w 7704059"/>
              <a:gd name="connsiteY3" fmla="*/ 6364496 h 6472938"/>
              <a:gd name="connsiteX4" fmla="*/ 27644 w 7704059"/>
              <a:gd name="connsiteY4" fmla="*/ 59930 h 6472938"/>
              <a:gd name="connsiteX5" fmla="*/ 185578 w 7704059"/>
              <a:gd name="connsiteY5" fmla="*/ 60355 h 6472938"/>
              <a:gd name="connsiteX6" fmla="*/ 6458963 w 7704059"/>
              <a:gd name="connsiteY6" fmla="*/ 27558 h 6472938"/>
              <a:gd name="connsiteX7" fmla="*/ 7659114 w 7704059"/>
              <a:gd name="connsiteY7" fmla="*/ 58089 h 6472938"/>
              <a:gd name="connsiteX8" fmla="*/ 7611661 w 7704059"/>
              <a:gd name="connsiteY8" fmla="*/ 6350416 h 6472938"/>
              <a:gd name="connsiteX9" fmla="*/ 7421968 w 7704059"/>
              <a:gd name="connsiteY9" fmla="*/ 6429712 h 6472938"/>
              <a:gd name="connsiteX10" fmla="*/ 7169762 w 7704059"/>
              <a:gd name="connsiteY10" fmla="*/ 6432910 h 6472938"/>
              <a:gd name="connsiteX0" fmla="*/ 7169762 w 7704059"/>
              <a:gd name="connsiteY0" fmla="*/ 6432910 h 6472938"/>
              <a:gd name="connsiteX1" fmla="*/ 5896916 w 7704059"/>
              <a:gd name="connsiteY1" fmla="*/ 6472539 h 6472938"/>
              <a:gd name="connsiteX2" fmla="*/ 1015426 w 7704059"/>
              <a:gd name="connsiteY2" fmla="*/ 6393280 h 6472938"/>
              <a:gd name="connsiteX3" fmla="*/ 3659 w 7704059"/>
              <a:gd name="connsiteY3" fmla="*/ 6364496 h 6472938"/>
              <a:gd name="connsiteX4" fmla="*/ 27644 w 7704059"/>
              <a:gd name="connsiteY4" fmla="*/ 59930 h 6472938"/>
              <a:gd name="connsiteX5" fmla="*/ 185578 w 7704059"/>
              <a:gd name="connsiteY5" fmla="*/ 60355 h 6472938"/>
              <a:gd name="connsiteX6" fmla="*/ 6458963 w 7704059"/>
              <a:gd name="connsiteY6" fmla="*/ 27558 h 6472938"/>
              <a:gd name="connsiteX7" fmla="*/ 7659114 w 7704059"/>
              <a:gd name="connsiteY7" fmla="*/ 58089 h 6472938"/>
              <a:gd name="connsiteX8" fmla="*/ 7611661 w 7704059"/>
              <a:gd name="connsiteY8" fmla="*/ 6350416 h 6472938"/>
              <a:gd name="connsiteX9" fmla="*/ 7421968 w 7704059"/>
              <a:gd name="connsiteY9" fmla="*/ 6429712 h 6472938"/>
              <a:gd name="connsiteX10" fmla="*/ 7169762 w 7704059"/>
              <a:gd name="connsiteY10" fmla="*/ 6432910 h 6472938"/>
              <a:gd name="connsiteX0" fmla="*/ 7169762 w 7704059"/>
              <a:gd name="connsiteY0" fmla="*/ 6432910 h 6472938"/>
              <a:gd name="connsiteX1" fmla="*/ 5896916 w 7704059"/>
              <a:gd name="connsiteY1" fmla="*/ 6472539 h 6472938"/>
              <a:gd name="connsiteX2" fmla="*/ 1015426 w 7704059"/>
              <a:gd name="connsiteY2" fmla="*/ 6393280 h 6472938"/>
              <a:gd name="connsiteX3" fmla="*/ 3659 w 7704059"/>
              <a:gd name="connsiteY3" fmla="*/ 6364496 h 6472938"/>
              <a:gd name="connsiteX4" fmla="*/ 27644 w 7704059"/>
              <a:gd name="connsiteY4" fmla="*/ 59930 h 6472938"/>
              <a:gd name="connsiteX5" fmla="*/ 185578 w 7704059"/>
              <a:gd name="connsiteY5" fmla="*/ 60355 h 6472938"/>
              <a:gd name="connsiteX6" fmla="*/ 6458963 w 7704059"/>
              <a:gd name="connsiteY6" fmla="*/ 27558 h 6472938"/>
              <a:gd name="connsiteX7" fmla="*/ 7659114 w 7704059"/>
              <a:gd name="connsiteY7" fmla="*/ 58089 h 6472938"/>
              <a:gd name="connsiteX8" fmla="*/ 7611661 w 7704059"/>
              <a:gd name="connsiteY8" fmla="*/ 6350416 h 6472938"/>
              <a:gd name="connsiteX9" fmla="*/ 7421968 w 7704059"/>
              <a:gd name="connsiteY9" fmla="*/ 6429712 h 6472938"/>
              <a:gd name="connsiteX10" fmla="*/ 7169762 w 7704059"/>
              <a:gd name="connsiteY10" fmla="*/ 6432910 h 6472938"/>
              <a:gd name="connsiteX0" fmla="*/ 7212306 w 7746603"/>
              <a:gd name="connsiteY0" fmla="*/ 6432910 h 6472937"/>
              <a:gd name="connsiteX1" fmla="*/ 5939460 w 7746603"/>
              <a:gd name="connsiteY1" fmla="*/ 6472539 h 6472937"/>
              <a:gd name="connsiteX2" fmla="*/ 1057970 w 7746603"/>
              <a:gd name="connsiteY2" fmla="*/ 6393280 h 6472937"/>
              <a:gd name="connsiteX3" fmla="*/ 46203 w 7746603"/>
              <a:gd name="connsiteY3" fmla="*/ 6364496 h 6472937"/>
              <a:gd name="connsiteX4" fmla="*/ 70188 w 7746603"/>
              <a:gd name="connsiteY4" fmla="*/ 59930 h 6472937"/>
              <a:gd name="connsiteX5" fmla="*/ 228122 w 7746603"/>
              <a:gd name="connsiteY5" fmla="*/ 60355 h 6472937"/>
              <a:gd name="connsiteX6" fmla="*/ 6501507 w 7746603"/>
              <a:gd name="connsiteY6" fmla="*/ 27558 h 6472937"/>
              <a:gd name="connsiteX7" fmla="*/ 7701658 w 7746603"/>
              <a:gd name="connsiteY7" fmla="*/ 58089 h 6472937"/>
              <a:gd name="connsiteX8" fmla="*/ 7654205 w 7746603"/>
              <a:gd name="connsiteY8" fmla="*/ 6350416 h 6472937"/>
              <a:gd name="connsiteX9" fmla="*/ 7464512 w 7746603"/>
              <a:gd name="connsiteY9" fmla="*/ 6429712 h 6472937"/>
              <a:gd name="connsiteX10" fmla="*/ 7212306 w 7746603"/>
              <a:gd name="connsiteY10" fmla="*/ 6432910 h 6472937"/>
              <a:gd name="connsiteX0" fmla="*/ 7212306 w 7746603"/>
              <a:gd name="connsiteY0" fmla="*/ 6417313 h 6457340"/>
              <a:gd name="connsiteX1" fmla="*/ 5939460 w 7746603"/>
              <a:gd name="connsiteY1" fmla="*/ 6456942 h 6457340"/>
              <a:gd name="connsiteX2" fmla="*/ 1057970 w 7746603"/>
              <a:gd name="connsiteY2" fmla="*/ 6377683 h 6457340"/>
              <a:gd name="connsiteX3" fmla="*/ 46203 w 7746603"/>
              <a:gd name="connsiteY3" fmla="*/ 6348899 h 6457340"/>
              <a:gd name="connsiteX4" fmla="*/ 70188 w 7746603"/>
              <a:gd name="connsiteY4" fmla="*/ 44333 h 6457340"/>
              <a:gd name="connsiteX5" fmla="*/ 228122 w 7746603"/>
              <a:gd name="connsiteY5" fmla="*/ 44758 h 6457340"/>
              <a:gd name="connsiteX6" fmla="*/ 6501507 w 7746603"/>
              <a:gd name="connsiteY6" fmla="*/ 11961 h 6457340"/>
              <a:gd name="connsiteX7" fmla="*/ 7701658 w 7746603"/>
              <a:gd name="connsiteY7" fmla="*/ 111347 h 6457340"/>
              <a:gd name="connsiteX8" fmla="*/ 7654205 w 7746603"/>
              <a:gd name="connsiteY8" fmla="*/ 6334819 h 6457340"/>
              <a:gd name="connsiteX9" fmla="*/ 7464512 w 7746603"/>
              <a:gd name="connsiteY9" fmla="*/ 6414115 h 6457340"/>
              <a:gd name="connsiteX10" fmla="*/ 7212306 w 7746603"/>
              <a:gd name="connsiteY10" fmla="*/ 6417313 h 6457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746603" h="6457340">
                <a:moveTo>
                  <a:pt x="7212306" y="6417313"/>
                </a:moveTo>
                <a:cubicBezTo>
                  <a:pt x="7037545" y="6416924"/>
                  <a:pt x="6135009" y="6462015"/>
                  <a:pt x="5939460" y="6456942"/>
                </a:cubicBezTo>
                <a:cubicBezTo>
                  <a:pt x="4732026" y="6357428"/>
                  <a:pt x="2685133" y="6404103"/>
                  <a:pt x="1057970" y="6377683"/>
                </a:cubicBezTo>
                <a:cubicBezTo>
                  <a:pt x="728709" y="6368088"/>
                  <a:pt x="243550" y="6431589"/>
                  <a:pt x="46203" y="6348899"/>
                </a:cubicBezTo>
                <a:cubicBezTo>
                  <a:pt x="-40174" y="4925356"/>
                  <a:pt x="10228" y="1999666"/>
                  <a:pt x="70188" y="44333"/>
                </a:cubicBezTo>
                <a:lnTo>
                  <a:pt x="228122" y="44758"/>
                </a:lnTo>
                <a:cubicBezTo>
                  <a:pt x="2223312" y="-39269"/>
                  <a:pt x="4410379" y="22893"/>
                  <a:pt x="6501507" y="11961"/>
                </a:cubicBezTo>
                <a:cubicBezTo>
                  <a:pt x="7001570" y="42492"/>
                  <a:pt x="7658565" y="-16643"/>
                  <a:pt x="7701658" y="111347"/>
                </a:cubicBezTo>
                <a:cubicBezTo>
                  <a:pt x="7806433" y="2177281"/>
                  <a:pt x="7701487" y="4398674"/>
                  <a:pt x="7654205" y="6334819"/>
                </a:cubicBezTo>
                <a:cubicBezTo>
                  <a:pt x="7646015" y="6494856"/>
                  <a:pt x="7628818" y="6393761"/>
                  <a:pt x="7464512" y="6414115"/>
                </a:cubicBezTo>
                <a:cubicBezTo>
                  <a:pt x="7406102" y="6416611"/>
                  <a:pt x="7317163" y="6417547"/>
                  <a:pt x="7212306" y="6417313"/>
                </a:cubicBez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FBB030FC-8E19-44AB-80DB-FFFB62D49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23744" flipH="1">
            <a:off x="7731683" y="4331769"/>
            <a:ext cx="3819554" cy="1985395"/>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448" h="873038">
                <a:moveTo>
                  <a:pt x="628580" y="873029"/>
                </a:moveTo>
                <a:cubicBezTo>
                  <a:pt x="712019" y="861599"/>
                  <a:pt x="779646" y="801591"/>
                  <a:pt x="820985" y="803115"/>
                </a:cubicBezTo>
                <a:cubicBezTo>
                  <a:pt x="890136" y="805782"/>
                  <a:pt x="1102925" y="778255"/>
                  <a:pt x="1179791" y="630332"/>
                </a:cubicBezTo>
                <a:cubicBezTo>
                  <a:pt x="1256658" y="482408"/>
                  <a:pt x="1285233" y="316959"/>
                  <a:pt x="1178744" y="192753"/>
                </a:cubicBezTo>
                <a:cubicBezTo>
                  <a:pt x="1072254" y="68547"/>
                  <a:pt x="897566" y="-62326"/>
                  <a:pt x="459416" y="32447"/>
                </a:cubicBezTo>
                <a:cubicBezTo>
                  <a:pt x="21266" y="127221"/>
                  <a:pt x="-22359" y="453262"/>
                  <a:pt x="7264" y="595184"/>
                </a:cubicBezTo>
                <a:cubicBezTo>
                  <a:pt x="36887" y="737107"/>
                  <a:pt x="503802" y="728534"/>
                  <a:pt x="545617" y="737202"/>
                </a:cubicBezTo>
                <a:cubicBezTo>
                  <a:pt x="727068" y="773873"/>
                  <a:pt x="628580" y="873029"/>
                  <a:pt x="628580" y="873029"/>
                </a:cubicBezTo>
                <a:close/>
              </a:path>
            </a:pathLst>
          </a:custGeom>
          <a:solidFill>
            <a:schemeClr val="bg2">
              <a:lumMod val="90000"/>
            </a:schemeClr>
          </a:solidFill>
          <a:ln w="19050"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F09459DE-CB78-4B7B-AEFE-A19FFB652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23744" flipH="1">
            <a:off x="7791210" y="4376111"/>
            <a:ext cx="3819554" cy="1985395"/>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448" h="873038">
                <a:moveTo>
                  <a:pt x="628580" y="873029"/>
                </a:moveTo>
                <a:cubicBezTo>
                  <a:pt x="712019" y="861599"/>
                  <a:pt x="779646" y="801591"/>
                  <a:pt x="820985" y="803115"/>
                </a:cubicBezTo>
                <a:cubicBezTo>
                  <a:pt x="890136" y="805782"/>
                  <a:pt x="1102925" y="778255"/>
                  <a:pt x="1179791" y="630332"/>
                </a:cubicBezTo>
                <a:cubicBezTo>
                  <a:pt x="1256658" y="482408"/>
                  <a:pt x="1285233" y="316959"/>
                  <a:pt x="1178744" y="192753"/>
                </a:cubicBezTo>
                <a:cubicBezTo>
                  <a:pt x="1072254" y="68547"/>
                  <a:pt x="897566" y="-62326"/>
                  <a:pt x="459416" y="32447"/>
                </a:cubicBezTo>
                <a:cubicBezTo>
                  <a:pt x="21266" y="127221"/>
                  <a:pt x="-22359" y="453262"/>
                  <a:pt x="7264" y="595184"/>
                </a:cubicBezTo>
                <a:cubicBezTo>
                  <a:pt x="36887" y="737107"/>
                  <a:pt x="503802" y="728534"/>
                  <a:pt x="545617" y="737202"/>
                </a:cubicBezTo>
                <a:cubicBezTo>
                  <a:pt x="727068" y="773873"/>
                  <a:pt x="628580" y="873029"/>
                  <a:pt x="628580" y="873029"/>
                </a:cubicBezTo>
                <a:close/>
              </a:path>
            </a:pathLst>
          </a:custGeom>
          <a:noFill/>
          <a:ln w="19050" cap="flat">
            <a:solidFill>
              <a:schemeClr val="tx1"/>
            </a:solid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1E5A1BA-E02A-4623-903A-482252B33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19754">
            <a:off x="5974694" y="345536"/>
            <a:ext cx="5572597" cy="4608290"/>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59010"/>
              <a:gd name="connsiteY0" fmla="*/ 725435 h 725435"/>
              <a:gd name="connsiteX1" fmla="*/ 408106 w 959010"/>
              <a:gd name="connsiteY1" fmla="*/ 662779 h 725435"/>
              <a:gd name="connsiteX2" fmla="*/ 805685 w 959010"/>
              <a:gd name="connsiteY2" fmla="*/ 523410 h 725435"/>
              <a:gd name="connsiteX3" fmla="*/ 954560 w 959010"/>
              <a:gd name="connsiteY3" fmla="*/ 257282 h 725435"/>
              <a:gd name="connsiteX4" fmla="*/ 674525 w 959010"/>
              <a:gd name="connsiteY4" fmla="*/ 5631 h 725435"/>
              <a:gd name="connsiteX5" fmla="*/ 15300 w 959010"/>
              <a:gd name="connsiteY5" fmla="*/ 246614 h 725435"/>
              <a:gd name="connsiteX6" fmla="*/ 217325 w 959010"/>
              <a:gd name="connsiteY6" fmla="*/ 650664 h 725435"/>
              <a:gd name="connsiteX7" fmla="*/ 284667 w 959010"/>
              <a:gd name="connsiteY7" fmla="*/ 725435 h 725435"/>
              <a:gd name="connsiteX0" fmla="*/ 284667 w 967667"/>
              <a:gd name="connsiteY0" fmla="*/ 725435 h 725435"/>
              <a:gd name="connsiteX1" fmla="*/ 408106 w 967667"/>
              <a:gd name="connsiteY1" fmla="*/ 662779 h 725435"/>
              <a:gd name="connsiteX2" fmla="*/ 868683 w 967667"/>
              <a:gd name="connsiteY2" fmla="*/ 556279 h 725435"/>
              <a:gd name="connsiteX3" fmla="*/ 954560 w 967667"/>
              <a:gd name="connsiteY3" fmla="*/ 257282 h 725435"/>
              <a:gd name="connsiteX4" fmla="*/ 674525 w 967667"/>
              <a:gd name="connsiteY4" fmla="*/ 5631 h 725435"/>
              <a:gd name="connsiteX5" fmla="*/ 15300 w 967667"/>
              <a:gd name="connsiteY5" fmla="*/ 246614 h 725435"/>
              <a:gd name="connsiteX6" fmla="*/ 217325 w 967667"/>
              <a:gd name="connsiteY6" fmla="*/ 650664 h 725435"/>
              <a:gd name="connsiteX7" fmla="*/ 284667 w 967667"/>
              <a:gd name="connsiteY7" fmla="*/ 725435 h 725435"/>
              <a:gd name="connsiteX0" fmla="*/ 284667 w 966979"/>
              <a:gd name="connsiteY0" fmla="*/ 685615 h 685615"/>
              <a:gd name="connsiteX1" fmla="*/ 408106 w 966979"/>
              <a:gd name="connsiteY1" fmla="*/ 622959 h 685615"/>
              <a:gd name="connsiteX2" fmla="*/ 868683 w 966979"/>
              <a:gd name="connsiteY2" fmla="*/ 516459 h 685615"/>
              <a:gd name="connsiteX3" fmla="*/ 954560 w 966979"/>
              <a:gd name="connsiteY3" fmla="*/ 217462 h 685615"/>
              <a:gd name="connsiteX4" fmla="*/ 684112 w 966979"/>
              <a:gd name="connsiteY4" fmla="*/ 9636 h 685615"/>
              <a:gd name="connsiteX5" fmla="*/ 15300 w 966979"/>
              <a:gd name="connsiteY5" fmla="*/ 206794 h 685615"/>
              <a:gd name="connsiteX6" fmla="*/ 217325 w 966979"/>
              <a:gd name="connsiteY6" fmla="*/ 610844 h 685615"/>
              <a:gd name="connsiteX7" fmla="*/ 284667 w 966979"/>
              <a:gd name="connsiteY7" fmla="*/ 685615 h 685615"/>
              <a:gd name="connsiteX0" fmla="*/ 283787 w 966099"/>
              <a:gd name="connsiteY0" fmla="*/ 685615 h 685615"/>
              <a:gd name="connsiteX1" fmla="*/ 407226 w 966099"/>
              <a:gd name="connsiteY1" fmla="*/ 622959 h 685615"/>
              <a:gd name="connsiteX2" fmla="*/ 867803 w 966099"/>
              <a:gd name="connsiteY2" fmla="*/ 516459 h 685615"/>
              <a:gd name="connsiteX3" fmla="*/ 953680 w 966099"/>
              <a:gd name="connsiteY3" fmla="*/ 217462 h 685615"/>
              <a:gd name="connsiteX4" fmla="*/ 683232 w 966099"/>
              <a:gd name="connsiteY4" fmla="*/ 9636 h 685615"/>
              <a:gd name="connsiteX5" fmla="*/ 14420 w 966099"/>
              <a:gd name="connsiteY5" fmla="*/ 206794 h 685615"/>
              <a:gd name="connsiteX6" fmla="*/ 221923 w 966099"/>
              <a:gd name="connsiteY6" fmla="*/ 610844 h 685615"/>
              <a:gd name="connsiteX7" fmla="*/ 283787 w 966099"/>
              <a:gd name="connsiteY7" fmla="*/ 685615 h 685615"/>
              <a:gd name="connsiteX0" fmla="*/ 282418 w 966099"/>
              <a:gd name="connsiteY0" fmla="*/ 671920 h 671920"/>
              <a:gd name="connsiteX1" fmla="*/ 407226 w 966099"/>
              <a:gd name="connsiteY1" fmla="*/ 622959 h 671920"/>
              <a:gd name="connsiteX2" fmla="*/ 867803 w 966099"/>
              <a:gd name="connsiteY2" fmla="*/ 516459 h 671920"/>
              <a:gd name="connsiteX3" fmla="*/ 953680 w 966099"/>
              <a:gd name="connsiteY3" fmla="*/ 217462 h 671920"/>
              <a:gd name="connsiteX4" fmla="*/ 683232 w 966099"/>
              <a:gd name="connsiteY4" fmla="*/ 9636 h 671920"/>
              <a:gd name="connsiteX5" fmla="*/ 14420 w 966099"/>
              <a:gd name="connsiteY5" fmla="*/ 206794 h 671920"/>
              <a:gd name="connsiteX6" fmla="*/ 221923 w 966099"/>
              <a:gd name="connsiteY6" fmla="*/ 610844 h 671920"/>
              <a:gd name="connsiteX7" fmla="*/ 282418 w 966099"/>
              <a:gd name="connsiteY7" fmla="*/ 671920 h 671920"/>
              <a:gd name="connsiteX0" fmla="*/ 282418 w 966099"/>
              <a:gd name="connsiteY0" fmla="*/ 671920 h 672429"/>
              <a:gd name="connsiteX1" fmla="*/ 338878 w 966099"/>
              <a:gd name="connsiteY1" fmla="*/ 639121 h 672429"/>
              <a:gd name="connsiteX2" fmla="*/ 407226 w 966099"/>
              <a:gd name="connsiteY2" fmla="*/ 622959 h 672429"/>
              <a:gd name="connsiteX3" fmla="*/ 867803 w 966099"/>
              <a:gd name="connsiteY3" fmla="*/ 516459 h 672429"/>
              <a:gd name="connsiteX4" fmla="*/ 953680 w 966099"/>
              <a:gd name="connsiteY4" fmla="*/ 217462 h 672429"/>
              <a:gd name="connsiteX5" fmla="*/ 683232 w 966099"/>
              <a:gd name="connsiteY5" fmla="*/ 9636 h 672429"/>
              <a:gd name="connsiteX6" fmla="*/ 14420 w 966099"/>
              <a:gd name="connsiteY6" fmla="*/ 206794 h 672429"/>
              <a:gd name="connsiteX7" fmla="*/ 221923 w 966099"/>
              <a:gd name="connsiteY7" fmla="*/ 610844 h 672429"/>
              <a:gd name="connsiteX8" fmla="*/ 282418 w 966099"/>
              <a:gd name="connsiteY8" fmla="*/ 671920 h 672429"/>
              <a:gd name="connsiteX0" fmla="*/ 282418 w 966099"/>
              <a:gd name="connsiteY0" fmla="*/ 671920 h 672356"/>
              <a:gd name="connsiteX1" fmla="*/ 337508 w 966099"/>
              <a:gd name="connsiteY1" fmla="*/ 633643 h 672356"/>
              <a:gd name="connsiteX2" fmla="*/ 407226 w 966099"/>
              <a:gd name="connsiteY2" fmla="*/ 622959 h 672356"/>
              <a:gd name="connsiteX3" fmla="*/ 867803 w 966099"/>
              <a:gd name="connsiteY3" fmla="*/ 516459 h 672356"/>
              <a:gd name="connsiteX4" fmla="*/ 953680 w 966099"/>
              <a:gd name="connsiteY4" fmla="*/ 217462 h 672356"/>
              <a:gd name="connsiteX5" fmla="*/ 683232 w 966099"/>
              <a:gd name="connsiteY5" fmla="*/ 9636 h 672356"/>
              <a:gd name="connsiteX6" fmla="*/ 14420 w 966099"/>
              <a:gd name="connsiteY6" fmla="*/ 206794 h 672356"/>
              <a:gd name="connsiteX7" fmla="*/ 221923 w 966099"/>
              <a:gd name="connsiteY7" fmla="*/ 610844 h 672356"/>
              <a:gd name="connsiteX8" fmla="*/ 282418 w 966099"/>
              <a:gd name="connsiteY8" fmla="*/ 671920 h 672356"/>
              <a:gd name="connsiteX0" fmla="*/ 282418 w 966099"/>
              <a:gd name="connsiteY0" fmla="*/ 671920 h 671920"/>
              <a:gd name="connsiteX1" fmla="*/ 337508 w 966099"/>
              <a:gd name="connsiteY1" fmla="*/ 633643 h 671920"/>
              <a:gd name="connsiteX2" fmla="*/ 407226 w 966099"/>
              <a:gd name="connsiteY2" fmla="*/ 622959 h 671920"/>
              <a:gd name="connsiteX3" fmla="*/ 867803 w 966099"/>
              <a:gd name="connsiteY3" fmla="*/ 516459 h 671920"/>
              <a:gd name="connsiteX4" fmla="*/ 953680 w 966099"/>
              <a:gd name="connsiteY4" fmla="*/ 217462 h 671920"/>
              <a:gd name="connsiteX5" fmla="*/ 683232 w 966099"/>
              <a:gd name="connsiteY5" fmla="*/ 9636 h 671920"/>
              <a:gd name="connsiteX6" fmla="*/ 14420 w 966099"/>
              <a:gd name="connsiteY6" fmla="*/ 206794 h 671920"/>
              <a:gd name="connsiteX7" fmla="*/ 221923 w 966099"/>
              <a:gd name="connsiteY7" fmla="*/ 610844 h 671920"/>
              <a:gd name="connsiteX8" fmla="*/ 282418 w 96609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343"/>
              <a:gd name="connsiteY0" fmla="*/ 671920 h 671920"/>
              <a:gd name="connsiteX1" fmla="*/ 337508 w 965343"/>
              <a:gd name="connsiteY1" fmla="*/ 633643 h 671920"/>
              <a:gd name="connsiteX2" fmla="*/ 437355 w 965343"/>
              <a:gd name="connsiteY2" fmla="*/ 631177 h 671920"/>
              <a:gd name="connsiteX3" fmla="*/ 867803 w 965343"/>
              <a:gd name="connsiteY3" fmla="*/ 516459 h 671920"/>
              <a:gd name="connsiteX4" fmla="*/ 953680 w 965343"/>
              <a:gd name="connsiteY4" fmla="*/ 217462 h 671920"/>
              <a:gd name="connsiteX5" fmla="*/ 683232 w 965343"/>
              <a:gd name="connsiteY5" fmla="*/ 9636 h 671920"/>
              <a:gd name="connsiteX6" fmla="*/ 14420 w 965343"/>
              <a:gd name="connsiteY6" fmla="*/ 206794 h 671920"/>
              <a:gd name="connsiteX7" fmla="*/ 221923 w 965343"/>
              <a:gd name="connsiteY7" fmla="*/ 610844 h 671920"/>
              <a:gd name="connsiteX8" fmla="*/ 282418 w 965343"/>
              <a:gd name="connsiteY8" fmla="*/ 671920 h 671920"/>
              <a:gd name="connsiteX0" fmla="*/ 282418 w 964893"/>
              <a:gd name="connsiteY0" fmla="*/ 664870 h 664870"/>
              <a:gd name="connsiteX1" fmla="*/ 337508 w 964893"/>
              <a:gd name="connsiteY1" fmla="*/ 626593 h 664870"/>
              <a:gd name="connsiteX2" fmla="*/ 437355 w 964893"/>
              <a:gd name="connsiteY2" fmla="*/ 624127 h 664870"/>
              <a:gd name="connsiteX3" fmla="*/ 867803 w 964893"/>
              <a:gd name="connsiteY3" fmla="*/ 509409 h 664870"/>
              <a:gd name="connsiteX4" fmla="*/ 953680 w 964893"/>
              <a:gd name="connsiteY4" fmla="*/ 210412 h 664870"/>
              <a:gd name="connsiteX5" fmla="*/ 689605 w 964893"/>
              <a:gd name="connsiteY5" fmla="*/ 10843 h 664870"/>
              <a:gd name="connsiteX6" fmla="*/ 14420 w 964893"/>
              <a:gd name="connsiteY6" fmla="*/ 199744 h 664870"/>
              <a:gd name="connsiteX7" fmla="*/ 221923 w 964893"/>
              <a:gd name="connsiteY7" fmla="*/ 603794 h 664870"/>
              <a:gd name="connsiteX8" fmla="*/ 282418 w 964893"/>
              <a:gd name="connsiteY8" fmla="*/ 664870 h 664870"/>
              <a:gd name="connsiteX0" fmla="*/ 288372 w 970847"/>
              <a:gd name="connsiteY0" fmla="*/ 654213 h 654213"/>
              <a:gd name="connsiteX1" fmla="*/ 343462 w 970847"/>
              <a:gd name="connsiteY1" fmla="*/ 615936 h 654213"/>
              <a:gd name="connsiteX2" fmla="*/ 443309 w 970847"/>
              <a:gd name="connsiteY2" fmla="*/ 613470 h 654213"/>
              <a:gd name="connsiteX3" fmla="*/ 873757 w 970847"/>
              <a:gd name="connsiteY3" fmla="*/ 498752 h 654213"/>
              <a:gd name="connsiteX4" fmla="*/ 959634 w 970847"/>
              <a:gd name="connsiteY4" fmla="*/ 199755 h 654213"/>
              <a:gd name="connsiteX5" fmla="*/ 695559 w 970847"/>
              <a:gd name="connsiteY5" fmla="*/ 186 h 654213"/>
              <a:gd name="connsiteX6" fmla="*/ 13395 w 970847"/>
              <a:gd name="connsiteY6" fmla="*/ 233317 h 654213"/>
              <a:gd name="connsiteX7" fmla="*/ 227877 w 970847"/>
              <a:gd name="connsiteY7" fmla="*/ 593137 h 654213"/>
              <a:gd name="connsiteX8" fmla="*/ 288372 w 970847"/>
              <a:gd name="connsiteY8" fmla="*/ 654213 h 654213"/>
              <a:gd name="connsiteX0" fmla="*/ 291425 w 973900"/>
              <a:gd name="connsiteY0" fmla="*/ 654213 h 654213"/>
              <a:gd name="connsiteX1" fmla="*/ 346515 w 973900"/>
              <a:gd name="connsiteY1" fmla="*/ 615936 h 654213"/>
              <a:gd name="connsiteX2" fmla="*/ 446362 w 973900"/>
              <a:gd name="connsiteY2" fmla="*/ 613470 h 654213"/>
              <a:gd name="connsiteX3" fmla="*/ 876810 w 973900"/>
              <a:gd name="connsiteY3" fmla="*/ 498752 h 654213"/>
              <a:gd name="connsiteX4" fmla="*/ 962687 w 973900"/>
              <a:gd name="connsiteY4" fmla="*/ 199755 h 654213"/>
              <a:gd name="connsiteX5" fmla="*/ 698612 w 973900"/>
              <a:gd name="connsiteY5" fmla="*/ 186 h 654213"/>
              <a:gd name="connsiteX6" fmla="*/ 16448 w 973900"/>
              <a:gd name="connsiteY6" fmla="*/ 233317 h 654213"/>
              <a:gd name="connsiteX7" fmla="*/ 230930 w 973900"/>
              <a:gd name="connsiteY7" fmla="*/ 593137 h 654213"/>
              <a:gd name="connsiteX8" fmla="*/ 291425 w 973900"/>
              <a:gd name="connsiteY8" fmla="*/ 654213 h 654213"/>
              <a:gd name="connsiteX0" fmla="*/ 291425 w 973900"/>
              <a:gd name="connsiteY0" fmla="*/ 655114 h 655114"/>
              <a:gd name="connsiteX1" fmla="*/ 346515 w 973900"/>
              <a:gd name="connsiteY1" fmla="*/ 616837 h 655114"/>
              <a:gd name="connsiteX2" fmla="*/ 446362 w 973900"/>
              <a:gd name="connsiteY2" fmla="*/ 614371 h 655114"/>
              <a:gd name="connsiteX3" fmla="*/ 876810 w 973900"/>
              <a:gd name="connsiteY3" fmla="*/ 499653 h 655114"/>
              <a:gd name="connsiteX4" fmla="*/ 962687 w 973900"/>
              <a:gd name="connsiteY4" fmla="*/ 200656 h 655114"/>
              <a:gd name="connsiteX5" fmla="*/ 698612 w 973900"/>
              <a:gd name="connsiteY5" fmla="*/ 1087 h 655114"/>
              <a:gd name="connsiteX6" fmla="*/ 16448 w 973900"/>
              <a:gd name="connsiteY6" fmla="*/ 234218 h 655114"/>
              <a:gd name="connsiteX7" fmla="*/ 230930 w 973900"/>
              <a:gd name="connsiteY7" fmla="*/ 594038 h 655114"/>
              <a:gd name="connsiteX8" fmla="*/ 291425 w 973900"/>
              <a:gd name="connsiteY8" fmla="*/ 655114 h 655114"/>
              <a:gd name="connsiteX0" fmla="*/ 291425 w 975164"/>
              <a:gd name="connsiteY0" fmla="*/ 647870 h 647870"/>
              <a:gd name="connsiteX1" fmla="*/ 346515 w 975164"/>
              <a:gd name="connsiteY1" fmla="*/ 609593 h 647870"/>
              <a:gd name="connsiteX2" fmla="*/ 446362 w 975164"/>
              <a:gd name="connsiteY2" fmla="*/ 607127 h 647870"/>
              <a:gd name="connsiteX3" fmla="*/ 876810 w 975164"/>
              <a:gd name="connsiteY3" fmla="*/ 492409 h 647870"/>
              <a:gd name="connsiteX4" fmla="*/ 962687 w 975164"/>
              <a:gd name="connsiteY4" fmla="*/ 193412 h 647870"/>
              <a:gd name="connsiteX5" fmla="*/ 680730 w 975164"/>
              <a:gd name="connsiteY5" fmla="*/ 1283 h 647870"/>
              <a:gd name="connsiteX6" fmla="*/ 16448 w 975164"/>
              <a:gd name="connsiteY6" fmla="*/ 226974 h 647870"/>
              <a:gd name="connsiteX7" fmla="*/ 230930 w 975164"/>
              <a:gd name="connsiteY7" fmla="*/ 586794 h 647870"/>
              <a:gd name="connsiteX8" fmla="*/ 291425 w 975164"/>
              <a:gd name="connsiteY8" fmla="*/ 647870 h 647870"/>
              <a:gd name="connsiteX0" fmla="*/ 291425 w 975164"/>
              <a:gd name="connsiteY0" fmla="*/ 651964 h 651964"/>
              <a:gd name="connsiteX1" fmla="*/ 346515 w 975164"/>
              <a:gd name="connsiteY1" fmla="*/ 613687 h 651964"/>
              <a:gd name="connsiteX2" fmla="*/ 446362 w 975164"/>
              <a:gd name="connsiteY2" fmla="*/ 611221 h 651964"/>
              <a:gd name="connsiteX3" fmla="*/ 876810 w 975164"/>
              <a:gd name="connsiteY3" fmla="*/ 496503 h 651964"/>
              <a:gd name="connsiteX4" fmla="*/ 962687 w 975164"/>
              <a:gd name="connsiteY4" fmla="*/ 197506 h 651964"/>
              <a:gd name="connsiteX5" fmla="*/ 680730 w 975164"/>
              <a:gd name="connsiteY5" fmla="*/ 5377 h 651964"/>
              <a:gd name="connsiteX6" fmla="*/ 218522 w 975164"/>
              <a:gd name="connsiteY6" fmla="*/ 68738 h 651964"/>
              <a:gd name="connsiteX7" fmla="*/ 16448 w 975164"/>
              <a:gd name="connsiteY7" fmla="*/ 231068 h 651964"/>
              <a:gd name="connsiteX8" fmla="*/ 230930 w 975164"/>
              <a:gd name="connsiteY8" fmla="*/ 590888 h 651964"/>
              <a:gd name="connsiteX9" fmla="*/ 291425 w 975164"/>
              <a:gd name="connsiteY9" fmla="*/ 651964 h 651964"/>
              <a:gd name="connsiteX0" fmla="*/ 291425 w 975164"/>
              <a:gd name="connsiteY0" fmla="*/ 651964 h 651964"/>
              <a:gd name="connsiteX1" fmla="*/ 346515 w 975164"/>
              <a:gd name="connsiteY1" fmla="*/ 613687 h 651964"/>
              <a:gd name="connsiteX2" fmla="*/ 446362 w 975164"/>
              <a:gd name="connsiteY2" fmla="*/ 611221 h 651964"/>
              <a:gd name="connsiteX3" fmla="*/ 876810 w 975164"/>
              <a:gd name="connsiteY3" fmla="*/ 496503 h 651964"/>
              <a:gd name="connsiteX4" fmla="*/ 962687 w 975164"/>
              <a:gd name="connsiteY4" fmla="*/ 197506 h 651964"/>
              <a:gd name="connsiteX5" fmla="*/ 680730 w 975164"/>
              <a:gd name="connsiteY5" fmla="*/ 5377 h 651964"/>
              <a:gd name="connsiteX6" fmla="*/ 218522 w 975164"/>
              <a:gd name="connsiteY6" fmla="*/ 68738 h 651964"/>
              <a:gd name="connsiteX7" fmla="*/ 16448 w 975164"/>
              <a:gd name="connsiteY7" fmla="*/ 231068 h 651964"/>
              <a:gd name="connsiteX8" fmla="*/ 230930 w 975164"/>
              <a:gd name="connsiteY8" fmla="*/ 590888 h 651964"/>
              <a:gd name="connsiteX9" fmla="*/ 291425 w 975164"/>
              <a:gd name="connsiteY9" fmla="*/ 651964 h 651964"/>
              <a:gd name="connsiteX0" fmla="*/ 291425 w 975164"/>
              <a:gd name="connsiteY0" fmla="*/ 651767 h 651767"/>
              <a:gd name="connsiteX1" fmla="*/ 346515 w 975164"/>
              <a:gd name="connsiteY1" fmla="*/ 613490 h 651767"/>
              <a:gd name="connsiteX2" fmla="*/ 446362 w 975164"/>
              <a:gd name="connsiteY2" fmla="*/ 611024 h 651767"/>
              <a:gd name="connsiteX3" fmla="*/ 876810 w 975164"/>
              <a:gd name="connsiteY3" fmla="*/ 496306 h 651767"/>
              <a:gd name="connsiteX4" fmla="*/ 962687 w 975164"/>
              <a:gd name="connsiteY4" fmla="*/ 197309 h 651767"/>
              <a:gd name="connsiteX5" fmla="*/ 680730 w 975164"/>
              <a:gd name="connsiteY5" fmla="*/ 5180 h 651767"/>
              <a:gd name="connsiteX6" fmla="*/ 201924 w 975164"/>
              <a:gd name="connsiteY6" fmla="*/ 69993 h 651767"/>
              <a:gd name="connsiteX7" fmla="*/ 16448 w 975164"/>
              <a:gd name="connsiteY7" fmla="*/ 230871 h 651767"/>
              <a:gd name="connsiteX8" fmla="*/ 230930 w 975164"/>
              <a:gd name="connsiteY8" fmla="*/ 590691 h 651767"/>
              <a:gd name="connsiteX9" fmla="*/ 291425 w 975164"/>
              <a:gd name="connsiteY9" fmla="*/ 651767 h 651767"/>
              <a:gd name="connsiteX0" fmla="*/ 291319 w 975058"/>
              <a:gd name="connsiteY0" fmla="*/ 651767 h 651767"/>
              <a:gd name="connsiteX1" fmla="*/ 346409 w 975058"/>
              <a:gd name="connsiteY1" fmla="*/ 613490 h 651767"/>
              <a:gd name="connsiteX2" fmla="*/ 446256 w 975058"/>
              <a:gd name="connsiteY2" fmla="*/ 611024 h 651767"/>
              <a:gd name="connsiteX3" fmla="*/ 876704 w 975058"/>
              <a:gd name="connsiteY3" fmla="*/ 496306 h 651767"/>
              <a:gd name="connsiteX4" fmla="*/ 962581 w 975058"/>
              <a:gd name="connsiteY4" fmla="*/ 197309 h 651767"/>
              <a:gd name="connsiteX5" fmla="*/ 680624 w 975058"/>
              <a:gd name="connsiteY5" fmla="*/ 5180 h 651767"/>
              <a:gd name="connsiteX6" fmla="*/ 201818 w 975058"/>
              <a:gd name="connsiteY6" fmla="*/ 69993 h 651767"/>
              <a:gd name="connsiteX7" fmla="*/ 16468 w 975058"/>
              <a:gd name="connsiteY7" fmla="*/ 247811 h 651767"/>
              <a:gd name="connsiteX8" fmla="*/ 230824 w 975058"/>
              <a:gd name="connsiteY8" fmla="*/ 590691 h 651767"/>
              <a:gd name="connsiteX9" fmla="*/ 291319 w 975058"/>
              <a:gd name="connsiteY9" fmla="*/ 651767 h 651767"/>
              <a:gd name="connsiteX0" fmla="*/ 294026 w 977765"/>
              <a:gd name="connsiteY0" fmla="*/ 651767 h 651767"/>
              <a:gd name="connsiteX1" fmla="*/ 349116 w 977765"/>
              <a:gd name="connsiteY1" fmla="*/ 613490 h 651767"/>
              <a:gd name="connsiteX2" fmla="*/ 448963 w 977765"/>
              <a:gd name="connsiteY2" fmla="*/ 611024 h 651767"/>
              <a:gd name="connsiteX3" fmla="*/ 879411 w 977765"/>
              <a:gd name="connsiteY3" fmla="*/ 496306 h 651767"/>
              <a:gd name="connsiteX4" fmla="*/ 965288 w 977765"/>
              <a:gd name="connsiteY4" fmla="*/ 197309 h 651767"/>
              <a:gd name="connsiteX5" fmla="*/ 683331 w 977765"/>
              <a:gd name="connsiteY5" fmla="*/ 5180 h 651767"/>
              <a:gd name="connsiteX6" fmla="*/ 204525 w 977765"/>
              <a:gd name="connsiteY6" fmla="*/ 69993 h 651767"/>
              <a:gd name="connsiteX7" fmla="*/ 19175 w 977765"/>
              <a:gd name="connsiteY7" fmla="*/ 247811 h 651767"/>
              <a:gd name="connsiteX8" fmla="*/ 233531 w 977765"/>
              <a:gd name="connsiteY8" fmla="*/ 590691 h 651767"/>
              <a:gd name="connsiteX9" fmla="*/ 294026 w 977765"/>
              <a:gd name="connsiteY9" fmla="*/ 651767 h 651767"/>
              <a:gd name="connsiteX0" fmla="*/ 292584 w 976323"/>
              <a:gd name="connsiteY0" fmla="*/ 651767 h 651767"/>
              <a:gd name="connsiteX1" fmla="*/ 347674 w 976323"/>
              <a:gd name="connsiteY1" fmla="*/ 613490 h 651767"/>
              <a:gd name="connsiteX2" fmla="*/ 447521 w 976323"/>
              <a:gd name="connsiteY2" fmla="*/ 611024 h 651767"/>
              <a:gd name="connsiteX3" fmla="*/ 877969 w 976323"/>
              <a:gd name="connsiteY3" fmla="*/ 496306 h 651767"/>
              <a:gd name="connsiteX4" fmla="*/ 963846 w 976323"/>
              <a:gd name="connsiteY4" fmla="*/ 197309 h 651767"/>
              <a:gd name="connsiteX5" fmla="*/ 681889 w 976323"/>
              <a:gd name="connsiteY5" fmla="*/ 5180 h 651767"/>
              <a:gd name="connsiteX6" fmla="*/ 203083 w 976323"/>
              <a:gd name="connsiteY6" fmla="*/ 69993 h 651767"/>
              <a:gd name="connsiteX7" fmla="*/ 19443 w 976323"/>
              <a:gd name="connsiteY7" fmla="*/ 254442 h 651767"/>
              <a:gd name="connsiteX8" fmla="*/ 232089 w 976323"/>
              <a:gd name="connsiteY8" fmla="*/ 590691 h 651767"/>
              <a:gd name="connsiteX9" fmla="*/ 292584 w 976323"/>
              <a:gd name="connsiteY9" fmla="*/ 651767 h 651767"/>
              <a:gd name="connsiteX0" fmla="*/ 292584 w 974891"/>
              <a:gd name="connsiteY0" fmla="*/ 651767 h 651767"/>
              <a:gd name="connsiteX1" fmla="*/ 347674 w 974891"/>
              <a:gd name="connsiteY1" fmla="*/ 613490 h 651767"/>
              <a:gd name="connsiteX2" fmla="*/ 447521 w 974891"/>
              <a:gd name="connsiteY2" fmla="*/ 611024 h 651767"/>
              <a:gd name="connsiteX3" fmla="*/ 871513 w 974891"/>
              <a:gd name="connsiteY3" fmla="*/ 476756 h 651767"/>
              <a:gd name="connsiteX4" fmla="*/ 963846 w 974891"/>
              <a:gd name="connsiteY4" fmla="*/ 197309 h 651767"/>
              <a:gd name="connsiteX5" fmla="*/ 681889 w 974891"/>
              <a:gd name="connsiteY5" fmla="*/ 5180 h 651767"/>
              <a:gd name="connsiteX6" fmla="*/ 203083 w 974891"/>
              <a:gd name="connsiteY6" fmla="*/ 69993 h 651767"/>
              <a:gd name="connsiteX7" fmla="*/ 19443 w 974891"/>
              <a:gd name="connsiteY7" fmla="*/ 254442 h 651767"/>
              <a:gd name="connsiteX8" fmla="*/ 232089 w 974891"/>
              <a:gd name="connsiteY8" fmla="*/ 590691 h 651767"/>
              <a:gd name="connsiteX9" fmla="*/ 292584 w 974891"/>
              <a:gd name="connsiteY9" fmla="*/ 651767 h 651767"/>
              <a:gd name="connsiteX0" fmla="*/ 292584 w 973991"/>
              <a:gd name="connsiteY0" fmla="*/ 651767 h 651767"/>
              <a:gd name="connsiteX1" fmla="*/ 347674 w 973991"/>
              <a:gd name="connsiteY1" fmla="*/ 613490 h 651767"/>
              <a:gd name="connsiteX2" fmla="*/ 492610 w 973991"/>
              <a:gd name="connsiteY2" fmla="*/ 599395 h 651767"/>
              <a:gd name="connsiteX3" fmla="*/ 871513 w 973991"/>
              <a:gd name="connsiteY3" fmla="*/ 476756 h 651767"/>
              <a:gd name="connsiteX4" fmla="*/ 963846 w 973991"/>
              <a:gd name="connsiteY4" fmla="*/ 197309 h 651767"/>
              <a:gd name="connsiteX5" fmla="*/ 681889 w 973991"/>
              <a:gd name="connsiteY5" fmla="*/ 5180 h 651767"/>
              <a:gd name="connsiteX6" fmla="*/ 203083 w 973991"/>
              <a:gd name="connsiteY6" fmla="*/ 69993 h 651767"/>
              <a:gd name="connsiteX7" fmla="*/ 19443 w 973991"/>
              <a:gd name="connsiteY7" fmla="*/ 254442 h 651767"/>
              <a:gd name="connsiteX8" fmla="*/ 232089 w 973991"/>
              <a:gd name="connsiteY8" fmla="*/ 590691 h 651767"/>
              <a:gd name="connsiteX9" fmla="*/ 292584 w 973991"/>
              <a:gd name="connsiteY9" fmla="*/ 651767 h 651767"/>
              <a:gd name="connsiteX0" fmla="*/ 292584 w 973991"/>
              <a:gd name="connsiteY0" fmla="*/ 651767 h 651767"/>
              <a:gd name="connsiteX1" fmla="*/ 347674 w 973991"/>
              <a:gd name="connsiteY1" fmla="*/ 613490 h 651767"/>
              <a:gd name="connsiteX2" fmla="*/ 492610 w 973991"/>
              <a:gd name="connsiteY2" fmla="*/ 599395 h 651767"/>
              <a:gd name="connsiteX3" fmla="*/ 871513 w 973991"/>
              <a:gd name="connsiteY3" fmla="*/ 476756 h 651767"/>
              <a:gd name="connsiteX4" fmla="*/ 963846 w 973991"/>
              <a:gd name="connsiteY4" fmla="*/ 197309 h 651767"/>
              <a:gd name="connsiteX5" fmla="*/ 681889 w 973991"/>
              <a:gd name="connsiteY5" fmla="*/ 5180 h 651767"/>
              <a:gd name="connsiteX6" fmla="*/ 203083 w 973991"/>
              <a:gd name="connsiteY6" fmla="*/ 69993 h 651767"/>
              <a:gd name="connsiteX7" fmla="*/ 19443 w 973991"/>
              <a:gd name="connsiteY7" fmla="*/ 254442 h 651767"/>
              <a:gd name="connsiteX8" fmla="*/ 232089 w 973991"/>
              <a:gd name="connsiteY8" fmla="*/ 590691 h 651767"/>
              <a:gd name="connsiteX9" fmla="*/ 292584 w 973991"/>
              <a:gd name="connsiteY9" fmla="*/ 651767 h 651767"/>
              <a:gd name="connsiteX0" fmla="*/ 292584 w 947259"/>
              <a:gd name="connsiteY0" fmla="*/ 652072 h 652072"/>
              <a:gd name="connsiteX1" fmla="*/ 347674 w 947259"/>
              <a:gd name="connsiteY1" fmla="*/ 613795 h 652072"/>
              <a:gd name="connsiteX2" fmla="*/ 492610 w 947259"/>
              <a:gd name="connsiteY2" fmla="*/ 599700 h 652072"/>
              <a:gd name="connsiteX3" fmla="*/ 871513 w 947259"/>
              <a:gd name="connsiteY3" fmla="*/ 477061 h 652072"/>
              <a:gd name="connsiteX4" fmla="*/ 932661 w 947259"/>
              <a:gd name="connsiteY4" fmla="*/ 202828 h 652072"/>
              <a:gd name="connsiteX5" fmla="*/ 681889 w 947259"/>
              <a:gd name="connsiteY5" fmla="*/ 5485 h 652072"/>
              <a:gd name="connsiteX6" fmla="*/ 203083 w 947259"/>
              <a:gd name="connsiteY6" fmla="*/ 70298 h 652072"/>
              <a:gd name="connsiteX7" fmla="*/ 19443 w 947259"/>
              <a:gd name="connsiteY7" fmla="*/ 254747 h 652072"/>
              <a:gd name="connsiteX8" fmla="*/ 232089 w 947259"/>
              <a:gd name="connsiteY8" fmla="*/ 590996 h 652072"/>
              <a:gd name="connsiteX9" fmla="*/ 292584 w 947259"/>
              <a:gd name="connsiteY9" fmla="*/ 652072 h 652072"/>
              <a:gd name="connsiteX0" fmla="*/ 292584 w 935943"/>
              <a:gd name="connsiteY0" fmla="*/ 652294 h 652294"/>
              <a:gd name="connsiteX1" fmla="*/ 347674 w 935943"/>
              <a:gd name="connsiteY1" fmla="*/ 614017 h 652294"/>
              <a:gd name="connsiteX2" fmla="*/ 492610 w 935943"/>
              <a:gd name="connsiteY2" fmla="*/ 599922 h 652294"/>
              <a:gd name="connsiteX3" fmla="*/ 871513 w 935943"/>
              <a:gd name="connsiteY3" fmla="*/ 477283 h 652294"/>
              <a:gd name="connsiteX4" fmla="*/ 918074 w 935943"/>
              <a:gd name="connsiteY4" fmla="*/ 206812 h 652294"/>
              <a:gd name="connsiteX5" fmla="*/ 681889 w 935943"/>
              <a:gd name="connsiteY5" fmla="*/ 5707 h 652294"/>
              <a:gd name="connsiteX6" fmla="*/ 203083 w 935943"/>
              <a:gd name="connsiteY6" fmla="*/ 70520 h 652294"/>
              <a:gd name="connsiteX7" fmla="*/ 19443 w 935943"/>
              <a:gd name="connsiteY7" fmla="*/ 254969 h 652294"/>
              <a:gd name="connsiteX8" fmla="*/ 232089 w 935943"/>
              <a:gd name="connsiteY8" fmla="*/ 591218 h 652294"/>
              <a:gd name="connsiteX9" fmla="*/ 292584 w 935943"/>
              <a:gd name="connsiteY9" fmla="*/ 652294 h 652294"/>
              <a:gd name="connsiteX0" fmla="*/ 292584 w 935943"/>
              <a:gd name="connsiteY0" fmla="*/ 651279 h 651279"/>
              <a:gd name="connsiteX1" fmla="*/ 347674 w 935943"/>
              <a:gd name="connsiteY1" fmla="*/ 613002 h 651279"/>
              <a:gd name="connsiteX2" fmla="*/ 492610 w 935943"/>
              <a:gd name="connsiteY2" fmla="*/ 598907 h 651279"/>
              <a:gd name="connsiteX3" fmla="*/ 871513 w 935943"/>
              <a:gd name="connsiteY3" fmla="*/ 476268 h 651279"/>
              <a:gd name="connsiteX4" fmla="*/ 918074 w 935943"/>
              <a:gd name="connsiteY4" fmla="*/ 205797 h 651279"/>
              <a:gd name="connsiteX5" fmla="*/ 681889 w 935943"/>
              <a:gd name="connsiteY5" fmla="*/ 4692 h 651279"/>
              <a:gd name="connsiteX6" fmla="*/ 205135 w 935943"/>
              <a:gd name="connsiteY6" fmla="*/ 77462 h 651279"/>
              <a:gd name="connsiteX7" fmla="*/ 19443 w 935943"/>
              <a:gd name="connsiteY7" fmla="*/ 253954 h 651279"/>
              <a:gd name="connsiteX8" fmla="*/ 232089 w 935943"/>
              <a:gd name="connsiteY8" fmla="*/ 590203 h 651279"/>
              <a:gd name="connsiteX9" fmla="*/ 292584 w 935943"/>
              <a:gd name="connsiteY9" fmla="*/ 651279 h 651279"/>
              <a:gd name="connsiteX0" fmla="*/ 292584 w 935229"/>
              <a:gd name="connsiteY0" fmla="*/ 641781 h 641781"/>
              <a:gd name="connsiteX1" fmla="*/ 347674 w 935229"/>
              <a:gd name="connsiteY1" fmla="*/ 603504 h 641781"/>
              <a:gd name="connsiteX2" fmla="*/ 492610 w 935229"/>
              <a:gd name="connsiteY2" fmla="*/ 589409 h 641781"/>
              <a:gd name="connsiteX3" fmla="*/ 871513 w 935229"/>
              <a:gd name="connsiteY3" fmla="*/ 466770 h 641781"/>
              <a:gd name="connsiteX4" fmla="*/ 918074 w 935229"/>
              <a:gd name="connsiteY4" fmla="*/ 196299 h 641781"/>
              <a:gd name="connsiteX5" fmla="*/ 691598 w 935229"/>
              <a:gd name="connsiteY5" fmla="*/ 5419 h 641781"/>
              <a:gd name="connsiteX6" fmla="*/ 205135 w 935229"/>
              <a:gd name="connsiteY6" fmla="*/ 67964 h 641781"/>
              <a:gd name="connsiteX7" fmla="*/ 19443 w 935229"/>
              <a:gd name="connsiteY7" fmla="*/ 244456 h 641781"/>
              <a:gd name="connsiteX8" fmla="*/ 232089 w 935229"/>
              <a:gd name="connsiteY8" fmla="*/ 580705 h 641781"/>
              <a:gd name="connsiteX9" fmla="*/ 292584 w 935229"/>
              <a:gd name="connsiteY9" fmla="*/ 641781 h 641781"/>
              <a:gd name="connsiteX0" fmla="*/ 292584 w 944778"/>
              <a:gd name="connsiteY0" fmla="*/ 641781 h 641781"/>
              <a:gd name="connsiteX1" fmla="*/ 347674 w 944778"/>
              <a:gd name="connsiteY1" fmla="*/ 603504 h 641781"/>
              <a:gd name="connsiteX2" fmla="*/ 492610 w 944778"/>
              <a:gd name="connsiteY2" fmla="*/ 589409 h 641781"/>
              <a:gd name="connsiteX3" fmla="*/ 871513 w 944778"/>
              <a:gd name="connsiteY3" fmla="*/ 466770 h 641781"/>
              <a:gd name="connsiteX4" fmla="*/ 918074 w 944778"/>
              <a:gd name="connsiteY4" fmla="*/ 196299 h 641781"/>
              <a:gd name="connsiteX5" fmla="*/ 691598 w 944778"/>
              <a:gd name="connsiteY5" fmla="*/ 5419 h 641781"/>
              <a:gd name="connsiteX6" fmla="*/ 205135 w 944778"/>
              <a:gd name="connsiteY6" fmla="*/ 67964 h 641781"/>
              <a:gd name="connsiteX7" fmla="*/ 19443 w 944778"/>
              <a:gd name="connsiteY7" fmla="*/ 244456 h 641781"/>
              <a:gd name="connsiteX8" fmla="*/ 232089 w 944778"/>
              <a:gd name="connsiteY8" fmla="*/ 580705 h 641781"/>
              <a:gd name="connsiteX9" fmla="*/ 292584 w 944778"/>
              <a:gd name="connsiteY9" fmla="*/ 641781 h 641781"/>
              <a:gd name="connsiteX0" fmla="*/ 292584 w 940808"/>
              <a:gd name="connsiteY0" fmla="*/ 641781 h 641781"/>
              <a:gd name="connsiteX1" fmla="*/ 347674 w 940808"/>
              <a:gd name="connsiteY1" fmla="*/ 603504 h 641781"/>
              <a:gd name="connsiteX2" fmla="*/ 492610 w 940808"/>
              <a:gd name="connsiteY2" fmla="*/ 589409 h 641781"/>
              <a:gd name="connsiteX3" fmla="*/ 871513 w 940808"/>
              <a:gd name="connsiteY3" fmla="*/ 466770 h 641781"/>
              <a:gd name="connsiteX4" fmla="*/ 918074 w 940808"/>
              <a:gd name="connsiteY4" fmla="*/ 196299 h 641781"/>
              <a:gd name="connsiteX5" fmla="*/ 691598 w 940808"/>
              <a:gd name="connsiteY5" fmla="*/ 5419 h 641781"/>
              <a:gd name="connsiteX6" fmla="*/ 205135 w 940808"/>
              <a:gd name="connsiteY6" fmla="*/ 67964 h 641781"/>
              <a:gd name="connsiteX7" fmla="*/ 19443 w 940808"/>
              <a:gd name="connsiteY7" fmla="*/ 244456 h 641781"/>
              <a:gd name="connsiteX8" fmla="*/ 232089 w 940808"/>
              <a:gd name="connsiteY8" fmla="*/ 580705 h 641781"/>
              <a:gd name="connsiteX9" fmla="*/ 292584 w 940808"/>
              <a:gd name="connsiteY9" fmla="*/ 641781 h 641781"/>
              <a:gd name="connsiteX0" fmla="*/ 292584 w 936876"/>
              <a:gd name="connsiteY0" fmla="*/ 640201 h 640201"/>
              <a:gd name="connsiteX1" fmla="*/ 347674 w 936876"/>
              <a:gd name="connsiteY1" fmla="*/ 601924 h 640201"/>
              <a:gd name="connsiteX2" fmla="*/ 492610 w 936876"/>
              <a:gd name="connsiteY2" fmla="*/ 587829 h 640201"/>
              <a:gd name="connsiteX3" fmla="*/ 871513 w 936876"/>
              <a:gd name="connsiteY3" fmla="*/ 465190 h 640201"/>
              <a:gd name="connsiteX4" fmla="*/ 907259 w 936876"/>
              <a:gd name="connsiteY4" fmla="*/ 167385 h 640201"/>
              <a:gd name="connsiteX5" fmla="*/ 691598 w 936876"/>
              <a:gd name="connsiteY5" fmla="*/ 3839 h 640201"/>
              <a:gd name="connsiteX6" fmla="*/ 205135 w 936876"/>
              <a:gd name="connsiteY6" fmla="*/ 66384 h 640201"/>
              <a:gd name="connsiteX7" fmla="*/ 19443 w 936876"/>
              <a:gd name="connsiteY7" fmla="*/ 242876 h 640201"/>
              <a:gd name="connsiteX8" fmla="*/ 232089 w 936876"/>
              <a:gd name="connsiteY8" fmla="*/ 579125 h 640201"/>
              <a:gd name="connsiteX9" fmla="*/ 292584 w 936876"/>
              <a:gd name="connsiteY9" fmla="*/ 640201 h 640201"/>
              <a:gd name="connsiteX0" fmla="*/ 292584 w 927257"/>
              <a:gd name="connsiteY0" fmla="*/ 654530 h 654530"/>
              <a:gd name="connsiteX1" fmla="*/ 347674 w 927257"/>
              <a:gd name="connsiteY1" fmla="*/ 616253 h 654530"/>
              <a:gd name="connsiteX2" fmla="*/ 492610 w 927257"/>
              <a:gd name="connsiteY2" fmla="*/ 602158 h 654530"/>
              <a:gd name="connsiteX3" fmla="*/ 871513 w 927257"/>
              <a:gd name="connsiteY3" fmla="*/ 479519 h 654530"/>
              <a:gd name="connsiteX4" fmla="*/ 907259 w 927257"/>
              <a:gd name="connsiteY4" fmla="*/ 181714 h 654530"/>
              <a:gd name="connsiteX5" fmla="*/ 695909 w 927257"/>
              <a:gd name="connsiteY5" fmla="*/ 3250 h 654530"/>
              <a:gd name="connsiteX6" fmla="*/ 205135 w 927257"/>
              <a:gd name="connsiteY6" fmla="*/ 80713 h 654530"/>
              <a:gd name="connsiteX7" fmla="*/ 19443 w 927257"/>
              <a:gd name="connsiteY7" fmla="*/ 257205 h 654530"/>
              <a:gd name="connsiteX8" fmla="*/ 232089 w 927257"/>
              <a:gd name="connsiteY8" fmla="*/ 593454 h 654530"/>
              <a:gd name="connsiteX9" fmla="*/ 292584 w 927257"/>
              <a:gd name="connsiteY9" fmla="*/ 654530 h 654530"/>
              <a:gd name="connsiteX0" fmla="*/ 292584 w 927257"/>
              <a:gd name="connsiteY0" fmla="*/ 656183 h 656183"/>
              <a:gd name="connsiteX1" fmla="*/ 347674 w 927257"/>
              <a:gd name="connsiteY1" fmla="*/ 617906 h 656183"/>
              <a:gd name="connsiteX2" fmla="*/ 492610 w 927257"/>
              <a:gd name="connsiteY2" fmla="*/ 603811 h 656183"/>
              <a:gd name="connsiteX3" fmla="*/ 871513 w 927257"/>
              <a:gd name="connsiteY3" fmla="*/ 481172 h 656183"/>
              <a:gd name="connsiteX4" fmla="*/ 907259 w 927257"/>
              <a:gd name="connsiteY4" fmla="*/ 183367 h 656183"/>
              <a:gd name="connsiteX5" fmla="*/ 695909 w 927257"/>
              <a:gd name="connsiteY5" fmla="*/ 4903 h 656183"/>
              <a:gd name="connsiteX6" fmla="*/ 205135 w 927257"/>
              <a:gd name="connsiteY6" fmla="*/ 82366 h 656183"/>
              <a:gd name="connsiteX7" fmla="*/ 19443 w 927257"/>
              <a:gd name="connsiteY7" fmla="*/ 258858 h 656183"/>
              <a:gd name="connsiteX8" fmla="*/ 232089 w 927257"/>
              <a:gd name="connsiteY8" fmla="*/ 595107 h 656183"/>
              <a:gd name="connsiteX9" fmla="*/ 292584 w 927257"/>
              <a:gd name="connsiteY9" fmla="*/ 656183 h 656183"/>
              <a:gd name="connsiteX0" fmla="*/ 292584 w 925838"/>
              <a:gd name="connsiteY0" fmla="*/ 651595 h 651595"/>
              <a:gd name="connsiteX1" fmla="*/ 347674 w 925838"/>
              <a:gd name="connsiteY1" fmla="*/ 613318 h 651595"/>
              <a:gd name="connsiteX2" fmla="*/ 492610 w 925838"/>
              <a:gd name="connsiteY2" fmla="*/ 599223 h 651595"/>
              <a:gd name="connsiteX3" fmla="*/ 871513 w 925838"/>
              <a:gd name="connsiteY3" fmla="*/ 476584 h 651595"/>
              <a:gd name="connsiteX4" fmla="*/ 907259 w 925838"/>
              <a:gd name="connsiteY4" fmla="*/ 178779 h 651595"/>
              <a:gd name="connsiteX5" fmla="*/ 715990 w 925838"/>
              <a:gd name="connsiteY5" fmla="*/ 5177 h 651595"/>
              <a:gd name="connsiteX6" fmla="*/ 205135 w 925838"/>
              <a:gd name="connsiteY6" fmla="*/ 77778 h 651595"/>
              <a:gd name="connsiteX7" fmla="*/ 19443 w 925838"/>
              <a:gd name="connsiteY7" fmla="*/ 254270 h 651595"/>
              <a:gd name="connsiteX8" fmla="*/ 232089 w 925838"/>
              <a:gd name="connsiteY8" fmla="*/ 590519 h 651595"/>
              <a:gd name="connsiteX9" fmla="*/ 292584 w 925838"/>
              <a:gd name="connsiteY9" fmla="*/ 651595 h 651595"/>
              <a:gd name="connsiteX0" fmla="*/ 262897 w 925838"/>
              <a:gd name="connsiteY0" fmla="*/ 663017 h 663017"/>
              <a:gd name="connsiteX1" fmla="*/ 347674 w 925838"/>
              <a:gd name="connsiteY1" fmla="*/ 613318 h 663017"/>
              <a:gd name="connsiteX2" fmla="*/ 492610 w 925838"/>
              <a:gd name="connsiteY2" fmla="*/ 599223 h 663017"/>
              <a:gd name="connsiteX3" fmla="*/ 871513 w 925838"/>
              <a:gd name="connsiteY3" fmla="*/ 476584 h 663017"/>
              <a:gd name="connsiteX4" fmla="*/ 907259 w 925838"/>
              <a:gd name="connsiteY4" fmla="*/ 178779 h 663017"/>
              <a:gd name="connsiteX5" fmla="*/ 715990 w 925838"/>
              <a:gd name="connsiteY5" fmla="*/ 5177 h 663017"/>
              <a:gd name="connsiteX6" fmla="*/ 205135 w 925838"/>
              <a:gd name="connsiteY6" fmla="*/ 77778 h 663017"/>
              <a:gd name="connsiteX7" fmla="*/ 19443 w 925838"/>
              <a:gd name="connsiteY7" fmla="*/ 254270 h 663017"/>
              <a:gd name="connsiteX8" fmla="*/ 232089 w 925838"/>
              <a:gd name="connsiteY8" fmla="*/ 590519 h 663017"/>
              <a:gd name="connsiteX9" fmla="*/ 262897 w 925838"/>
              <a:gd name="connsiteY9" fmla="*/ 663017 h 663017"/>
              <a:gd name="connsiteX0" fmla="*/ 238982 w 925838"/>
              <a:gd name="connsiteY0" fmla="*/ 657889 h 657889"/>
              <a:gd name="connsiteX1" fmla="*/ 347674 w 925838"/>
              <a:gd name="connsiteY1" fmla="*/ 613318 h 657889"/>
              <a:gd name="connsiteX2" fmla="*/ 492610 w 925838"/>
              <a:gd name="connsiteY2" fmla="*/ 599223 h 657889"/>
              <a:gd name="connsiteX3" fmla="*/ 871513 w 925838"/>
              <a:gd name="connsiteY3" fmla="*/ 476584 h 657889"/>
              <a:gd name="connsiteX4" fmla="*/ 907259 w 925838"/>
              <a:gd name="connsiteY4" fmla="*/ 178779 h 657889"/>
              <a:gd name="connsiteX5" fmla="*/ 715990 w 925838"/>
              <a:gd name="connsiteY5" fmla="*/ 5177 h 657889"/>
              <a:gd name="connsiteX6" fmla="*/ 205135 w 925838"/>
              <a:gd name="connsiteY6" fmla="*/ 77778 h 657889"/>
              <a:gd name="connsiteX7" fmla="*/ 19443 w 925838"/>
              <a:gd name="connsiteY7" fmla="*/ 254270 h 657889"/>
              <a:gd name="connsiteX8" fmla="*/ 232089 w 925838"/>
              <a:gd name="connsiteY8" fmla="*/ 590519 h 657889"/>
              <a:gd name="connsiteX9" fmla="*/ 238982 w 925838"/>
              <a:gd name="connsiteY9" fmla="*/ 657889 h 657889"/>
              <a:gd name="connsiteX0" fmla="*/ 238982 w 925838"/>
              <a:gd name="connsiteY0" fmla="*/ 657889 h 657889"/>
              <a:gd name="connsiteX1" fmla="*/ 354772 w 925838"/>
              <a:gd name="connsiteY1" fmla="*/ 616508 h 657889"/>
              <a:gd name="connsiteX2" fmla="*/ 492610 w 925838"/>
              <a:gd name="connsiteY2" fmla="*/ 599223 h 657889"/>
              <a:gd name="connsiteX3" fmla="*/ 871513 w 925838"/>
              <a:gd name="connsiteY3" fmla="*/ 476584 h 657889"/>
              <a:gd name="connsiteX4" fmla="*/ 907259 w 925838"/>
              <a:gd name="connsiteY4" fmla="*/ 178779 h 657889"/>
              <a:gd name="connsiteX5" fmla="*/ 715990 w 925838"/>
              <a:gd name="connsiteY5" fmla="*/ 5177 h 657889"/>
              <a:gd name="connsiteX6" fmla="*/ 205135 w 925838"/>
              <a:gd name="connsiteY6" fmla="*/ 77778 h 657889"/>
              <a:gd name="connsiteX7" fmla="*/ 19443 w 925838"/>
              <a:gd name="connsiteY7" fmla="*/ 254270 h 657889"/>
              <a:gd name="connsiteX8" fmla="*/ 232089 w 925838"/>
              <a:gd name="connsiteY8" fmla="*/ 590519 h 657889"/>
              <a:gd name="connsiteX9" fmla="*/ 238982 w 925838"/>
              <a:gd name="connsiteY9" fmla="*/ 657889 h 657889"/>
              <a:gd name="connsiteX0" fmla="*/ 238982 w 924637"/>
              <a:gd name="connsiteY0" fmla="*/ 657889 h 657889"/>
              <a:gd name="connsiteX1" fmla="*/ 354772 w 924637"/>
              <a:gd name="connsiteY1" fmla="*/ 616508 h 657889"/>
              <a:gd name="connsiteX2" fmla="*/ 516487 w 924637"/>
              <a:gd name="connsiteY2" fmla="*/ 599340 h 657889"/>
              <a:gd name="connsiteX3" fmla="*/ 871513 w 924637"/>
              <a:gd name="connsiteY3" fmla="*/ 476584 h 657889"/>
              <a:gd name="connsiteX4" fmla="*/ 907259 w 924637"/>
              <a:gd name="connsiteY4" fmla="*/ 178779 h 657889"/>
              <a:gd name="connsiteX5" fmla="*/ 715990 w 924637"/>
              <a:gd name="connsiteY5" fmla="*/ 5177 h 657889"/>
              <a:gd name="connsiteX6" fmla="*/ 205135 w 924637"/>
              <a:gd name="connsiteY6" fmla="*/ 77778 h 657889"/>
              <a:gd name="connsiteX7" fmla="*/ 19443 w 924637"/>
              <a:gd name="connsiteY7" fmla="*/ 254270 h 657889"/>
              <a:gd name="connsiteX8" fmla="*/ 232089 w 924637"/>
              <a:gd name="connsiteY8" fmla="*/ 590519 h 657889"/>
              <a:gd name="connsiteX9" fmla="*/ 238982 w 924637"/>
              <a:gd name="connsiteY9" fmla="*/ 657889 h 657889"/>
              <a:gd name="connsiteX0" fmla="*/ 238982 w 924262"/>
              <a:gd name="connsiteY0" fmla="*/ 657889 h 657889"/>
              <a:gd name="connsiteX1" fmla="*/ 354772 w 924262"/>
              <a:gd name="connsiteY1" fmla="*/ 616508 h 657889"/>
              <a:gd name="connsiteX2" fmla="*/ 524192 w 924262"/>
              <a:gd name="connsiteY2" fmla="*/ 604883 h 657889"/>
              <a:gd name="connsiteX3" fmla="*/ 871513 w 924262"/>
              <a:gd name="connsiteY3" fmla="*/ 476584 h 657889"/>
              <a:gd name="connsiteX4" fmla="*/ 907259 w 924262"/>
              <a:gd name="connsiteY4" fmla="*/ 178779 h 657889"/>
              <a:gd name="connsiteX5" fmla="*/ 715990 w 924262"/>
              <a:gd name="connsiteY5" fmla="*/ 5177 h 657889"/>
              <a:gd name="connsiteX6" fmla="*/ 205135 w 924262"/>
              <a:gd name="connsiteY6" fmla="*/ 77778 h 657889"/>
              <a:gd name="connsiteX7" fmla="*/ 19443 w 924262"/>
              <a:gd name="connsiteY7" fmla="*/ 254270 h 657889"/>
              <a:gd name="connsiteX8" fmla="*/ 232089 w 924262"/>
              <a:gd name="connsiteY8" fmla="*/ 590519 h 657889"/>
              <a:gd name="connsiteX9" fmla="*/ 238982 w 924262"/>
              <a:gd name="connsiteY9" fmla="*/ 657889 h 657889"/>
              <a:gd name="connsiteX0" fmla="*/ 238982 w 924262"/>
              <a:gd name="connsiteY0" fmla="*/ 657889 h 657889"/>
              <a:gd name="connsiteX1" fmla="*/ 354772 w 924262"/>
              <a:gd name="connsiteY1" fmla="*/ 616508 h 657889"/>
              <a:gd name="connsiteX2" fmla="*/ 524192 w 924262"/>
              <a:gd name="connsiteY2" fmla="*/ 604883 h 657889"/>
              <a:gd name="connsiteX3" fmla="*/ 871513 w 924262"/>
              <a:gd name="connsiteY3" fmla="*/ 476584 h 657889"/>
              <a:gd name="connsiteX4" fmla="*/ 907259 w 924262"/>
              <a:gd name="connsiteY4" fmla="*/ 178779 h 657889"/>
              <a:gd name="connsiteX5" fmla="*/ 715990 w 924262"/>
              <a:gd name="connsiteY5" fmla="*/ 5177 h 657889"/>
              <a:gd name="connsiteX6" fmla="*/ 205135 w 924262"/>
              <a:gd name="connsiteY6" fmla="*/ 77778 h 657889"/>
              <a:gd name="connsiteX7" fmla="*/ 19443 w 924262"/>
              <a:gd name="connsiteY7" fmla="*/ 254270 h 657889"/>
              <a:gd name="connsiteX8" fmla="*/ 232089 w 924262"/>
              <a:gd name="connsiteY8" fmla="*/ 590519 h 657889"/>
              <a:gd name="connsiteX9" fmla="*/ 238982 w 924262"/>
              <a:gd name="connsiteY9" fmla="*/ 657889 h 657889"/>
              <a:gd name="connsiteX0" fmla="*/ 238982 w 923327"/>
              <a:gd name="connsiteY0" fmla="*/ 657889 h 657889"/>
              <a:gd name="connsiteX1" fmla="*/ 354772 w 923327"/>
              <a:gd name="connsiteY1" fmla="*/ 616508 h 657889"/>
              <a:gd name="connsiteX2" fmla="*/ 543969 w 923327"/>
              <a:gd name="connsiteY2" fmla="*/ 608568 h 657889"/>
              <a:gd name="connsiteX3" fmla="*/ 871513 w 923327"/>
              <a:gd name="connsiteY3" fmla="*/ 476584 h 657889"/>
              <a:gd name="connsiteX4" fmla="*/ 907259 w 923327"/>
              <a:gd name="connsiteY4" fmla="*/ 178779 h 657889"/>
              <a:gd name="connsiteX5" fmla="*/ 715990 w 923327"/>
              <a:gd name="connsiteY5" fmla="*/ 5177 h 657889"/>
              <a:gd name="connsiteX6" fmla="*/ 205135 w 923327"/>
              <a:gd name="connsiteY6" fmla="*/ 77778 h 657889"/>
              <a:gd name="connsiteX7" fmla="*/ 19443 w 923327"/>
              <a:gd name="connsiteY7" fmla="*/ 254270 h 657889"/>
              <a:gd name="connsiteX8" fmla="*/ 232089 w 923327"/>
              <a:gd name="connsiteY8" fmla="*/ 590519 h 657889"/>
              <a:gd name="connsiteX9" fmla="*/ 238982 w 923327"/>
              <a:gd name="connsiteY9" fmla="*/ 657889 h 657889"/>
              <a:gd name="connsiteX0" fmla="*/ 238982 w 922789"/>
              <a:gd name="connsiteY0" fmla="*/ 657889 h 657889"/>
              <a:gd name="connsiteX1" fmla="*/ 354772 w 922789"/>
              <a:gd name="connsiteY1" fmla="*/ 616508 h 657889"/>
              <a:gd name="connsiteX2" fmla="*/ 555775 w 922789"/>
              <a:gd name="connsiteY2" fmla="*/ 610544 h 657889"/>
              <a:gd name="connsiteX3" fmla="*/ 871513 w 922789"/>
              <a:gd name="connsiteY3" fmla="*/ 476584 h 657889"/>
              <a:gd name="connsiteX4" fmla="*/ 907259 w 922789"/>
              <a:gd name="connsiteY4" fmla="*/ 178779 h 657889"/>
              <a:gd name="connsiteX5" fmla="*/ 715990 w 922789"/>
              <a:gd name="connsiteY5" fmla="*/ 5177 h 657889"/>
              <a:gd name="connsiteX6" fmla="*/ 205135 w 922789"/>
              <a:gd name="connsiteY6" fmla="*/ 77778 h 657889"/>
              <a:gd name="connsiteX7" fmla="*/ 19443 w 922789"/>
              <a:gd name="connsiteY7" fmla="*/ 254270 h 657889"/>
              <a:gd name="connsiteX8" fmla="*/ 232089 w 922789"/>
              <a:gd name="connsiteY8" fmla="*/ 590519 h 657889"/>
              <a:gd name="connsiteX9" fmla="*/ 238982 w 922789"/>
              <a:gd name="connsiteY9" fmla="*/ 657889 h 657889"/>
              <a:gd name="connsiteX0" fmla="*/ 237724 w 922789"/>
              <a:gd name="connsiteY0" fmla="*/ 662631 h 662631"/>
              <a:gd name="connsiteX1" fmla="*/ 354772 w 922789"/>
              <a:gd name="connsiteY1" fmla="*/ 616508 h 662631"/>
              <a:gd name="connsiteX2" fmla="*/ 555775 w 922789"/>
              <a:gd name="connsiteY2" fmla="*/ 610544 h 662631"/>
              <a:gd name="connsiteX3" fmla="*/ 871513 w 922789"/>
              <a:gd name="connsiteY3" fmla="*/ 476584 h 662631"/>
              <a:gd name="connsiteX4" fmla="*/ 907259 w 922789"/>
              <a:gd name="connsiteY4" fmla="*/ 178779 h 662631"/>
              <a:gd name="connsiteX5" fmla="*/ 715990 w 922789"/>
              <a:gd name="connsiteY5" fmla="*/ 5177 h 662631"/>
              <a:gd name="connsiteX6" fmla="*/ 205135 w 922789"/>
              <a:gd name="connsiteY6" fmla="*/ 77778 h 662631"/>
              <a:gd name="connsiteX7" fmla="*/ 19443 w 922789"/>
              <a:gd name="connsiteY7" fmla="*/ 254270 h 662631"/>
              <a:gd name="connsiteX8" fmla="*/ 232089 w 922789"/>
              <a:gd name="connsiteY8" fmla="*/ 590519 h 662631"/>
              <a:gd name="connsiteX9" fmla="*/ 237724 w 922789"/>
              <a:gd name="connsiteY9" fmla="*/ 662631 h 662631"/>
              <a:gd name="connsiteX0" fmla="*/ 237724 w 922789"/>
              <a:gd name="connsiteY0" fmla="*/ 662631 h 662631"/>
              <a:gd name="connsiteX1" fmla="*/ 316417 w 922789"/>
              <a:gd name="connsiteY1" fmla="*/ 623300 h 662631"/>
              <a:gd name="connsiteX2" fmla="*/ 555775 w 922789"/>
              <a:gd name="connsiteY2" fmla="*/ 610544 h 662631"/>
              <a:gd name="connsiteX3" fmla="*/ 871513 w 922789"/>
              <a:gd name="connsiteY3" fmla="*/ 476584 h 662631"/>
              <a:gd name="connsiteX4" fmla="*/ 907259 w 922789"/>
              <a:gd name="connsiteY4" fmla="*/ 178779 h 662631"/>
              <a:gd name="connsiteX5" fmla="*/ 715990 w 922789"/>
              <a:gd name="connsiteY5" fmla="*/ 5177 h 662631"/>
              <a:gd name="connsiteX6" fmla="*/ 205135 w 922789"/>
              <a:gd name="connsiteY6" fmla="*/ 77778 h 662631"/>
              <a:gd name="connsiteX7" fmla="*/ 19443 w 922789"/>
              <a:gd name="connsiteY7" fmla="*/ 254270 h 662631"/>
              <a:gd name="connsiteX8" fmla="*/ 232089 w 922789"/>
              <a:gd name="connsiteY8" fmla="*/ 590519 h 662631"/>
              <a:gd name="connsiteX9" fmla="*/ 237724 w 922789"/>
              <a:gd name="connsiteY9" fmla="*/ 662631 h 662631"/>
              <a:gd name="connsiteX0" fmla="*/ 237724 w 922789"/>
              <a:gd name="connsiteY0" fmla="*/ 662631 h 662631"/>
              <a:gd name="connsiteX1" fmla="*/ 316417 w 922789"/>
              <a:gd name="connsiteY1" fmla="*/ 623300 h 662631"/>
              <a:gd name="connsiteX2" fmla="*/ 555775 w 922789"/>
              <a:gd name="connsiteY2" fmla="*/ 610544 h 662631"/>
              <a:gd name="connsiteX3" fmla="*/ 871513 w 922789"/>
              <a:gd name="connsiteY3" fmla="*/ 476584 h 662631"/>
              <a:gd name="connsiteX4" fmla="*/ 907259 w 922789"/>
              <a:gd name="connsiteY4" fmla="*/ 178779 h 662631"/>
              <a:gd name="connsiteX5" fmla="*/ 715990 w 922789"/>
              <a:gd name="connsiteY5" fmla="*/ 5177 h 662631"/>
              <a:gd name="connsiteX6" fmla="*/ 205135 w 922789"/>
              <a:gd name="connsiteY6" fmla="*/ 77778 h 662631"/>
              <a:gd name="connsiteX7" fmla="*/ 19443 w 922789"/>
              <a:gd name="connsiteY7" fmla="*/ 254270 h 662631"/>
              <a:gd name="connsiteX8" fmla="*/ 232089 w 922789"/>
              <a:gd name="connsiteY8" fmla="*/ 590519 h 662631"/>
              <a:gd name="connsiteX9" fmla="*/ 237724 w 922789"/>
              <a:gd name="connsiteY9" fmla="*/ 662631 h 662631"/>
              <a:gd name="connsiteX0" fmla="*/ 237724 w 922895"/>
              <a:gd name="connsiteY0" fmla="*/ 675244 h 675244"/>
              <a:gd name="connsiteX1" fmla="*/ 316417 w 922895"/>
              <a:gd name="connsiteY1" fmla="*/ 635913 h 675244"/>
              <a:gd name="connsiteX2" fmla="*/ 555775 w 922895"/>
              <a:gd name="connsiteY2" fmla="*/ 623157 h 675244"/>
              <a:gd name="connsiteX3" fmla="*/ 871513 w 922895"/>
              <a:gd name="connsiteY3" fmla="*/ 489197 h 675244"/>
              <a:gd name="connsiteX4" fmla="*/ 907259 w 922895"/>
              <a:gd name="connsiteY4" fmla="*/ 191392 h 675244"/>
              <a:gd name="connsiteX5" fmla="*/ 714533 w 922895"/>
              <a:gd name="connsiteY5" fmla="*/ 4490 h 675244"/>
              <a:gd name="connsiteX6" fmla="*/ 205135 w 922895"/>
              <a:gd name="connsiteY6" fmla="*/ 90391 h 675244"/>
              <a:gd name="connsiteX7" fmla="*/ 19443 w 922895"/>
              <a:gd name="connsiteY7" fmla="*/ 266883 h 675244"/>
              <a:gd name="connsiteX8" fmla="*/ 232089 w 922895"/>
              <a:gd name="connsiteY8" fmla="*/ 603132 h 675244"/>
              <a:gd name="connsiteX9" fmla="*/ 237724 w 922895"/>
              <a:gd name="connsiteY9" fmla="*/ 675244 h 675244"/>
              <a:gd name="connsiteX0" fmla="*/ 237724 w 921860"/>
              <a:gd name="connsiteY0" fmla="*/ 675486 h 675486"/>
              <a:gd name="connsiteX1" fmla="*/ 316417 w 921860"/>
              <a:gd name="connsiteY1" fmla="*/ 636155 h 675486"/>
              <a:gd name="connsiteX2" fmla="*/ 555775 w 921860"/>
              <a:gd name="connsiteY2" fmla="*/ 623399 h 675486"/>
              <a:gd name="connsiteX3" fmla="*/ 871513 w 921860"/>
              <a:gd name="connsiteY3" fmla="*/ 489439 h 675486"/>
              <a:gd name="connsiteX4" fmla="*/ 907259 w 921860"/>
              <a:gd name="connsiteY4" fmla="*/ 191634 h 675486"/>
              <a:gd name="connsiteX5" fmla="*/ 728723 w 921860"/>
              <a:gd name="connsiteY5" fmla="*/ 4479 h 675486"/>
              <a:gd name="connsiteX6" fmla="*/ 205135 w 921860"/>
              <a:gd name="connsiteY6" fmla="*/ 90633 h 675486"/>
              <a:gd name="connsiteX7" fmla="*/ 19443 w 921860"/>
              <a:gd name="connsiteY7" fmla="*/ 267125 h 675486"/>
              <a:gd name="connsiteX8" fmla="*/ 232089 w 921860"/>
              <a:gd name="connsiteY8" fmla="*/ 603374 h 675486"/>
              <a:gd name="connsiteX9" fmla="*/ 237724 w 921860"/>
              <a:gd name="connsiteY9" fmla="*/ 675486 h 675486"/>
              <a:gd name="connsiteX0" fmla="*/ 237610 w 921746"/>
              <a:gd name="connsiteY0" fmla="*/ 675486 h 675486"/>
              <a:gd name="connsiteX1" fmla="*/ 316303 w 921746"/>
              <a:gd name="connsiteY1" fmla="*/ 636155 h 675486"/>
              <a:gd name="connsiteX2" fmla="*/ 555661 w 921746"/>
              <a:gd name="connsiteY2" fmla="*/ 623399 h 675486"/>
              <a:gd name="connsiteX3" fmla="*/ 871399 w 921746"/>
              <a:gd name="connsiteY3" fmla="*/ 489439 h 675486"/>
              <a:gd name="connsiteX4" fmla="*/ 907145 w 921746"/>
              <a:gd name="connsiteY4" fmla="*/ 191634 h 675486"/>
              <a:gd name="connsiteX5" fmla="*/ 728609 w 921746"/>
              <a:gd name="connsiteY5" fmla="*/ 4479 h 675486"/>
              <a:gd name="connsiteX6" fmla="*/ 205021 w 921746"/>
              <a:gd name="connsiteY6" fmla="*/ 90633 h 675486"/>
              <a:gd name="connsiteX7" fmla="*/ 19329 w 921746"/>
              <a:gd name="connsiteY7" fmla="*/ 267125 h 675486"/>
              <a:gd name="connsiteX8" fmla="*/ 232703 w 921746"/>
              <a:gd name="connsiteY8" fmla="*/ 610024 h 675486"/>
              <a:gd name="connsiteX9" fmla="*/ 237610 w 921746"/>
              <a:gd name="connsiteY9" fmla="*/ 675486 h 675486"/>
              <a:gd name="connsiteX0" fmla="*/ 234474 w 918610"/>
              <a:gd name="connsiteY0" fmla="*/ 675486 h 675486"/>
              <a:gd name="connsiteX1" fmla="*/ 313167 w 918610"/>
              <a:gd name="connsiteY1" fmla="*/ 636155 h 675486"/>
              <a:gd name="connsiteX2" fmla="*/ 552525 w 918610"/>
              <a:gd name="connsiteY2" fmla="*/ 623399 h 675486"/>
              <a:gd name="connsiteX3" fmla="*/ 868263 w 918610"/>
              <a:gd name="connsiteY3" fmla="*/ 489439 h 675486"/>
              <a:gd name="connsiteX4" fmla="*/ 904009 w 918610"/>
              <a:gd name="connsiteY4" fmla="*/ 191634 h 675486"/>
              <a:gd name="connsiteX5" fmla="*/ 725473 w 918610"/>
              <a:gd name="connsiteY5" fmla="*/ 4479 h 675486"/>
              <a:gd name="connsiteX6" fmla="*/ 201885 w 918610"/>
              <a:gd name="connsiteY6" fmla="*/ 90633 h 675486"/>
              <a:gd name="connsiteX7" fmla="*/ 16193 w 918610"/>
              <a:gd name="connsiteY7" fmla="*/ 267125 h 675486"/>
              <a:gd name="connsiteX8" fmla="*/ 229567 w 918610"/>
              <a:gd name="connsiteY8" fmla="*/ 610024 h 675486"/>
              <a:gd name="connsiteX9" fmla="*/ 234474 w 918610"/>
              <a:gd name="connsiteY9" fmla="*/ 675486 h 675486"/>
              <a:gd name="connsiteX0" fmla="*/ 234474 w 918610"/>
              <a:gd name="connsiteY0" fmla="*/ 675486 h 675486"/>
              <a:gd name="connsiteX1" fmla="*/ 306951 w 918610"/>
              <a:gd name="connsiteY1" fmla="*/ 637256 h 675486"/>
              <a:gd name="connsiteX2" fmla="*/ 552525 w 918610"/>
              <a:gd name="connsiteY2" fmla="*/ 623399 h 675486"/>
              <a:gd name="connsiteX3" fmla="*/ 868263 w 918610"/>
              <a:gd name="connsiteY3" fmla="*/ 489439 h 675486"/>
              <a:gd name="connsiteX4" fmla="*/ 904009 w 918610"/>
              <a:gd name="connsiteY4" fmla="*/ 191634 h 675486"/>
              <a:gd name="connsiteX5" fmla="*/ 725473 w 918610"/>
              <a:gd name="connsiteY5" fmla="*/ 4479 h 675486"/>
              <a:gd name="connsiteX6" fmla="*/ 201885 w 918610"/>
              <a:gd name="connsiteY6" fmla="*/ 90633 h 675486"/>
              <a:gd name="connsiteX7" fmla="*/ 16193 w 918610"/>
              <a:gd name="connsiteY7" fmla="*/ 267125 h 675486"/>
              <a:gd name="connsiteX8" fmla="*/ 229567 w 918610"/>
              <a:gd name="connsiteY8" fmla="*/ 610024 h 675486"/>
              <a:gd name="connsiteX9" fmla="*/ 234474 w 918610"/>
              <a:gd name="connsiteY9" fmla="*/ 675486 h 675486"/>
              <a:gd name="connsiteX0" fmla="*/ 235490 w 919626"/>
              <a:gd name="connsiteY0" fmla="*/ 675486 h 675486"/>
              <a:gd name="connsiteX1" fmla="*/ 307967 w 919626"/>
              <a:gd name="connsiteY1" fmla="*/ 637256 h 675486"/>
              <a:gd name="connsiteX2" fmla="*/ 553541 w 919626"/>
              <a:gd name="connsiteY2" fmla="*/ 623399 h 675486"/>
              <a:gd name="connsiteX3" fmla="*/ 869279 w 919626"/>
              <a:gd name="connsiteY3" fmla="*/ 489439 h 675486"/>
              <a:gd name="connsiteX4" fmla="*/ 905025 w 919626"/>
              <a:gd name="connsiteY4" fmla="*/ 191634 h 675486"/>
              <a:gd name="connsiteX5" fmla="*/ 726489 w 919626"/>
              <a:gd name="connsiteY5" fmla="*/ 4479 h 675486"/>
              <a:gd name="connsiteX6" fmla="*/ 202901 w 919626"/>
              <a:gd name="connsiteY6" fmla="*/ 90633 h 675486"/>
              <a:gd name="connsiteX7" fmla="*/ 17209 w 919626"/>
              <a:gd name="connsiteY7" fmla="*/ 267125 h 675486"/>
              <a:gd name="connsiteX8" fmla="*/ 222584 w 919626"/>
              <a:gd name="connsiteY8" fmla="*/ 614126 h 675486"/>
              <a:gd name="connsiteX9" fmla="*/ 235490 w 919626"/>
              <a:gd name="connsiteY9" fmla="*/ 675486 h 675486"/>
              <a:gd name="connsiteX0" fmla="*/ 235490 w 919626"/>
              <a:gd name="connsiteY0" fmla="*/ 675486 h 675486"/>
              <a:gd name="connsiteX1" fmla="*/ 301751 w 919626"/>
              <a:gd name="connsiteY1" fmla="*/ 638357 h 675486"/>
              <a:gd name="connsiteX2" fmla="*/ 553541 w 919626"/>
              <a:gd name="connsiteY2" fmla="*/ 623399 h 675486"/>
              <a:gd name="connsiteX3" fmla="*/ 869279 w 919626"/>
              <a:gd name="connsiteY3" fmla="*/ 489439 h 675486"/>
              <a:gd name="connsiteX4" fmla="*/ 905025 w 919626"/>
              <a:gd name="connsiteY4" fmla="*/ 191634 h 675486"/>
              <a:gd name="connsiteX5" fmla="*/ 726489 w 919626"/>
              <a:gd name="connsiteY5" fmla="*/ 4479 h 675486"/>
              <a:gd name="connsiteX6" fmla="*/ 202901 w 919626"/>
              <a:gd name="connsiteY6" fmla="*/ 90633 h 675486"/>
              <a:gd name="connsiteX7" fmla="*/ 17209 w 919626"/>
              <a:gd name="connsiteY7" fmla="*/ 267125 h 675486"/>
              <a:gd name="connsiteX8" fmla="*/ 222584 w 919626"/>
              <a:gd name="connsiteY8" fmla="*/ 614126 h 675486"/>
              <a:gd name="connsiteX9" fmla="*/ 235490 w 919626"/>
              <a:gd name="connsiteY9" fmla="*/ 675486 h 675486"/>
              <a:gd name="connsiteX0" fmla="*/ 236660 w 920796"/>
              <a:gd name="connsiteY0" fmla="*/ 675486 h 675486"/>
              <a:gd name="connsiteX1" fmla="*/ 302921 w 920796"/>
              <a:gd name="connsiteY1" fmla="*/ 638357 h 675486"/>
              <a:gd name="connsiteX2" fmla="*/ 554711 w 920796"/>
              <a:gd name="connsiteY2" fmla="*/ 623399 h 675486"/>
              <a:gd name="connsiteX3" fmla="*/ 870449 w 920796"/>
              <a:gd name="connsiteY3" fmla="*/ 489439 h 675486"/>
              <a:gd name="connsiteX4" fmla="*/ 906195 w 920796"/>
              <a:gd name="connsiteY4" fmla="*/ 191634 h 675486"/>
              <a:gd name="connsiteX5" fmla="*/ 727659 w 920796"/>
              <a:gd name="connsiteY5" fmla="*/ 4479 h 675486"/>
              <a:gd name="connsiteX6" fmla="*/ 204071 w 920796"/>
              <a:gd name="connsiteY6" fmla="*/ 90633 h 675486"/>
              <a:gd name="connsiteX7" fmla="*/ 18379 w 920796"/>
              <a:gd name="connsiteY7" fmla="*/ 267125 h 675486"/>
              <a:gd name="connsiteX8" fmla="*/ 223754 w 920796"/>
              <a:gd name="connsiteY8" fmla="*/ 614126 h 675486"/>
              <a:gd name="connsiteX9" fmla="*/ 236660 w 920796"/>
              <a:gd name="connsiteY9" fmla="*/ 675486 h 675486"/>
              <a:gd name="connsiteX0" fmla="*/ 236660 w 924042"/>
              <a:gd name="connsiteY0" fmla="*/ 674029 h 674029"/>
              <a:gd name="connsiteX1" fmla="*/ 302921 w 924042"/>
              <a:gd name="connsiteY1" fmla="*/ 636900 h 674029"/>
              <a:gd name="connsiteX2" fmla="*/ 554711 w 924042"/>
              <a:gd name="connsiteY2" fmla="*/ 621942 h 674029"/>
              <a:gd name="connsiteX3" fmla="*/ 870449 w 924042"/>
              <a:gd name="connsiteY3" fmla="*/ 487982 h 674029"/>
              <a:gd name="connsiteX4" fmla="*/ 910627 w 924042"/>
              <a:gd name="connsiteY4" fmla="*/ 192078 h 674029"/>
              <a:gd name="connsiteX5" fmla="*/ 727659 w 924042"/>
              <a:gd name="connsiteY5" fmla="*/ 3022 h 674029"/>
              <a:gd name="connsiteX6" fmla="*/ 204071 w 924042"/>
              <a:gd name="connsiteY6" fmla="*/ 89176 h 674029"/>
              <a:gd name="connsiteX7" fmla="*/ 18379 w 924042"/>
              <a:gd name="connsiteY7" fmla="*/ 265668 h 674029"/>
              <a:gd name="connsiteX8" fmla="*/ 223754 w 924042"/>
              <a:gd name="connsiteY8" fmla="*/ 612669 h 674029"/>
              <a:gd name="connsiteX9" fmla="*/ 236660 w 924042"/>
              <a:gd name="connsiteY9" fmla="*/ 674029 h 674029"/>
              <a:gd name="connsiteX0" fmla="*/ 236660 w 923289"/>
              <a:gd name="connsiteY0" fmla="*/ 677077 h 677077"/>
              <a:gd name="connsiteX1" fmla="*/ 302921 w 923289"/>
              <a:gd name="connsiteY1" fmla="*/ 639948 h 677077"/>
              <a:gd name="connsiteX2" fmla="*/ 554711 w 923289"/>
              <a:gd name="connsiteY2" fmla="*/ 624990 h 677077"/>
              <a:gd name="connsiteX3" fmla="*/ 870449 w 923289"/>
              <a:gd name="connsiteY3" fmla="*/ 491030 h 677077"/>
              <a:gd name="connsiteX4" fmla="*/ 910627 w 923289"/>
              <a:gd name="connsiteY4" fmla="*/ 195126 h 677077"/>
              <a:gd name="connsiteX5" fmla="*/ 737874 w 923289"/>
              <a:gd name="connsiteY5" fmla="*/ 2918 h 677077"/>
              <a:gd name="connsiteX6" fmla="*/ 204071 w 923289"/>
              <a:gd name="connsiteY6" fmla="*/ 92224 h 677077"/>
              <a:gd name="connsiteX7" fmla="*/ 18379 w 923289"/>
              <a:gd name="connsiteY7" fmla="*/ 268716 h 677077"/>
              <a:gd name="connsiteX8" fmla="*/ 223754 w 923289"/>
              <a:gd name="connsiteY8" fmla="*/ 615717 h 677077"/>
              <a:gd name="connsiteX9" fmla="*/ 236660 w 923289"/>
              <a:gd name="connsiteY9" fmla="*/ 677077 h 677077"/>
              <a:gd name="connsiteX0" fmla="*/ 236660 w 923277"/>
              <a:gd name="connsiteY0" fmla="*/ 684928 h 684928"/>
              <a:gd name="connsiteX1" fmla="*/ 302921 w 923277"/>
              <a:gd name="connsiteY1" fmla="*/ 647799 h 684928"/>
              <a:gd name="connsiteX2" fmla="*/ 554711 w 923277"/>
              <a:gd name="connsiteY2" fmla="*/ 632841 h 684928"/>
              <a:gd name="connsiteX3" fmla="*/ 870449 w 923277"/>
              <a:gd name="connsiteY3" fmla="*/ 498881 h 684928"/>
              <a:gd name="connsiteX4" fmla="*/ 910627 w 923277"/>
              <a:gd name="connsiteY4" fmla="*/ 202977 h 684928"/>
              <a:gd name="connsiteX5" fmla="*/ 738044 w 923277"/>
              <a:gd name="connsiteY5" fmla="*/ 2683 h 684928"/>
              <a:gd name="connsiteX6" fmla="*/ 204071 w 923277"/>
              <a:gd name="connsiteY6" fmla="*/ 100075 h 684928"/>
              <a:gd name="connsiteX7" fmla="*/ 18379 w 923277"/>
              <a:gd name="connsiteY7" fmla="*/ 276567 h 684928"/>
              <a:gd name="connsiteX8" fmla="*/ 223754 w 923277"/>
              <a:gd name="connsiteY8" fmla="*/ 623568 h 684928"/>
              <a:gd name="connsiteX9" fmla="*/ 236660 w 923277"/>
              <a:gd name="connsiteY9" fmla="*/ 684928 h 684928"/>
              <a:gd name="connsiteX0" fmla="*/ 236660 w 923277"/>
              <a:gd name="connsiteY0" fmla="*/ 685385 h 685385"/>
              <a:gd name="connsiteX1" fmla="*/ 302921 w 923277"/>
              <a:gd name="connsiteY1" fmla="*/ 648256 h 685385"/>
              <a:gd name="connsiteX2" fmla="*/ 554711 w 923277"/>
              <a:gd name="connsiteY2" fmla="*/ 633298 h 685385"/>
              <a:gd name="connsiteX3" fmla="*/ 870449 w 923277"/>
              <a:gd name="connsiteY3" fmla="*/ 499338 h 685385"/>
              <a:gd name="connsiteX4" fmla="*/ 910627 w 923277"/>
              <a:gd name="connsiteY4" fmla="*/ 203434 h 685385"/>
              <a:gd name="connsiteX5" fmla="*/ 738044 w 923277"/>
              <a:gd name="connsiteY5" fmla="*/ 3140 h 685385"/>
              <a:gd name="connsiteX6" fmla="*/ 195293 w 923277"/>
              <a:gd name="connsiteY6" fmla="*/ 94802 h 685385"/>
              <a:gd name="connsiteX7" fmla="*/ 18379 w 923277"/>
              <a:gd name="connsiteY7" fmla="*/ 277024 h 685385"/>
              <a:gd name="connsiteX8" fmla="*/ 223754 w 923277"/>
              <a:gd name="connsiteY8" fmla="*/ 624025 h 685385"/>
              <a:gd name="connsiteX9" fmla="*/ 236660 w 923277"/>
              <a:gd name="connsiteY9" fmla="*/ 685385 h 685385"/>
              <a:gd name="connsiteX0" fmla="*/ 238970 w 925587"/>
              <a:gd name="connsiteY0" fmla="*/ 685330 h 685330"/>
              <a:gd name="connsiteX1" fmla="*/ 305231 w 925587"/>
              <a:gd name="connsiteY1" fmla="*/ 648201 h 685330"/>
              <a:gd name="connsiteX2" fmla="*/ 557021 w 925587"/>
              <a:gd name="connsiteY2" fmla="*/ 633243 h 685330"/>
              <a:gd name="connsiteX3" fmla="*/ 872759 w 925587"/>
              <a:gd name="connsiteY3" fmla="*/ 499283 h 685330"/>
              <a:gd name="connsiteX4" fmla="*/ 912937 w 925587"/>
              <a:gd name="connsiteY4" fmla="*/ 203379 h 685330"/>
              <a:gd name="connsiteX5" fmla="*/ 740354 w 925587"/>
              <a:gd name="connsiteY5" fmla="*/ 3085 h 685330"/>
              <a:gd name="connsiteX6" fmla="*/ 197603 w 925587"/>
              <a:gd name="connsiteY6" fmla="*/ 94747 h 685330"/>
              <a:gd name="connsiteX7" fmla="*/ 17988 w 925587"/>
              <a:gd name="connsiteY7" fmla="*/ 267917 h 685330"/>
              <a:gd name="connsiteX8" fmla="*/ 226064 w 925587"/>
              <a:gd name="connsiteY8" fmla="*/ 623970 h 685330"/>
              <a:gd name="connsiteX9" fmla="*/ 238970 w 925587"/>
              <a:gd name="connsiteY9" fmla="*/ 685330 h 685330"/>
              <a:gd name="connsiteX0" fmla="*/ 238970 w 925587"/>
              <a:gd name="connsiteY0" fmla="*/ 685330 h 685330"/>
              <a:gd name="connsiteX1" fmla="*/ 305231 w 925587"/>
              <a:gd name="connsiteY1" fmla="*/ 648201 h 685330"/>
              <a:gd name="connsiteX2" fmla="*/ 557021 w 925587"/>
              <a:gd name="connsiteY2" fmla="*/ 633243 h 685330"/>
              <a:gd name="connsiteX3" fmla="*/ 872759 w 925587"/>
              <a:gd name="connsiteY3" fmla="*/ 499283 h 685330"/>
              <a:gd name="connsiteX4" fmla="*/ 912937 w 925587"/>
              <a:gd name="connsiteY4" fmla="*/ 203379 h 685330"/>
              <a:gd name="connsiteX5" fmla="*/ 740354 w 925587"/>
              <a:gd name="connsiteY5" fmla="*/ 3085 h 685330"/>
              <a:gd name="connsiteX6" fmla="*/ 197603 w 925587"/>
              <a:gd name="connsiteY6" fmla="*/ 94747 h 685330"/>
              <a:gd name="connsiteX7" fmla="*/ 17988 w 925587"/>
              <a:gd name="connsiteY7" fmla="*/ 267917 h 685330"/>
              <a:gd name="connsiteX8" fmla="*/ 226064 w 925587"/>
              <a:gd name="connsiteY8" fmla="*/ 623970 h 685330"/>
              <a:gd name="connsiteX9" fmla="*/ 238970 w 925587"/>
              <a:gd name="connsiteY9" fmla="*/ 685330 h 685330"/>
              <a:gd name="connsiteX0" fmla="*/ 238970 w 926807"/>
              <a:gd name="connsiteY0" fmla="*/ 647076 h 647076"/>
              <a:gd name="connsiteX1" fmla="*/ 305231 w 926807"/>
              <a:gd name="connsiteY1" fmla="*/ 609947 h 647076"/>
              <a:gd name="connsiteX2" fmla="*/ 557021 w 926807"/>
              <a:gd name="connsiteY2" fmla="*/ 594989 h 647076"/>
              <a:gd name="connsiteX3" fmla="*/ 872759 w 926807"/>
              <a:gd name="connsiteY3" fmla="*/ 461029 h 647076"/>
              <a:gd name="connsiteX4" fmla="*/ 912937 w 926807"/>
              <a:gd name="connsiteY4" fmla="*/ 165125 h 647076"/>
              <a:gd name="connsiteX5" fmla="*/ 723808 w 926807"/>
              <a:gd name="connsiteY5" fmla="*/ 5211 h 647076"/>
              <a:gd name="connsiteX6" fmla="*/ 197603 w 926807"/>
              <a:gd name="connsiteY6" fmla="*/ 56493 h 647076"/>
              <a:gd name="connsiteX7" fmla="*/ 17988 w 926807"/>
              <a:gd name="connsiteY7" fmla="*/ 229663 h 647076"/>
              <a:gd name="connsiteX8" fmla="*/ 226064 w 926807"/>
              <a:gd name="connsiteY8" fmla="*/ 585716 h 647076"/>
              <a:gd name="connsiteX9" fmla="*/ 238970 w 926807"/>
              <a:gd name="connsiteY9" fmla="*/ 647076 h 647076"/>
              <a:gd name="connsiteX0" fmla="*/ 238970 w 933356"/>
              <a:gd name="connsiteY0" fmla="*/ 650456 h 650456"/>
              <a:gd name="connsiteX1" fmla="*/ 305231 w 933356"/>
              <a:gd name="connsiteY1" fmla="*/ 613327 h 650456"/>
              <a:gd name="connsiteX2" fmla="*/ 557021 w 933356"/>
              <a:gd name="connsiteY2" fmla="*/ 598369 h 650456"/>
              <a:gd name="connsiteX3" fmla="*/ 872759 w 933356"/>
              <a:gd name="connsiteY3" fmla="*/ 464409 h 650456"/>
              <a:gd name="connsiteX4" fmla="*/ 921405 w 933356"/>
              <a:gd name="connsiteY4" fmla="*/ 219836 h 650456"/>
              <a:gd name="connsiteX5" fmla="*/ 723808 w 933356"/>
              <a:gd name="connsiteY5" fmla="*/ 8591 h 650456"/>
              <a:gd name="connsiteX6" fmla="*/ 197603 w 933356"/>
              <a:gd name="connsiteY6" fmla="*/ 59873 h 650456"/>
              <a:gd name="connsiteX7" fmla="*/ 17988 w 933356"/>
              <a:gd name="connsiteY7" fmla="*/ 233043 h 650456"/>
              <a:gd name="connsiteX8" fmla="*/ 226064 w 933356"/>
              <a:gd name="connsiteY8" fmla="*/ 589096 h 650456"/>
              <a:gd name="connsiteX9" fmla="*/ 238970 w 933356"/>
              <a:gd name="connsiteY9" fmla="*/ 650456 h 650456"/>
              <a:gd name="connsiteX0" fmla="*/ 238970 w 933356"/>
              <a:gd name="connsiteY0" fmla="*/ 650456 h 650456"/>
              <a:gd name="connsiteX1" fmla="*/ 325366 w 933356"/>
              <a:gd name="connsiteY1" fmla="*/ 614273 h 650456"/>
              <a:gd name="connsiteX2" fmla="*/ 557021 w 933356"/>
              <a:gd name="connsiteY2" fmla="*/ 598369 h 650456"/>
              <a:gd name="connsiteX3" fmla="*/ 872759 w 933356"/>
              <a:gd name="connsiteY3" fmla="*/ 464409 h 650456"/>
              <a:gd name="connsiteX4" fmla="*/ 921405 w 933356"/>
              <a:gd name="connsiteY4" fmla="*/ 219836 h 650456"/>
              <a:gd name="connsiteX5" fmla="*/ 723808 w 933356"/>
              <a:gd name="connsiteY5" fmla="*/ 8591 h 650456"/>
              <a:gd name="connsiteX6" fmla="*/ 197603 w 933356"/>
              <a:gd name="connsiteY6" fmla="*/ 59873 h 650456"/>
              <a:gd name="connsiteX7" fmla="*/ 17988 w 933356"/>
              <a:gd name="connsiteY7" fmla="*/ 233043 h 650456"/>
              <a:gd name="connsiteX8" fmla="*/ 226064 w 933356"/>
              <a:gd name="connsiteY8" fmla="*/ 589096 h 650456"/>
              <a:gd name="connsiteX9" fmla="*/ 238970 w 933356"/>
              <a:gd name="connsiteY9" fmla="*/ 650456 h 650456"/>
              <a:gd name="connsiteX0" fmla="*/ 240584 w 934970"/>
              <a:gd name="connsiteY0" fmla="*/ 650456 h 650456"/>
              <a:gd name="connsiteX1" fmla="*/ 326980 w 934970"/>
              <a:gd name="connsiteY1" fmla="*/ 614273 h 650456"/>
              <a:gd name="connsiteX2" fmla="*/ 558635 w 934970"/>
              <a:gd name="connsiteY2" fmla="*/ 598369 h 650456"/>
              <a:gd name="connsiteX3" fmla="*/ 874373 w 934970"/>
              <a:gd name="connsiteY3" fmla="*/ 464409 h 650456"/>
              <a:gd name="connsiteX4" fmla="*/ 923019 w 934970"/>
              <a:gd name="connsiteY4" fmla="*/ 219836 h 650456"/>
              <a:gd name="connsiteX5" fmla="*/ 725422 w 934970"/>
              <a:gd name="connsiteY5" fmla="*/ 8591 h 650456"/>
              <a:gd name="connsiteX6" fmla="*/ 199217 w 934970"/>
              <a:gd name="connsiteY6" fmla="*/ 59873 h 650456"/>
              <a:gd name="connsiteX7" fmla="*/ 19602 w 934970"/>
              <a:gd name="connsiteY7" fmla="*/ 233043 h 650456"/>
              <a:gd name="connsiteX8" fmla="*/ 217059 w 934970"/>
              <a:gd name="connsiteY8" fmla="*/ 589969 h 650456"/>
              <a:gd name="connsiteX9" fmla="*/ 240584 w 934970"/>
              <a:gd name="connsiteY9" fmla="*/ 650456 h 650456"/>
              <a:gd name="connsiteX0" fmla="*/ 240584 w 935083"/>
              <a:gd name="connsiteY0" fmla="*/ 652498 h 652498"/>
              <a:gd name="connsiteX1" fmla="*/ 326980 w 935083"/>
              <a:gd name="connsiteY1" fmla="*/ 616315 h 652498"/>
              <a:gd name="connsiteX2" fmla="*/ 558635 w 935083"/>
              <a:gd name="connsiteY2" fmla="*/ 600411 h 652498"/>
              <a:gd name="connsiteX3" fmla="*/ 874373 w 935083"/>
              <a:gd name="connsiteY3" fmla="*/ 466451 h 652498"/>
              <a:gd name="connsiteX4" fmla="*/ 923019 w 935083"/>
              <a:gd name="connsiteY4" fmla="*/ 221878 h 652498"/>
              <a:gd name="connsiteX5" fmla="*/ 723902 w 935083"/>
              <a:gd name="connsiteY5" fmla="*/ 8348 h 652498"/>
              <a:gd name="connsiteX6" fmla="*/ 199217 w 935083"/>
              <a:gd name="connsiteY6" fmla="*/ 61915 h 652498"/>
              <a:gd name="connsiteX7" fmla="*/ 19602 w 935083"/>
              <a:gd name="connsiteY7" fmla="*/ 235085 h 652498"/>
              <a:gd name="connsiteX8" fmla="*/ 217059 w 935083"/>
              <a:gd name="connsiteY8" fmla="*/ 592011 h 652498"/>
              <a:gd name="connsiteX9" fmla="*/ 240584 w 935083"/>
              <a:gd name="connsiteY9" fmla="*/ 652498 h 652498"/>
              <a:gd name="connsiteX0" fmla="*/ 240584 w 935083"/>
              <a:gd name="connsiteY0" fmla="*/ 690718 h 690718"/>
              <a:gd name="connsiteX1" fmla="*/ 326980 w 935083"/>
              <a:gd name="connsiteY1" fmla="*/ 654535 h 690718"/>
              <a:gd name="connsiteX2" fmla="*/ 558635 w 935083"/>
              <a:gd name="connsiteY2" fmla="*/ 638631 h 690718"/>
              <a:gd name="connsiteX3" fmla="*/ 874373 w 935083"/>
              <a:gd name="connsiteY3" fmla="*/ 504671 h 690718"/>
              <a:gd name="connsiteX4" fmla="*/ 923019 w 935083"/>
              <a:gd name="connsiteY4" fmla="*/ 260098 h 690718"/>
              <a:gd name="connsiteX5" fmla="*/ 723902 w 935083"/>
              <a:gd name="connsiteY5" fmla="*/ 46568 h 690718"/>
              <a:gd name="connsiteX6" fmla="*/ 199217 w 935083"/>
              <a:gd name="connsiteY6" fmla="*/ 100135 h 690718"/>
              <a:gd name="connsiteX7" fmla="*/ 19602 w 935083"/>
              <a:gd name="connsiteY7" fmla="*/ 273305 h 690718"/>
              <a:gd name="connsiteX8" fmla="*/ 217059 w 935083"/>
              <a:gd name="connsiteY8" fmla="*/ 630231 h 690718"/>
              <a:gd name="connsiteX9" fmla="*/ 240584 w 935083"/>
              <a:gd name="connsiteY9" fmla="*/ 690718 h 690718"/>
              <a:gd name="connsiteX0" fmla="*/ 240584 w 934424"/>
              <a:gd name="connsiteY0" fmla="*/ 718729 h 718729"/>
              <a:gd name="connsiteX1" fmla="*/ 326980 w 934424"/>
              <a:gd name="connsiteY1" fmla="*/ 682546 h 718729"/>
              <a:gd name="connsiteX2" fmla="*/ 558635 w 934424"/>
              <a:gd name="connsiteY2" fmla="*/ 666642 h 718729"/>
              <a:gd name="connsiteX3" fmla="*/ 874373 w 934424"/>
              <a:gd name="connsiteY3" fmla="*/ 532682 h 718729"/>
              <a:gd name="connsiteX4" fmla="*/ 923019 w 934424"/>
              <a:gd name="connsiteY4" fmla="*/ 288109 h 718729"/>
              <a:gd name="connsiteX5" fmla="*/ 732809 w 934424"/>
              <a:gd name="connsiteY5" fmla="*/ 41324 h 718729"/>
              <a:gd name="connsiteX6" fmla="*/ 199217 w 934424"/>
              <a:gd name="connsiteY6" fmla="*/ 128146 h 718729"/>
              <a:gd name="connsiteX7" fmla="*/ 19602 w 934424"/>
              <a:gd name="connsiteY7" fmla="*/ 301316 h 718729"/>
              <a:gd name="connsiteX8" fmla="*/ 217059 w 934424"/>
              <a:gd name="connsiteY8" fmla="*/ 658242 h 718729"/>
              <a:gd name="connsiteX9" fmla="*/ 240584 w 934424"/>
              <a:gd name="connsiteY9" fmla="*/ 718729 h 718729"/>
              <a:gd name="connsiteX0" fmla="*/ 240584 w 934424"/>
              <a:gd name="connsiteY0" fmla="*/ 722533 h 722533"/>
              <a:gd name="connsiteX1" fmla="*/ 326980 w 934424"/>
              <a:gd name="connsiteY1" fmla="*/ 686350 h 722533"/>
              <a:gd name="connsiteX2" fmla="*/ 558635 w 934424"/>
              <a:gd name="connsiteY2" fmla="*/ 670446 h 722533"/>
              <a:gd name="connsiteX3" fmla="*/ 874373 w 934424"/>
              <a:gd name="connsiteY3" fmla="*/ 536486 h 722533"/>
              <a:gd name="connsiteX4" fmla="*/ 923019 w 934424"/>
              <a:gd name="connsiteY4" fmla="*/ 291913 h 722533"/>
              <a:gd name="connsiteX5" fmla="*/ 732809 w 934424"/>
              <a:gd name="connsiteY5" fmla="*/ 45128 h 722533"/>
              <a:gd name="connsiteX6" fmla="*/ 199217 w 934424"/>
              <a:gd name="connsiteY6" fmla="*/ 131950 h 722533"/>
              <a:gd name="connsiteX7" fmla="*/ 19602 w 934424"/>
              <a:gd name="connsiteY7" fmla="*/ 305120 h 722533"/>
              <a:gd name="connsiteX8" fmla="*/ 217059 w 934424"/>
              <a:gd name="connsiteY8" fmla="*/ 662046 h 722533"/>
              <a:gd name="connsiteX9" fmla="*/ 240584 w 934424"/>
              <a:gd name="connsiteY9" fmla="*/ 722533 h 722533"/>
              <a:gd name="connsiteX0" fmla="*/ 240584 w 934424"/>
              <a:gd name="connsiteY0" fmla="*/ 720450 h 720450"/>
              <a:gd name="connsiteX1" fmla="*/ 326980 w 934424"/>
              <a:gd name="connsiteY1" fmla="*/ 684267 h 720450"/>
              <a:gd name="connsiteX2" fmla="*/ 558635 w 934424"/>
              <a:gd name="connsiteY2" fmla="*/ 668363 h 720450"/>
              <a:gd name="connsiteX3" fmla="*/ 874373 w 934424"/>
              <a:gd name="connsiteY3" fmla="*/ 534403 h 720450"/>
              <a:gd name="connsiteX4" fmla="*/ 923019 w 934424"/>
              <a:gd name="connsiteY4" fmla="*/ 289830 h 720450"/>
              <a:gd name="connsiteX5" fmla="*/ 732809 w 934424"/>
              <a:gd name="connsiteY5" fmla="*/ 43045 h 720450"/>
              <a:gd name="connsiteX6" fmla="*/ 199217 w 934424"/>
              <a:gd name="connsiteY6" fmla="*/ 129867 h 720450"/>
              <a:gd name="connsiteX7" fmla="*/ 19602 w 934424"/>
              <a:gd name="connsiteY7" fmla="*/ 303037 h 720450"/>
              <a:gd name="connsiteX8" fmla="*/ 217059 w 934424"/>
              <a:gd name="connsiteY8" fmla="*/ 659963 h 720450"/>
              <a:gd name="connsiteX9" fmla="*/ 240584 w 934424"/>
              <a:gd name="connsiteY9" fmla="*/ 720450 h 720450"/>
              <a:gd name="connsiteX0" fmla="*/ 240584 w 934424"/>
              <a:gd name="connsiteY0" fmla="*/ 685029 h 685029"/>
              <a:gd name="connsiteX1" fmla="*/ 326980 w 934424"/>
              <a:gd name="connsiteY1" fmla="*/ 648846 h 685029"/>
              <a:gd name="connsiteX2" fmla="*/ 558635 w 934424"/>
              <a:gd name="connsiteY2" fmla="*/ 632942 h 685029"/>
              <a:gd name="connsiteX3" fmla="*/ 874373 w 934424"/>
              <a:gd name="connsiteY3" fmla="*/ 498982 h 685029"/>
              <a:gd name="connsiteX4" fmla="*/ 923019 w 934424"/>
              <a:gd name="connsiteY4" fmla="*/ 254409 h 685029"/>
              <a:gd name="connsiteX5" fmla="*/ 732809 w 934424"/>
              <a:gd name="connsiteY5" fmla="*/ 7624 h 685029"/>
              <a:gd name="connsiteX6" fmla="*/ 194656 w 934424"/>
              <a:gd name="connsiteY6" fmla="*/ 87592 h 685029"/>
              <a:gd name="connsiteX7" fmla="*/ 19602 w 934424"/>
              <a:gd name="connsiteY7" fmla="*/ 267616 h 685029"/>
              <a:gd name="connsiteX8" fmla="*/ 217059 w 934424"/>
              <a:gd name="connsiteY8" fmla="*/ 624542 h 685029"/>
              <a:gd name="connsiteX9" fmla="*/ 240584 w 934424"/>
              <a:gd name="connsiteY9" fmla="*/ 685029 h 685029"/>
              <a:gd name="connsiteX0" fmla="*/ 240584 w 934424"/>
              <a:gd name="connsiteY0" fmla="*/ 687685 h 687685"/>
              <a:gd name="connsiteX1" fmla="*/ 326980 w 934424"/>
              <a:gd name="connsiteY1" fmla="*/ 651502 h 687685"/>
              <a:gd name="connsiteX2" fmla="*/ 558635 w 934424"/>
              <a:gd name="connsiteY2" fmla="*/ 635598 h 687685"/>
              <a:gd name="connsiteX3" fmla="*/ 874373 w 934424"/>
              <a:gd name="connsiteY3" fmla="*/ 501638 h 687685"/>
              <a:gd name="connsiteX4" fmla="*/ 923019 w 934424"/>
              <a:gd name="connsiteY4" fmla="*/ 257065 h 687685"/>
              <a:gd name="connsiteX5" fmla="*/ 732809 w 934424"/>
              <a:gd name="connsiteY5" fmla="*/ 10280 h 687685"/>
              <a:gd name="connsiteX6" fmla="*/ 228697 w 934424"/>
              <a:gd name="connsiteY6" fmla="*/ 75553 h 687685"/>
              <a:gd name="connsiteX7" fmla="*/ 19602 w 934424"/>
              <a:gd name="connsiteY7" fmla="*/ 270272 h 687685"/>
              <a:gd name="connsiteX8" fmla="*/ 217059 w 934424"/>
              <a:gd name="connsiteY8" fmla="*/ 627198 h 687685"/>
              <a:gd name="connsiteX9" fmla="*/ 240584 w 934424"/>
              <a:gd name="connsiteY9" fmla="*/ 687685 h 687685"/>
              <a:gd name="connsiteX0" fmla="*/ 240584 w 930983"/>
              <a:gd name="connsiteY0" fmla="*/ 687685 h 687685"/>
              <a:gd name="connsiteX1" fmla="*/ 326980 w 930983"/>
              <a:gd name="connsiteY1" fmla="*/ 651502 h 687685"/>
              <a:gd name="connsiteX2" fmla="*/ 558635 w 930983"/>
              <a:gd name="connsiteY2" fmla="*/ 635598 h 687685"/>
              <a:gd name="connsiteX3" fmla="*/ 861448 w 930983"/>
              <a:gd name="connsiteY3" fmla="*/ 482219 h 687685"/>
              <a:gd name="connsiteX4" fmla="*/ 923019 w 930983"/>
              <a:gd name="connsiteY4" fmla="*/ 257065 h 687685"/>
              <a:gd name="connsiteX5" fmla="*/ 732809 w 930983"/>
              <a:gd name="connsiteY5" fmla="*/ 10280 h 687685"/>
              <a:gd name="connsiteX6" fmla="*/ 228697 w 930983"/>
              <a:gd name="connsiteY6" fmla="*/ 75553 h 687685"/>
              <a:gd name="connsiteX7" fmla="*/ 19602 w 930983"/>
              <a:gd name="connsiteY7" fmla="*/ 270272 h 687685"/>
              <a:gd name="connsiteX8" fmla="*/ 217059 w 930983"/>
              <a:gd name="connsiteY8" fmla="*/ 627198 h 687685"/>
              <a:gd name="connsiteX9" fmla="*/ 240584 w 930983"/>
              <a:gd name="connsiteY9" fmla="*/ 687685 h 687685"/>
              <a:gd name="connsiteX0" fmla="*/ 240584 w 942621"/>
              <a:gd name="connsiteY0" fmla="*/ 687685 h 687685"/>
              <a:gd name="connsiteX1" fmla="*/ 326980 w 942621"/>
              <a:gd name="connsiteY1" fmla="*/ 651502 h 687685"/>
              <a:gd name="connsiteX2" fmla="*/ 558635 w 942621"/>
              <a:gd name="connsiteY2" fmla="*/ 635598 h 687685"/>
              <a:gd name="connsiteX3" fmla="*/ 895330 w 942621"/>
              <a:gd name="connsiteY3" fmla="*/ 442594 h 687685"/>
              <a:gd name="connsiteX4" fmla="*/ 923019 w 942621"/>
              <a:gd name="connsiteY4" fmla="*/ 257065 h 687685"/>
              <a:gd name="connsiteX5" fmla="*/ 732809 w 942621"/>
              <a:gd name="connsiteY5" fmla="*/ 10280 h 687685"/>
              <a:gd name="connsiteX6" fmla="*/ 228697 w 942621"/>
              <a:gd name="connsiteY6" fmla="*/ 75553 h 687685"/>
              <a:gd name="connsiteX7" fmla="*/ 19602 w 942621"/>
              <a:gd name="connsiteY7" fmla="*/ 270272 h 687685"/>
              <a:gd name="connsiteX8" fmla="*/ 217059 w 942621"/>
              <a:gd name="connsiteY8" fmla="*/ 627198 h 687685"/>
              <a:gd name="connsiteX9" fmla="*/ 240584 w 942621"/>
              <a:gd name="connsiteY9" fmla="*/ 687685 h 687685"/>
              <a:gd name="connsiteX0" fmla="*/ 240584 w 941338"/>
              <a:gd name="connsiteY0" fmla="*/ 687685 h 687685"/>
              <a:gd name="connsiteX1" fmla="*/ 326980 w 941338"/>
              <a:gd name="connsiteY1" fmla="*/ 651502 h 687685"/>
              <a:gd name="connsiteX2" fmla="*/ 583099 w 941338"/>
              <a:gd name="connsiteY2" fmla="*/ 614744 h 687685"/>
              <a:gd name="connsiteX3" fmla="*/ 895330 w 941338"/>
              <a:gd name="connsiteY3" fmla="*/ 442594 h 687685"/>
              <a:gd name="connsiteX4" fmla="*/ 923019 w 941338"/>
              <a:gd name="connsiteY4" fmla="*/ 257065 h 687685"/>
              <a:gd name="connsiteX5" fmla="*/ 732809 w 941338"/>
              <a:gd name="connsiteY5" fmla="*/ 10280 h 687685"/>
              <a:gd name="connsiteX6" fmla="*/ 228697 w 941338"/>
              <a:gd name="connsiteY6" fmla="*/ 75553 h 687685"/>
              <a:gd name="connsiteX7" fmla="*/ 19602 w 941338"/>
              <a:gd name="connsiteY7" fmla="*/ 270272 h 687685"/>
              <a:gd name="connsiteX8" fmla="*/ 217059 w 941338"/>
              <a:gd name="connsiteY8" fmla="*/ 627198 h 687685"/>
              <a:gd name="connsiteX9" fmla="*/ 240584 w 941338"/>
              <a:gd name="connsiteY9" fmla="*/ 687685 h 687685"/>
              <a:gd name="connsiteX0" fmla="*/ 243122 w 943876"/>
              <a:gd name="connsiteY0" fmla="*/ 687685 h 687685"/>
              <a:gd name="connsiteX1" fmla="*/ 329518 w 943876"/>
              <a:gd name="connsiteY1" fmla="*/ 651502 h 687685"/>
              <a:gd name="connsiteX2" fmla="*/ 585637 w 943876"/>
              <a:gd name="connsiteY2" fmla="*/ 614744 h 687685"/>
              <a:gd name="connsiteX3" fmla="*/ 897868 w 943876"/>
              <a:gd name="connsiteY3" fmla="*/ 442594 h 687685"/>
              <a:gd name="connsiteX4" fmla="*/ 925557 w 943876"/>
              <a:gd name="connsiteY4" fmla="*/ 257065 h 687685"/>
              <a:gd name="connsiteX5" fmla="*/ 735347 w 943876"/>
              <a:gd name="connsiteY5" fmla="*/ 10280 h 687685"/>
              <a:gd name="connsiteX6" fmla="*/ 231235 w 943876"/>
              <a:gd name="connsiteY6" fmla="*/ 75553 h 687685"/>
              <a:gd name="connsiteX7" fmla="*/ 22140 w 943876"/>
              <a:gd name="connsiteY7" fmla="*/ 270272 h 687685"/>
              <a:gd name="connsiteX8" fmla="*/ 219597 w 943876"/>
              <a:gd name="connsiteY8" fmla="*/ 627198 h 687685"/>
              <a:gd name="connsiteX9" fmla="*/ 243122 w 943876"/>
              <a:gd name="connsiteY9" fmla="*/ 687685 h 687685"/>
              <a:gd name="connsiteX0" fmla="*/ 270951 w 971705"/>
              <a:gd name="connsiteY0" fmla="*/ 687201 h 687201"/>
              <a:gd name="connsiteX1" fmla="*/ 357347 w 971705"/>
              <a:gd name="connsiteY1" fmla="*/ 651018 h 687201"/>
              <a:gd name="connsiteX2" fmla="*/ 613466 w 971705"/>
              <a:gd name="connsiteY2" fmla="*/ 614260 h 687201"/>
              <a:gd name="connsiteX3" fmla="*/ 925697 w 971705"/>
              <a:gd name="connsiteY3" fmla="*/ 442110 h 687201"/>
              <a:gd name="connsiteX4" fmla="*/ 953386 w 971705"/>
              <a:gd name="connsiteY4" fmla="*/ 256581 h 687201"/>
              <a:gd name="connsiteX5" fmla="*/ 763176 w 971705"/>
              <a:gd name="connsiteY5" fmla="*/ 9796 h 687201"/>
              <a:gd name="connsiteX6" fmla="*/ 259064 w 971705"/>
              <a:gd name="connsiteY6" fmla="*/ 75069 h 687201"/>
              <a:gd name="connsiteX7" fmla="*/ 16950 w 971705"/>
              <a:gd name="connsiteY7" fmla="*/ 313452 h 687201"/>
              <a:gd name="connsiteX8" fmla="*/ 247426 w 971705"/>
              <a:gd name="connsiteY8" fmla="*/ 626714 h 687201"/>
              <a:gd name="connsiteX9" fmla="*/ 270951 w 971705"/>
              <a:gd name="connsiteY9" fmla="*/ 687201 h 687201"/>
              <a:gd name="connsiteX0" fmla="*/ 238078 w 938832"/>
              <a:gd name="connsiteY0" fmla="*/ 686664 h 686664"/>
              <a:gd name="connsiteX1" fmla="*/ 324474 w 938832"/>
              <a:gd name="connsiteY1" fmla="*/ 650481 h 686664"/>
              <a:gd name="connsiteX2" fmla="*/ 580593 w 938832"/>
              <a:gd name="connsiteY2" fmla="*/ 613723 h 686664"/>
              <a:gd name="connsiteX3" fmla="*/ 892824 w 938832"/>
              <a:gd name="connsiteY3" fmla="*/ 441573 h 686664"/>
              <a:gd name="connsiteX4" fmla="*/ 920513 w 938832"/>
              <a:gd name="connsiteY4" fmla="*/ 256044 h 686664"/>
              <a:gd name="connsiteX5" fmla="*/ 730303 w 938832"/>
              <a:gd name="connsiteY5" fmla="*/ 9259 h 686664"/>
              <a:gd name="connsiteX6" fmla="*/ 226191 w 938832"/>
              <a:gd name="connsiteY6" fmla="*/ 74532 h 686664"/>
              <a:gd name="connsiteX7" fmla="*/ 23383 w 938832"/>
              <a:gd name="connsiteY7" fmla="*/ 284183 h 686664"/>
              <a:gd name="connsiteX8" fmla="*/ 214553 w 938832"/>
              <a:gd name="connsiteY8" fmla="*/ 626177 h 686664"/>
              <a:gd name="connsiteX9" fmla="*/ 238078 w 938832"/>
              <a:gd name="connsiteY9" fmla="*/ 686664 h 686664"/>
              <a:gd name="connsiteX0" fmla="*/ 238078 w 940200"/>
              <a:gd name="connsiteY0" fmla="*/ 721245 h 721245"/>
              <a:gd name="connsiteX1" fmla="*/ 324474 w 940200"/>
              <a:gd name="connsiteY1" fmla="*/ 685062 h 721245"/>
              <a:gd name="connsiteX2" fmla="*/ 580593 w 940200"/>
              <a:gd name="connsiteY2" fmla="*/ 648304 h 721245"/>
              <a:gd name="connsiteX3" fmla="*/ 892824 w 940200"/>
              <a:gd name="connsiteY3" fmla="*/ 476154 h 721245"/>
              <a:gd name="connsiteX4" fmla="*/ 920513 w 940200"/>
              <a:gd name="connsiteY4" fmla="*/ 290625 h 721245"/>
              <a:gd name="connsiteX5" fmla="*/ 710990 w 940200"/>
              <a:gd name="connsiteY5" fmla="*/ 6592 h 721245"/>
              <a:gd name="connsiteX6" fmla="*/ 226191 w 940200"/>
              <a:gd name="connsiteY6" fmla="*/ 109113 h 721245"/>
              <a:gd name="connsiteX7" fmla="*/ 23383 w 940200"/>
              <a:gd name="connsiteY7" fmla="*/ 318764 h 721245"/>
              <a:gd name="connsiteX8" fmla="*/ 214553 w 940200"/>
              <a:gd name="connsiteY8" fmla="*/ 660758 h 721245"/>
              <a:gd name="connsiteX9" fmla="*/ 238078 w 940200"/>
              <a:gd name="connsiteY9" fmla="*/ 721245 h 721245"/>
              <a:gd name="connsiteX0" fmla="*/ 238078 w 943536"/>
              <a:gd name="connsiteY0" fmla="*/ 720896 h 720896"/>
              <a:gd name="connsiteX1" fmla="*/ 324474 w 943536"/>
              <a:gd name="connsiteY1" fmla="*/ 684713 h 720896"/>
              <a:gd name="connsiteX2" fmla="*/ 580593 w 943536"/>
              <a:gd name="connsiteY2" fmla="*/ 647955 h 720896"/>
              <a:gd name="connsiteX3" fmla="*/ 892824 w 943536"/>
              <a:gd name="connsiteY3" fmla="*/ 475805 h 720896"/>
              <a:gd name="connsiteX4" fmla="*/ 925324 w 943536"/>
              <a:gd name="connsiteY4" fmla="*/ 283788 h 720896"/>
              <a:gd name="connsiteX5" fmla="*/ 710990 w 943536"/>
              <a:gd name="connsiteY5" fmla="*/ 6243 h 720896"/>
              <a:gd name="connsiteX6" fmla="*/ 226191 w 943536"/>
              <a:gd name="connsiteY6" fmla="*/ 108764 h 720896"/>
              <a:gd name="connsiteX7" fmla="*/ 23383 w 943536"/>
              <a:gd name="connsiteY7" fmla="*/ 318415 h 720896"/>
              <a:gd name="connsiteX8" fmla="*/ 214553 w 943536"/>
              <a:gd name="connsiteY8" fmla="*/ 660409 h 720896"/>
              <a:gd name="connsiteX9" fmla="*/ 238078 w 943536"/>
              <a:gd name="connsiteY9" fmla="*/ 720896 h 720896"/>
              <a:gd name="connsiteX0" fmla="*/ 238078 w 932042"/>
              <a:gd name="connsiteY0" fmla="*/ 720896 h 720896"/>
              <a:gd name="connsiteX1" fmla="*/ 324474 w 932042"/>
              <a:gd name="connsiteY1" fmla="*/ 684713 h 720896"/>
              <a:gd name="connsiteX2" fmla="*/ 580593 w 932042"/>
              <a:gd name="connsiteY2" fmla="*/ 647955 h 720896"/>
              <a:gd name="connsiteX3" fmla="*/ 850829 w 932042"/>
              <a:gd name="connsiteY3" fmla="*/ 489522 h 720896"/>
              <a:gd name="connsiteX4" fmla="*/ 925324 w 932042"/>
              <a:gd name="connsiteY4" fmla="*/ 283788 h 720896"/>
              <a:gd name="connsiteX5" fmla="*/ 710990 w 932042"/>
              <a:gd name="connsiteY5" fmla="*/ 6243 h 720896"/>
              <a:gd name="connsiteX6" fmla="*/ 226191 w 932042"/>
              <a:gd name="connsiteY6" fmla="*/ 108764 h 720896"/>
              <a:gd name="connsiteX7" fmla="*/ 23383 w 932042"/>
              <a:gd name="connsiteY7" fmla="*/ 318415 h 720896"/>
              <a:gd name="connsiteX8" fmla="*/ 214553 w 932042"/>
              <a:gd name="connsiteY8" fmla="*/ 660409 h 720896"/>
              <a:gd name="connsiteX9" fmla="*/ 238078 w 932042"/>
              <a:gd name="connsiteY9" fmla="*/ 720896 h 720896"/>
              <a:gd name="connsiteX0" fmla="*/ 294564 w 988528"/>
              <a:gd name="connsiteY0" fmla="*/ 721257 h 721257"/>
              <a:gd name="connsiteX1" fmla="*/ 380960 w 988528"/>
              <a:gd name="connsiteY1" fmla="*/ 685074 h 721257"/>
              <a:gd name="connsiteX2" fmla="*/ 637079 w 988528"/>
              <a:gd name="connsiteY2" fmla="*/ 648316 h 721257"/>
              <a:gd name="connsiteX3" fmla="*/ 907315 w 988528"/>
              <a:gd name="connsiteY3" fmla="*/ 489883 h 721257"/>
              <a:gd name="connsiteX4" fmla="*/ 981810 w 988528"/>
              <a:gd name="connsiteY4" fmla="*/ 284149 h 721257"/>
              <a:gd name="connsiteX5" fmla="*/ 767476 w 988528"/>
              <a:gd name="connsiteY5" fmla="*/ 6604 h 721257"/>
              <a:gd name="connsiteX6" fmla="*/ 282677 w 988528"/>
              <a:gd name="connsiteY6" fmla="*/ 109125 h 721257"/>
              <a:gd name="connsiteX7" fmla="*/ 14036 w 988528"/>
              <a:gd name="connsiteY7" fmla="*/ 355779 h 721257"/>
              <a:gd name="connsiteX8" fmla="*/ 271039 w 988528"/>
              <a:gd name="connsiteY8" fmla="*/ 660770 h 721257"/>
              <a:gd name="connsiteX9" fmla="*/ 294564 w 988528"/>
              <a:gd name="connsiteY9" fmla="*/ 721257 h 721257"/>
              <a:gd name="connsiteX0" fmla="*/ 308360 w 1002324"/>
              <a:gd name="connsiteY0" fmla="*/ 721378 h 721378"/>
              <a:gd name="connsiteX1" fmla="*/ 394756 w 1002324"/>
              <a:gd name="connsiteY1" fmla="*/ 685195 h 721378"/>
              <a:gd name="connsiteX2" fmla="*/ 650875 w 1002324"/>
              <a:gd name="connsiteY2" fmla="*/ 648437 h 721378"/>
              <a:gd name="connsiteX3" fmla="*/ 921111 w 1002324"/>
              <a:gd name="connsiteY3" fmla="*/ 490004 h 721378"/>
              <a:gd name="connsiteX4" fmla="*/ 995606 w 1002324"/>
              <a:gd name="connsiteY4" fmla="*/ 284270 h 721378"/>
              <a:gd name="connsiteX5" fmla="*/ 781272 w 1002324"/>
              <a:gd name="connsiteY5" fmla="*/ 6725 h 721378"/>
              <a:gd name="connsiteX6" fmla="*/ 296473 w 1002324"/>
              <a:gd name="connsiteY6" fmla="*/ 109246 h 721378"/>
              <a:gd name="connsiteX7" fmla="*/ 12734 w 1002324"/>
              <a:gd name="connsiteY7" fmla="*/ 367519 h 721378"/>
              <a:gd name="connsiteX8" fmla="*/ 284835 w 1002324"/>
              <a:gd name="connsiteY8" fmla="*/ 660891 h 721378"/>
              <a:gd name="connsiteX9" fmla="*/ 308360 w 1002324"/>
              <a:gd name="connsiteY9" fmla="*/ 721378 h 721378"/>
              <a:gd name="connsiteX0" fmla="*/ 308360 w 1001714"/>
              <a:gd name="connsiteY0" fmla="*/ 721378 h 721378"/>
              <a:gd name="connsiteX1" fmla="*/ 394756 w 1001714"/>
              <a:gd name="connsiteY1" fmla="*/ 685195 h 721378"/>
              <a:gd name="connsiteX2" fmla="*/ 650875 w 1001714"/>
              <a:gd name="connsiteY2" fmla="*/ 648437 h 721378"/>
              <a:gd name="connsiteX3" fmla="*/ 917242 w 1001714"/>
              <a:gd name="connsiteY3" fmla="*/ 475683 h 721378"/>
              <a:gd name="connsiteX4" fmla="*/ 995606 w 1001714"/>
              <a:gd name="connsiteY4" fmla="*/ 284270 h 721378"/>
              <a:gd name="connsiteX5" fmla="*/ 781272 w 1001714"/>
              <a:gd name="connsiteY5" fmla="*/ 6725 h 721378"/>
              <a:gd name="connsiteX6" fmla="*/ 296473 w 1001714"/>
              <a:gd name="connsiteY6" fmla="*/ 109246 h 721378"/>
              <a:gd name="connsiteX7" fmla="*/ 12734 w 1001714"/>
              <a:gd name="connsiteY7" fmla="*/ 367519 h 721378"/>
              <a:gd name="connsiteX8" fmla="*/ 284835 w 1001714"/>
              <a:gd name="connsiteY8" fmla="*/ 660891 h 721378"/>
              <a:gd name="connsiteX9" fmla="*/ 308360 w 1001714"/>
              <a:gd name="connsiteY9" fmla="*/ 721378 h 721378"/>
              <a:gd name="connsiteX0" fmla="*/ 308360 w 1001852"/>
              <a:gd name="connsiteY0" fmla="*/ 721378 h 721378"/>
              <a:gd name="connsiteX1" fmla="*/ 394756 w 1001852"/>
              <a:gd name="connsiteY1" fmla="*/ 685195 h 721378"/>
              <a:gd name="connsiteX2" fmla="*/ 641147 w 1001852"/>
              <a:gd name="connsiteY2" fmla="*/ 639079 h 721378"/>
              <a:gd name="connsiteX3" fmla="*/ 917242 w 1001852"/>
              <a:gd name="connsiteY3" fmla="*/ 475683 h 721378"/>
              <a:gd name="connsiteX4" fmla="*/ 995606 w 1001852"/>
              <a:gd name="connsiteY4" fmla="*/ 284270 h 721378"/>
              <a:gd name="connsiteX5" fmla="*/ 781272 w 1001852"/>
              <a:gd name="connsiteY5" fmla="*/ 6725 h 721378"/>
              <a:gd name="connsiteX6" fmla="*/ 296473 w 1001852"/>
              <a:gd name="connsiteY6" fmla="*/ 109246 h 721378"/>
              <a:gd name="connsiteX7" fmla="*/ 12734 w 1001852"/>
              <a:gd name="connsiteY7" fmla="*/ 367519 h 721378"/>
              <a:gd name="connsiteX8" fmla="*/ 284835 w 1001852"/>
              <a:gd name="connsiteY8" fmla="*/ 660891 h 721378"/>
              <a:gd name="connsiteX9" fmla="*/ 308360 w 1001852"/>
              <a:gd name="connsiteY9" fmla="*/ 721378 h 721378"/>
              <a:gd name="connsiteX0" fmla="*/ 308360 w 1001852"/>
              <a:gd name="connsiteY0" fmla="*/ 719754 h 719754"/>
              <a:gd name="connsiteX1" fmla="*/ 394756 w 1001852"/>
              <a:gd name="connsiteY1" fmla="*/ 683571 h 719754"/>
              <a:gd name="connsiteX2" fmla="*/ 641147 w 1001852"/>
              <a:gd name="connsiteY2" fmla="*/ 637455 h 719754"/>
              <a:gd name="connsiteX3" fmla="*/ 917242 w 1001852"/>
              <a:gd name="connsiteY3" fmla="*/ 474059 h 719754"/>
              <a:gd name="connsiteX4" fmla="*/ 995606 w 1001852"/>
              <a:gd name="connsiteY4" fmla="*/ 282646 h 719754"/>
              <a:gd name="connsiteX5" fmla="*/ 781272 w 1001852"/>
              <a:gd name="connsiteY5" fmla="*/ 5101 h 719754"/>
              <a:gd name="connsiteX6" fmla="*/ 311517 w 1001852"/>
              <a:gd name="connsiteY6" fmla="*/ 122448 h 719754"/>
              <a:gd name="connsiteX7" fmla="*/ 12734 w 1001852"/>
              <a:gd name="connsiteY7" fmla="*/ 365895 h 719754"/>
              <a:gd name="connsiteX8" fmla="*/ 284835 w 1001852"/>
              <a:gd name="connsiteY8" fmla="*/ 659267 h 719754"/>
              <a:gd name="connsiteX9" fmla="*/ 308360 w 1001852"/>
              <a:gd name="connsiteY9" fmla="*/ 719754 h 719754"/>
              <a:gd name="connsiteX0" fmla="*/ 304337 w 997829"/>
              <a:gd name="connsiteY0" fmla="*/ 719754 h 719754"/>
              <a:gd name="connsiteX1" fmla="*/ 390733 w 997829"/>
              <a:gd name="connsiteY1" fmla="*/ 683571 h 719754"/>
              <a:gd name="connsiteX2" fmla="*/ 637124 w 997829"/>
              <a:gd name="connsiteY2" fmla="*/ 637455 h 719754"/>
              <a:gd name="connsiteX3" fmla="*/ 913219 w 997829"/>
              <a:gd name="connsiteY3" fmla="*/ 474059 h 719754"/>
              <a:gd name="connsiteX4" fmla="*/ 991583 w 997829"/>
              <a:gd name="connsiteY4" fmla="*/ 282646 h 719754"/>
              <a:gd name="connsiteX5" fmla="*/ 777249 w 997829"/>
              <a:gd name="connsiteY5" fmla="*/ 5101 h 719754"/>
              <a:gd name="connsiteX6" fmla="*/ 307494 w 997829"/>
              <a:gd name="connsiteY6" fmla="*/ 122448 h 719754"/>
              <a:gd name="connsiteX7" fmla="*/ 8711 w 997829"/>
              <a:gd name="connsiteY7" fmla="*/ 365895 h 719754"/>
              <a:gd name="connsiteX8" fmla="*/ 280812 w 997829"/>
              <a:gd name="connsiteY8" fmla="*/ 659267 h 719754"/>
              <a:gd name="connsiteX9" fmla="*/ 304337 w 997829"/>
              <a:gd name="connsiteY9" fmla="*/ 719754 h 719754"/>
              <a:gd name="connsiteX0" fmla="*/ 304337 w 1000140"/>
              <a:gd name="connsiteY0" fmla="*/ 719754 h 719754"/>
              <a:gd name="connsiteX1" fmla="*/ 390733 w 1000140"/>
              <a:gd name="connsiteY1" fmla="*/ 683571 h 719754"/>
              <a:gd name="connsiteX2" fmla="*/ 637124 w 1000140"/>
              <a:gd name="connsiteY2" fmla="*/ 637455 h 719754"/>
              <a:gd name="connsiteX3" fmla="*/ 926023 w 1000140"/>
              <a:gd name="connsiteY3" fmla="*/ 465382 h 719754"/>
              <a:gd name="connsiteX4" fmla="*/ 991583 w 1000140"/>
              <a:gd name="connsiteY4" fmla="*/ 282646 h 719754"/>
              <a:gd name="connsiteX5" fmla="*/ 777249 w 1000140"/>
              <a:gd name="connsiteY5" fmla="*/ 5101 h 719754"/>
              <a:gd name="connsiteX6" fmla="*/ 307494 w 1000140"/>
              <a:gd name="connsiteY6" fmla="*/ 122448 h 719754"/>
              <a:gd name="connsiteX7" fmla="*/ 8711 w 1000140"/>
              <a:gd name="connsiteY7" fmla="*/ 365895 h 719754"/>
              <a:gd name="connsiteX8" fmla="*/ 280812 w 1000140"/>
              <a:gd name="connsiteY8" fmla="*/ 659267 h 719754"/>
              <a:gd name="connsiteX9" fmla="*/ 304337 w 1000140"/>
              <a:gd name="connsiteY9" fmla="*/ 719754 h 719754"/>
              <a:gd name="connsiteX0" fmla="*/ 304337 w 1000232"/>
              <a:gd name="connsiteY0" fmla="*/ 719754 h 719754"/>
              <a:gd name="connsiteX1" fmla="*/ 390733 w 1000232"/>
              <a:gd name="connsiteY1" fmla="*/ 683571 h 719754"/>
              <a:gd name="connsiteX2" fmla="*/ 632822 w 1000232"/>
              <a:gd name="connsiteY2" fmla="*/ 627487 h 719754"/>
              <a:gd name="connsiteX3" fmla="*/ 926023 w 1000232"/>
              <a:gd name="connsiteY3" fmla="*/ 465382 h 719754"/>
              <a:gd name="connsiteX4" fmla="*/ 991583 w 1000232"/>
              <a:gd name="connsiteY4" fmla="*/ 282646 h 719754"/>
              <a:gd name="connsiteX5" fmla="*/ 777249 w 1000232"/>
              <a:gd name="connsiteY5" fmla="*/ 5101 h 719754"/>
              <a:gd name="connsiteX6" fmla="*/ 307494 w 1000232"/>
              <a:gd name="connsiteY6" fmla="*/ 122448 h 719754"/>
              <a:gd name="connsiteX7" fmla="*/ 8711 w 1000232"/>
              <a:gd name="connsiteY7" fmla="*/ 365895 h 719754"/>
              <a:gd name="connsiteX8" fmla="*/ 280812 w 1000232"/>
              <a:gd name="connsiteY8" fmla="*/ 659267 h 719754"/>
              <a:gd name="connsiteX9" fmla="*/ 304337 w 1000232"/>
              <a:gd name="connsiteY9" fmla="*/ 719754 h 719754"/>
              <a:gd name="connsiteX0" fmla="*/ 304337 w 1000232"/>
              <a:gd name="connsiteY0" fmla="*/ 719754 h 719754"/>
              <a:gd name="connsiteX1" fmla="*/ 399952 w 1000232"/>
              <a:gd name="connsiteY1" fmla="*/ 666587 h 719754"/>
              <a:gd name="connsiteX2" fmla="*/ 632822 w 1000232"/>
              <a:gd name="connsiteY2" fmla="*/ 627487 h 719754"/>
              <a:gd name="connsiteX3" fmla="*/ 926023 w 1000232"/>
              <a:gd name="connsiteY3" fmla="*/ 465382 h 719754"/>
              <a:gd name="connsiteX4" fmla="*/ 991583 w 1000232"/>
              <a:gd name="connsiteY4" fmla="*/ 282646 h 719754"/>
              <a:gd name="connsiteX5" fmla="*/ 777249 w 1000232"/>
              <a:gd name="connsiteY5" fmla="*/ 5101 h 719754"/>
              <a:gd name="connsiteX6" fmla="*/ 307494 w 1000232"/>
              <a:gd name="connsiteY6" fmla="*/ 122448 h 719754"/>
              <a:gd name="connsiteX7" fmla="*/ 8711 w 1000232"/>
              <a:gd name="connsiteY7" fmla="*/ 365895 h 719754"/>
              <a:gd name="connsiteX8" fmla="*/ 280812 w 1000232"/>
              <a:gd name="connsiteY8" fmla="*/ 659267 h 719754"/>
              <a:gd name="connsiteX9" fmla="*/ 304337 w 1000232"/>
              <a:gd name="connsiteY9" fmla="*/ 719754 h 719754"/>
              <a:gd name="connsiteX0" fmla="*/ 304337 w 991570"/>
              <a:gd name="connsiteY0" fmla="*/ 718638 h 718638"/>
              <a:gd name="connsiteX1" fmla="*/ 399952 w 991570"/>
              <a:gd name="connsiteY1" fmla="*/ 665471 h 718638"/>
              <a:gd name="connsiteX2" fmla="*/ 632822 w 991570"/>
              <a:gd name="connsiteY2" fmla="*/ 626371 h 718638"/>
              <a:gd name="connsiteX3" fmla="*/ 926023 w 991570"/>
              <a:gd name="connsiteY3" fmla="*/ 464266 h 718638"/>
              <a:gd name="connsiteX4" fmla="*/ 981545 w 991570"/>
              <a:gd name="connsiteY4" fmla="*/ 258272 h 718638"/>
              <a:gd name="connsiteX5" fmla="*/ 777249 w 991570"/>
              <a:gd name="connsiteY5" fmla="*/ 3985 h 718638"/>
              <a:gd name="connsiteX6" fmla="*/ 307494 w 991570"/>
              <a:gd name="connsiteY6" fmla="*/ 121332 h 718638"/>
              <a:gd name="connsiteX7" fmla="*/ 8711 w 991570"/>
              <a:gd name="connsiteY7" fmla="*/ 364779 h 718638"/>
              <a:gd name="connsiteX8" fmla="*/ 280812 w 991570"/>
              <a:gd name="connsiteY8" fmla="*/ 658151 h 718638"/>
              <a:gd name="connsiteX9" fmla="*/ 304337 w 991570"/>
              <a:gd name="connsiteY9" fmla="*/ 718638 h 718638"/>
              <a:gd name="connsiteX0" fmla="*/ 304337 w 992211"/>
              <a:gd name="connsiteY0" fmla="*/ 718638 h 718638"/>
              <a:gd name="connsiteX1" fmla="*/ 399952 w 992211"/>
              <a:gd name="connsiteY1" fmla="*/ 665471 h 718638"/>
              <a:gd name="connsiteX2" fmla="*/ 632822 w 992211"/>
              <a:gd name="connsiteY2" fmla="*/ 626371 h 718638"/>
              <a:gd name="connsiteX3" fmla="*/ 928468 w 992211"/>
              <a:gd name="connsiteY3" fmla="*/ 445968 h 718638"/>
              <a:gd name="connsiteX4" fmla="*/ 981545 w 992211"/>
              <a:gd name="connsiteY4" fmla="*/ 258272 h 718638"/>
              <a:gd name="connsiteX5" fmla="*/ 777249 w 992211"/>
              <a:gd name="connsiteY5" fmla="*/ 3985 h 718638"/>
              <a:gd name="connsiteX6" fmla="*/ 307494 w 992211"/>
              <a:gd name="connsiteY6" fmla="*/ 121332 h 718638"/>
              <a:gd name="connsiteX7" fmla="*/ 8711 w 992211"/>
              <a:gd name="connsiteY7" fmla="*/ 364779 h 718638"/>
              <a:gd name="connsiteX8" fmla="*/ 280812 w 992211"/>
              <a:gd name="connsiteY8" fmla="*/ 658151 h 718638"/>
              <a:gd name="connsiteX9" fmla="*/ 304337 w 992211"/>
              <a:gd name="connsiteY9" fmla="*/ 718638 h 718638"/>
              <a:gd name="connsiteX0" fmla="*/ 304337 w 993655"/>
              <a:gd name="connsiteY0" fmla="*/ 717746 h 717746"/>
              <a:gd name="connsiteX1" fmla="*/ 399952 w 993655"/>
              <a:gd name="connsiteY1" fmla="*/ 664579 h 717746"/>
              <a:gd name="connsiteX2" fmla="*/ 632822 w 993655"/>
              <a:gd name="connsiteY2" fmla="*/ 625479 h 717746"/>
              <a:gd name="connsiteX3" fmla="*/ 928468 w 993655"/>
              <a:gd name="connsiteY3" fmla="*/ 445076 h 717746"/>
              <a:gd name="connsiteX4" fmla="*/ 983273 w 993655"/>
              <a:gd name="connsiteY4" fmla="*/ 237421 h 717746"/>
              <a:gd name="connsiteX5" fmla="*/ 777249 w 993655"/>
              <a:gd name="connsiteY5" fmla="*/ 3093 h 717746"/>
              <a:gd name="connsiteX6" fmla="*/ 307494 w 993655"/>
              <a:gd name="connsiteY6" fmla="*/ 120440 h 717746"/>
              <a:gd name="connsiteX7" fmla="*/ 8711 w 993655"/>
              <a:gd name="connsiteY7" fmla="*/ 363887 h 717746"/>
              <a:gd name="connsiteX8" fmla="*/ 280812 w 993655"/>
              <a:gd name="connsiteY8" fmla="*/ 657259 h 717746"/>
              <a:gd name="connsiteX9" fmla="*/ 304337 w 993655"/>
              <a:gd name="connsiteY9" fmla="*/ 717746 h 717746"/>
              <a:gd name="connsiteX0" fmla="*/ 304337 w 991662"/>
              <a:gd name="connsiteY0" fmla="*/ 717746 h 717746"/>
              <a:gd name="connsiteX1" fmla="*/ 399952 w 991662"/>
              <a:gd name="connsiteY1" fmla="*/ 664579 h 717746"/>
              <a:gd name="connsiteX2" fmla="*/ 632822 w 991662"/>
              <a:gd name="connsiteY2" fmla="*/ 625479 h 717746"/>
              <a:gd name="connsiteX3" fmla="*/ 928468 w 991662"/>
              <a:gd name="connsiteY3" fmla="*/ 445076 h 717746"/>
              <a:gd name="connsiteX4" fmla="*/ 983273 w 991662"/>
              <a:gd name="connsiteY4" fmla="*/ 237421 h 717746"/>
              <a:gd name="connsiteX5" fmla="*/ 777249 w 991662"/>
              <a:gd name="connsiteY5" fmla="*/ 3093 h 717746"/>
              <a:gd name="connsiteX6" fmla="*/ 307494 w 991662"/>
              <a:gd name="connsiteY6" fmla="*/ 120440 h 717746"/>
              <a:gd name="connsiteX7" fmla="*/ 8711 w 991662"/>
              <a:gd name="connsiteY7" fmla="*/ 363887 h 717746"/>
              <a:gd name="connsiteX8" fmla="*/ 280812 w 991662"/>
              <a:gd name="connsiteY8" fmla="*/ 657259 h 717746"/>
              <a:gd name="connsiteX9" fmla="*/ 304337 w 991662"/>
              <a:gd name="connsiteY9" fmla="*/ 717746 h 717746"/>
              <a:gd name="connsiteX0" fmla="*/ 304337 w 989471"/>
              <a:gd name="connsiteY0" fmla="*/ 717746 h 717746"/>
              <a:gd name="connsiteX1" fmla="*/ 399952 w 989471"/>
              <a:gd name="connsiteY1" fmla="*/ 664579 h 717746"/>
              <a:gd name="connsiteX2" fmla="*/ 632822 w 989471"/>
              <a:gd name="connsiteY2" fmla="*/ 625479 h 717746"/>
              <a:gd name="connsiteX3" fmla="*/ 916010 w 989471"/>
              <a:gd name="connsiteY3" fmla="*/ 449761 h 717746"/>
              <a:gd name="connsiteX4" fmla="*/ 983273 w 989471"/>
              <a:gd name="connsiteY4" fmla="*/ 237421 h 717746"/>
              <a:gd name="connsiteX5" fmla="*/ 777249 w 989471"/>
              <a:gd name="connsiteY5" fmla="*/ 3093 h 717746"/>
              <a:gd name="connsiteX6" fmla="*/ 307494 w 989471"/>
              <a:gd name="connsiteY6" fmla="*/ 120440 h 717746"/>
              <a:gd name="connsiteX7" fmla="*/ 8711 w 989471"/>
              <a:gd name="connsiteY7" fmla="*/ 363887 h 717746"/>
              <a:gd name="connsiteX8" fmla="*/ 280812 w 989471"/>
              <a:gd name="connsiteY8" fmla="*/ 657259 h 717746"/>
              <a:gd name="connsiteX9" fmla="*/ 304337 w 989471"/>
              <a:gd name="connsiteY9" fmla="*/ 717746 h 717746"/>
              <a:gd name="connsiteX0" fmla="*/ 304337 w 989471"/>
              <a:gd name="connsiteY0" fmla="*/ 716680 h 716680"/>
              <a:gd name="connsiteX1" fmla="*/ 399952 w 989471"/>
              <a:gd name="connsiteY1" fmla="*/ 663513 h 716680"/>
              <a:gd name="connsiteX2" fmla="*/ 632822 w 989471"/>
              <a:gd name="connsiteY2" fmla="*/ 624413 h 716680"/>
              <a:gd name="connsiteX3" fmla="*/ 916010 w 989471"/>
              <a:gd name="connsiteY3" fmla="*/ 448695 h 716680"/>
              <a:gd name="connsiteX4" fmla="*/ 983273 w 989471"/>
              <a:gd name="connsiteY4" fmla="*/ 236355 h 716680"/>
              <a:gd name="connsiteX5" fmla="*/ 777249 w 989471"/>
              <a:gd name="connsiteY5" fmla="*/ 2027 h 716680"/>
              <a:gd name="connsiteX6" fmla="*/ 314664 w 989471"/>
              <a:gd name="connsiteY6" fmla="*/ 135987 h 716680"/>
              <a:gd name="connsiteX7" fmla="*/ 8711 w 989471"/>
              <a:gd name="connsiteY7" fmla="*/ 362821 h 716680"/>
              <a:gd name="connsiteX8" fmla="*/ 280812 w 989471"/>
              <a:gd name="connsiteY8" fmla="*/ 656193 h 716680"/>
              <a:gd name="connsiteX9" fmla="*/ 304337 w 989471"/>
              <a:gd name="connsiteY9" fmla="*/ 716680 h 716680"/>
              <a:gd name="connsiteX0" fmla="*/ 292743 w 977877"/>
              <a:gd name="connsiteY0" fmla="*/ 716666 h 716666"/>
              <a:gd name="connsiteX1" fmla="*/ 388358 w 977877"/>
              <a:gd name="connsiteY1" fmla="*/ 663499 h 716666"/>
              <a:gd name="connsiteX2" fmla="*/ 621228 w 977877"/>
              <a:gd name="connsiteY2" fmla="*/ 624399 h 716666"/>
              <a:gd name="connsiteX3" fmla="*/ 904416 w 977877"/>
              <a:gd name="connsiteY3" fmla="*/ 448681 h 716666"/>
              <a:gd name="connsiteX4" fmla="*/ 971679 w 977877"/>
              <a:gd name="connsiteY4" fmla="*/ 236341 h 716666"/>
              <a:gd name="connsiteX5" fmla="*/ 765655 w 977877"/>
              <a:gd name="connsiteY5" fmla="*/ 2013 h 716666"/>
              <a:gd name="connsiteX6" fmla="*/ 303070 w 977877"/>
              <a:gd name="connsiteY6" fmla="*/ 135973 h 716666"/>
              <a:gd name="connsiteX7" fmla="*/ 9575 w 977877"/>
              <a:gd name="connsiteY7" fmla="*/ 358122 h 716666"/>
              <a:gd name="connsiteX8" fmla="*/ 269218 w 977877"/>
              <a:gd name="connsiteY8" fmla="*/ 656179 h 716666"/>
              <a:gd name="connsiteX9" fmla="*/ 292743 w 977877"/>
              <a:gd name="connsiteY9" fmla="*/ 716666 h 716666"/>
              <a:gd name="connsiteX0" fmla="*/ 292743 w 977482"/>
              <a:gd name="connsiteY0" fmla="*/ 701983 h 701983"/>
              <a:gd name="connsiteX1" fmla="*/ 388358 w 977482"/>
              <a:gd name="connsiteY1" fmla="*/ 648816 h 701983"/>
              <a:gd name="connsiteX2" fmla="*/ 621228 w 977482"/>
              <a:gd name="connsiteY2" fmla="*/ 609716 h 701983"/>
              <a:gd name="connsiteX3" fmla="*/ 904416 w 977482"/>
              <a:gd name="connsiteY3" fmla="*/ 433998 h 701983"/>
              <a:gd name="connsiteX4" fmla="*/ 971679 w 977482"/>
              <a:gd name="connsiteY4" fmla="*/ 221658 h 701983"/>
              <a:gd name="connsiteX5" fmla="*/ 772108 w 977482"/>
              <a:gd name="connsiteY5" fmla="*/ 2282 h 701983"/>
              <a:gd name="connsiteX6" fmla="*/ 303070 w 977482"/>
              <a:gd name="connsiteY6" fmla="*/ 121290 h 701983"/>
              <a:gd name="connsiteX7" fmla="*/ 9575 w 977482"/>
              <a:gd name="connsiteY7" fmla="*/ 343439 h 701983"/>
              <a:gd name="connsiteX8" fmla="*/ 269218 w 977482"/>
              <a:gd name="connsiteY8" fmla="*/ 641496 h 701983"/>
              <a:gd name="connsiteX9" fmla="*/ 292743 w 977482"/>
              <a:gd name="connsiteY9" fmla="*/ 701983 h 701983"/>
              <a:gd name="connsiteX0" fmla="*/ 292743 w 973570"/>
              <a:gd name="connsiteY0" fmla="*/ 701983 h 701983"/>
              <a:gd name="connsiteX1" fmla="*/ 388358 w 973570"/>
              <a:gd name="connsiteY1" fmla="*/ 648816 h 701983"/>
              <a:gd name="connsiteX2" fmla="*/ 621228 w 973570"/>
              <a:gd name="connsiteY2" fmla="*/ 609716 h 701983"/>
              <a:gd name="connsiteX3" fmla="*/ 862937 w 973570"/>
              <a:gd name="connsiteY3" fmla="*/ 454570 h 701983"/>
              <a:gd name="connsiteX4" fmla="*/ 971679 w 973570"/>
              <a:gd name="connsiteY4" fmla="*/ 221658 h 701983"/>
              <a:gd name="connsiteX5" fmla="*/ 772108 w 973570"/>
              <a:gd name="connsiteY5" fmla="*/ 2282 h 701983"/>
              <a:gd name="connsiteX6" fmla="*/ 303070 w 973570"/>
              <a:gd name="connsiteY6" fmla="*/ 121290 h 701983"/>
              <a:gd name="connsiteX7" fmla="*/ 9575 w 973570"/>
              <a:gd name="connsiteY7" fmla="*/ 343439 h 701983"/>
              <a:gd name="connsiteX8" fmla="*/ 269218 w 973570"/>
              <a:gd name="connsiteY8" fmla="*/ 641496 h 701983"/>
              <a:gd name="connsiteX9" fmla="*/ 292743 w 973570"/>
              <a:gd name="connsiteY9" fmla="*/ 701983 h 701983"/>
              <a:gd name="connsiteX0" fmla="*/ 292743 w 952057"/>
              <a:gd name="connsiteY0" fmla="*/ 702570 h 702570"/>
              <a:gd name="connsiteX1" fmla="*/ 388358 w 952057"/>
              <a:gd name="connsiteY1" fmla="*/ 649403 h 702570"/>
              <a:gd name="connsiteX2" fmla="*/ 621228 w 952057"/>
              <a:gd name="connsiteY2" fmla="*/ 610303 h 702570"/>
              <a:gd name="connsiteX3" fmla="*/ 862937 w 952057"/>
              <a:gd name="connsiteY3" fmla="*/ 455157 h 702570"/>
              <a:gd name="connsiteX4" fmla="*/ 949171 w 952057"/>
              <a:gd name="connsiteY4" fmla="*/ 237080 h 702570"/>
              <a:gd name="connsiteX5" fmla="*/ 772108 w 952057"/>
              <a:gd name="connsiteY5" fmla="*/ 2869 h 702570"/>
              <a:gd name="connsiteX6" fmla="*/ 303070 w 952057"/>
              <a:gd name="connsiteY6" fmla="*/ 121877 h 702570"/>
              <a:gd name="connsiteX7" fmla="*/ 9575 w 952057"/>
              <a:gd name="connsiteY7" fmla="*/ 344026 h 702570"/>
              <a:gd name="connsiteX8" fmla="*/ 269218 w 952057"/>
              <a:gd name="connsiteY8" fmla="*/ 642083 h 702570"/>
              <a:gd name="connsiteX9" fmla="*/ 292743 w 952057"/>
              <a:gd name="connsiteY9" fmla="*/ 702570 h 702570"/>
              <a:gd name="connsiteX0" fmla="*/ 292743 w 952870"/>
              <a:gd name="connsiteY0" fmla="*/ 681136 h 681136"/>
              <a:gd name="connsiteX1" fmla="*/ 388358 w 952870"/>
              <a:gd name="connsiteY1" fmla="*/ 627969 h 681136"/>
              <a:gd name="connsiteX2" fmla="*/ 621228 w 952870"/>
              <a:gd name="connsiteY2" fmla="*/ 588869 h 681136"/>
              <a:gd name="connsiteX3" fmla="*/ 862937 w 952870"/>
              <a:gd name="connsiteY3" fmla="*/ 433723 h 681136"/>
              <a:gd name="connsiteX4" fmla="*/ 949171 w 952870"/>
              <a:gd name="connsiteY4" fmla="*/ 215646 h 681136"/>
              <a:gd name="connsiteX5" fmla="*/ 756078 w 952870"/>
              <a:gd name="connsiteY5" fmla="*/ 3530 h 681136"/>
              <a:gd name="connsiteX6" fmla="*/ 303070 w 952870"/>
              <a:gd name="connsiteY6" fmla="*/ 100443 h 681136"/>
              <a:gd name="connsiteX7" fmla="*/ 9575 w 952870"/>
              <a:gd name="connsiteY7" fmla="*/ 322592 h 681136"/>
              <a:gd name="connsiteX8" fmla="*/ 269218 w 952870"/>
              <a:gd name="connsiteY8" fmla="*/ 620649 h 681136"/>
              <a:gd name="connsiteX9" fmla="*/ 292743 w 952870"/>
              <a:gd name="connsiteY9" fmla="*/ 681136 h 681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2870" h="681136">
                <a:moveTo>
                  <a:pt x="292743" y="681136"/>
                </a:moveTo>
                <a:cubicBezTo>
                  <a:pt x="301279" y="680371"/>
                  <a:pt x="333611" y="643347"/>
                  <a:pt x="388358" y="627969"/>
                </a:cubicBezTo>
                <a:cubicBezTo>
                  <a:pt x="443105" y="612591"/>
                  <a:pt x="542132" y="621243"/>
                  <a:pt x="621228" y="588869"/>
                </a:cubicBezTo>
                <a:cubicBezTo>
                  <a:pt x="700325" y="556495"/>
                  <a:pt x="808280" y="495927"/>
                  <a:pt x="862937" y="433723"/>
                </a:cubicBezTo>
                <a:cubicBezTo>
                  <a:pt x="917594" y="371519"/>
                  <a:pt x="966981" y="287345"/>
                  <a:pt x="949171" y="215646"/>
                </a:cubicBezTo>
                <a:cubicBezTo>
                  <a:pt x="931361" y="143947"/>
                  <a:pt x="863762" y="22731"/>
                  <a:pt x="756078" y="3530"/>
                </a:cubicBezTo>
                <a:cubicBezTo>
                  <a:pt x="648395" y="-15671"/>
                  <a:pt x="427487" y="47266"/>
                  <a:pt x="303070" y="100443"/>
                </a:cubicBezTo>
                <a:cubicBezTo>
                  <a:pt x="178653" y="153620"/>
                  <a:pt x="40905" y="225818"/>
                  <a:pt x="9575" y="322592"/>
                </a:cubicBezTo>
                <a:cubicBezTo>
                  <a:pt x="-27955" y="449595"/>
                  <a:pt x="42058" y="578651"/>
                  <a:pt x="269218" y="620649"/>
                </a:cubicBezTo>
                <a:cubicBezTo>
                  <a:pt x="296989" y="634107"/>
                  <a:pt x="292743" y="681136"/>
                  <a:pt x="292743" y="681136"/>
                </a:cubicBezTo>
                <a:close/>
              </a:path>
            </a:pathLst>
          </a:custGeom>
          <a:solidFill>
            <a:schemeClr val="bg1"/>
          </a:solidFill>
          <a:ln w="19050" cap="flat">
            <a:noFill/>
            <a:prstDash val="solid"/>
            <a:miter/>
          </a:ln>
        </p:spPr>
        <p:txBody>
          <a:bodyPr rtlCol="0" anchor="ctr"/>
          <a:lstStyle/>
          <a:p>
            <a:endParaRPr lang="en-US">
              <a:solidFill>
                <a:srgbClr val="000000"/>
              </a:solidFill>
            </a:endParaRPr>
          </a:p>
        </p:txBody>
      </p:sp>
      <p:sp>
        <p:nvSpPr>
          <p:cNvPr id="2" name="Title 1">
            <a:extLst>
              <a:ext uri="{FF2B5EF4-FFF2-40B4-BE49-F238E27FC236}">
                <a16:creationId xmlns:a16="http://schemas.microsoft.com/office/drawing/2014/main" id="{68CB0CC5-5AA6-A18E-2ACD-BB73FA19AFD9}"/>
              </a:ext>
            </a:extLst>
          </p:cNvPr>
          <p:cNvSpPr>
            <a:spLocks noGrp="1"/>
          </p:cNvSpPr>
          <p:nvPr>
            <p:ph type="ctrTitle"/>
          </p:nvPr>
        </p:nvSpPr>
        <p:spPr>
          <a:xfrm>
            <a:off x="6572209" y="1480894"/>
            <a:ext cx="4604438" cy="2446938"/>
          </a:xfrm>
        </p:spPr>
        <p:txBody>
          <a:bodyPr anchor="ctr">
            <a:normAutofit/>
          </a:bodyPr>
          <a:lstStyle/>
          <a:p>
            <a:r>
              <a:rPr lang="en-US" dirty="0"/>
              <a:t>The Scholarship Process</a:t>
            </a:r>
          </a:p>
        </p:txBody>
      </p:sp>
      <p:sp>
        <p:nvSpPr>
          <p:cNvPr id="3" name="Subtitle 2">
            <a:extLst>
              <a:ext uri="{FF2B5EF4-FFF2-40B4-BE49-F238E27FC236}">
                <a16:creationId xmlns:a16="http://schemas.microsoft.com/office/drawing/2014/main" id="{F8B2E9CD-D45F-3804-7AF4-B7D4C5A49C5C}"/>
              </a:ext>
            </a:extLst>
          </p:cNvPr>
          <p:cNvSpPr>
            <a:spLocks noGrp="1"/>
          </p:cNvSpPr>
          <p:nvPr>
            <p:ph type="subTitle" idx="1"/>
          </p:nvPr>
        </p:nvSpPr>
        <p:spPr>
          <a:xfrm>
            <a:off x="8056098" y="4752812"/>
            <a:ext cx="3178813" cy="951864"/>
          </a:xfrm>
        </p:spPr>
        <p:txBody>
          <a:bodyPr anchor="ctr">
            <a:normAutofit/>
          </a:bodyPr>
          <a:lstStyle/>
          <a:p>
            <a:pPr algn="ctr"/>
            <a:r>
              <a:rPr lang="en-US"/>
              <a:t>Tips and Tricks</a:t>
            </a:r>
          </a:p>
        </p:txBody>
      </p:sp>
      <p:pic>
        <p:nvPicPr>
          <p:cNvPr id="6" name="Picture 5" descr="A person in a white coat and blue pants&#10;&#10;Description automatically generated">
            <a:extLst>
              <a:ext uri="{FF2B5EF4-FFF2-40B4-BE49-F238E27FC236}">
                <a16:creationId xmlns:a16="http://schemas.microsoft.com/office/drawing/2014/main" id="{8584B58E-7CB5-F374-0434-7FE4C627D1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3327" y="648586"/>
            <a:ext cx="2756128" cy="5404179"/>
          </a:xfrm>
          <a:prstGeom prst="rect">
            <a:avLst/>
          </a:prstGeom>
        </p:spPr>
      </p:pic>
      <p:sp>
        <p:nvSpPr>
          <p:cNvPr id="52" name="Freeform: Shape 51">
            <a:extLst>
              <a:ext uri="{FF2B5EF4-FFF2-40B4-BE49-F238E27FC236}">
                <a16:creationId xmlns:a16="http://schemas.microsoft.com/office/drawing/2014/main" id="{AD242FBE-2452-4D50-BD27-1EB4712B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19754">
            <a:off x="6020561" y="400218"/>
            <a:ext cx="5572597" cy="4608290"/>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59010"/>
              <a:gd name="connsiteY0" fmla="*/ 725435 h 725435"/>
              <a:gd name="connsiteX1" fmla="*/ 408106 w 959010"/>
              <a:gd name="connsiteY1" fmla="*/ 662779 h 725435"/>
              <a:gd name="connsiteX2" fmla="*/ 805685 w 959010"/>
              <a:gd name="connsiteY2" fmla="*/ 523410 h 725435"/>
              <a:gd name="connsiteX3" fmla="*/ 954560 w 959010"/>
              <a:gd name="connsiteY3" fmla="*/ 257282 h 725435"/>
              <a:gd name="connsiteX4" fmla="*/ 674525 w 959010"/>
              <a:gd name="connsiteY4" fmla="*/ 5631 h 725435"/>
              <a:gd name="connsiteX5" fmla="*/ 15300 w 959010"/>
              <a:gd name="connsiteY5" fmla="*/ 246614 h 725435"/>
              <a:gd name="connsiteX6" fmla="*/ 217325 w 959010"/>
              <a:gd name="connsiteY6" fmla="*/ 650664 h 725435"/>
              <a:gd name="connsiteX7" fmla="*/ 284667 w 959010"/>
              <a:gd name="connsiteY7" fmla="*/ 725435 h 725435"/>
              <a:gd name="connsiteX0" fmla="*/ 284667 w 967667"/>
              <a:gd name="connsiteY0" fmla="*/ 725435 h 725435"/>
              <a:gd name="connsiteX1" fmla="*/ 408106 w 967667"/>
              <a:gd name="connsiteY1" fmla="*/ 662779 h 725435"/>
              <a:gd name="connsiteX2" fmla="*/ 868683 w 967667"/>
              <a:gd name="connsiteY2" fmla="*/ 556279 h 725435"/>
              <a:gd name="connsiteX3" fmla="*/ 954560 w 967667"/>
              <a:gd name="connsiteY3" fmla="*/ 257282 h 725435"/>
              <a:gd name="connsiteX4" fmla="*/ 674525 w 967667"/>
              <a:gd name="connsiteY4" fmla="*/ 5631 h 725435"/>
              <a:gd name="connsiteX5" fmla="*/ 15300 w 967667"/>
              <a:gd name="connsiteY5" fmla="*/ 246614 h 725435"/>
              <a:gd name="connsiteX6" fmla="*/ 217325 w 967667"/>
              <a:gd name="connsiteY6" fmla="*/ 650664 h 725435"/>
              <a:gd name="connsiteX7" fmla="*/ 284667 w 967667"/>
              <a:gd name="connsiteY7" fmla="*/ 725435 h 725435"/>
              <a:gd name="connsiteX0" fmla="*/ 284667 w 966979"/>
              <a:gd name="connsiteY0" fmla="*/ 685615 h 685615"/>
              <a:gd name="connsiteX1" fmla="*/ 408106 w 966979"/>
              <a:gd name="connsiteY1" fmla="*/ 622959 h 685615"/>
              <a:gd name="connsiteX2" fmla="*/ 868683 w 966979"/>
              <a:gd name="connsiteY2" fmla="*/ 516459 h 685615"/>
              <a:gd name="connsiteX3" fmla="*/ 954560 w 966979"/>
              <a:gd name="connsiteY3" fmla="*/ 217462 h 685615"/>
              <a:gd name="connsiteX4" fmla="*/ 684112 w 966979"/>
              <a:gd name="connsiteY4" fmla="*/ 9636 h 685615"/>
              <a:gd name="connsiteX5" fmla="*/ 15300 w 966979"/>
              <a:gd name="connsiteY5" fmla="*/ 206794 h 685615"/>
              <a:gd name="connsiteX6" fmla="*/ 217325 w 966979"/>
              <a:gd name="connsiteY6" fmla="*/ 610844 h 685615"/>
              <a:gd name="connsiteX7" fmla="*/ 284667 w 966979"/>
              <a:gd name="connsiteY7" fmla="*/ 685615 h 685615"/>
              <a:gd name="connsiteX0" fmla="*/ 283787 w 966099"/>
              <a:gd name="connsiteY0" fmla="*/ 685615 h 685615"/>
              <a:gd name="connsiteX1" fmla="*/ 407226 w 966099"/>
              <a:gd name="connsiteY1" fmla="*/ 622959 h 685615"/>
              <a:gd name="connsiteX2" fmla="*/ 867803 w 966099"/>
              <a:gd name="connsiteY2" fmla="*/ 516459 h 685615"/>
              <a:gd name="connsiteX3" fmla="*/ 953680 w 966099"/>
              <a:gd name="connsiteY3" fmla="*/ 217462 h 685615"/>
              <a:gd name="connsiteX4" fmla="*/ 683232 w 966099"/>
              <a:gd name="connsiteY4" fmla="*/ 9636 h 685615"/>
              <a:gd name="connsiteX5" fmla="*/ 14420 w 966099"/>
              <a:gd name="connsiteY5" fmla="*/ 206794 h 685615"/>
              <a:gd name="connsiteX6" fmla="*/ 221923 w 966099"/>
              <a:gd name="connsiteY6" fmla="*/ 610844 h 685615"/>
              <a:gd name="connsiteX7" fmla="*/ 283787 w 966099"/>
              <a:gd name="connsiteY7" fmla="*/ 685615 h 685615"/>
              <a:gd name="connsiteX0" fmla="*/ 282418 w 966099"/>
              <a:gd name="connsiteY0" fmla="*/ 671920 h 671920"/>
              <a:gd name="connsiteX1" fmla="*/ 407226 w 966099"/>
              <a:gd name="connsiteY1" fmla="*/ 622959 h 671920"/>
              <a:gd name="connsiteX2" fmla="*/ 867803 w 966099"/>
              <a:gd name="connsiteY2" fmla="*/ 516459 h 671920"/>
              <a:gd name="connsiteX3" fmla="*/ 953680 w 966099"/>
              <a:gd name="connsiteY3" fmla="*/ 217462 h 671920"/>
              <a:gd name="connsiteX4" fmla="*/ 683232 w 966099"/>
              <a:gd name="connsiteY4" fmla="*/ 9636 h 671920"/>
              <a:gd name="connsiteX5" fmla="*/ 14420 w 966099"/>
              <a:gd name="connsiteY5" fmla="*/ 206794 h 671920"/>
              <a:gd name="connsiteX6" fmla="*/ 221923 w 966099"/>
              <a:gd name="connsiteY6" fmla="*/ 610844 h 671920"/>
              <a:gd name="connsiteX7" fmla="*/ 282418 w 966099"/>
              <a:gd name="connsiteY7" fmla="*/ 671920 h 671920"/>
              <a:gd name="connsiteX0" fmla="*/ 282418 w 966099"/>
              <a:gd name="connsiteY0" fmla="*/ 671920 h 672429"/>
              <a:gd name="connsiteX1" fmla="*/ 338878 w 966099"/>
              <a:gd name="connsiteY1" fmla="*/ 639121 h 672429"/>
              <a:gd name="connsiteX2" fmla="*/ 407226 w 966099"/>
              <a:gd name="connsiteY2" fmla="*/ 622959 h 672429"/>
              <a:gd name="connsiteX3" fmla="*/ 867803 w 966099"/>
              <a:gd name="connsiteY3" fmla="*/ 516459 h 672429"/>
              <a:gd name="connsiteX4" fmla="*/ 953680 w 966099"/>
              <a:gd name="connsiteY4" fmla="*/ 217462 h 672429"/>
              <a:gd name="connsiteX5" fmla="*/ 683232 w 966099"/>
              <a:gd name="connsiteY5" fmla="*/ 9636 h 672429"/>
              <a:gd name="connsiteX6" fmla="*/ 14420 w 966099"/>
              <a:gd name="connsiteY6" fmla="*/ 206794 h 672429"/>
              <a:gd name="connsiteX7" fmla="*/ 221923 w 966099"/>
              <a:gd name="connsiteY7" fmla="*/ 610844 h 672429"/>
              <a:gd name="connsiteX8" fmla="*/ 282418 w 966099"/>
              <a:gd name="connsiteY8" fmla="*/ 671920 h 672429"/>
              <a:gd name="connsiteX0" fmla="*/ 282418 w 966099"/>
              <a:gd name="connsiteY0" fmla="*/ 671920 h 672356"/>
              <a:gd name="connsiteX1" fmla="*/ 337508 w 966099"/>
              <a:gd name="connsiteY1" fmla="*/ 633643 h 672356"/>
              <a:gd name="connsiteX2" fmla="*/ 407226 w 966099"/>
              <a:gd name="connsiteY2" fmla="*/ 622959 h 672356"/>
              <a:gd name="connsiteX3" fmla="*/ 867803 w 966099"/>
              <a:gd name="connsiteY3" fmla="*/ 516459 h 672356"/>
              <a:gd name="connsiteX4" fmla="*/ 953680 w 966099"/>
              <a:gd name="connsiteY4" fmla="*/ 217462 h 672356"/>
              <a:gd name="connsiteX5" fmla="*/ 683232 w 966099"/>
              <a:gd name="connsiteY5" fmla="*/ 9636 h 672356"/>
              <a:gd name="connsiteX6" fmla="*/ 14420 w 966099"/>
              <a:gd name="connsiteY6" fmla="*/ 206794 h 672356"/>
              <a:gd name="connsiteX7" fmla="*/ 221923 w 966099"/>
              <a:gd name="connsiteY7" fmla="*/ 610844 h 672356"/>
              <a:gd name="connsiteX8" fmla="*/ 282418 w 966099"/>
              <a:gd name="connsiteY8" fmla="*/ 671920 h 672356"/>
              <a:gd name="connsiteX0" fmla="*/ 282418 w 966099"/>
              <a:gd name="connsiteY0" fmla="*/ 671920 h 671920"/>
              <a:gd name="connsiteX1" fmla="*/ 337508 w 966099"/>
              <a:gd name="connsiteY1" fmla="*/ 633643 h 671920"/>
              <a:gd name="connsiteX2" fmla="*/ 407226 w 966099"/>
              <a:gd name="connsiteY2" fmla="*/ 622959 h 671920"/>
              <a:gd name="connsiteX3" fmla="*/ 867803 w 966099"/>
              <a:gd name="connsiteY3" fmla="*/ 516459 h 671920"/>
              <a:gd name="connsiteX4" fmla="*/ 953680 w 966099"/>
              <a:gd name="connsiteY4" fmla="*/ 217462 h 671920"/>
              <a:gd name="connsiteX5" fmla="*/ 683232 w 966099"/>
              <a:gd name="connsiteY5" fmla="*/ 9636 h 671920"/>
              <a:gd name="connsiteX6" fmla="*/ 14420 w 966099"/>
              <a:gd name="connsiteY6" fmla="*/ 206794 h 671920"/>
              <a:gd name="connsiteX7" fmla="*/ 221923 w 966099"/>
              <a:gd name="connsiteY7" fmla="*/ 610844 h 671920"/>
              <a:gd name="connsiteX8" fmla="*/ 282418 w 96609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343"/>
              <a:gd name="connsiteY0" fmla="*/ 671920 h 671920"/>
              <a:gd name="connsiteX1" fmla="*/ 337508 w 965343"/>
              <a:gd name="connsiteY1" fmla="*/ 633643 h 671920"/>
              <a:gd name="connsiteX2" fmla="*/ 437355 w 965343"/>
              <a:gd name="connsiteY2" fmla="*/ 631177 h 671920"/>
              <a:gd name="connsiteX3" fmla="*/ 867803 w 965343"/>
              <a:gd name="connsiteY3" fmla="*/ 516459 h 671920"/>
              <a:gd name="connsiteX4" fmla="*/ 953680 w 965343"/>
              <a:gd name="connsiteY4" fmla="*/ 217462 h 671920"/>
              <a:gd name="connsiteX5" fmla="*/ 683232 w 965343"/>
              <a:gd name="connsiteY5" fmla="*/ 9636 h 671920"/>
              <a:gd name="connsiteX6" fmla="*/ 14420 w 965343"/>
              <a:gd name="connsiteY6" fmla="*/ 206794 h 671920"/>
              <a:gd name="connsiteX7" fmla="*/ 221923 w 965343"/>
              <a:gd name="connsiteY7" fmla="*/ 610844 h 671920"/>
              <a:gd name="connsiteX8" fmla="*/ 282418 w 965343"/>
              <a:gd name="connsiteY8" fmla="*/ 671920 h 671920"/>
              <a:gd name="connsiteX0" fmla="*/ 282418 w 964893"/>
              <a:gd name="connsiteY0" fmla="*/ 664870 h 664870"/>
              <a:gd name="connsiteX1" fmla="*/ 337508 w 964893"/>
              <a:gd name="connsiteY1" fmla="*/ 626593 h 664870"/>
              <a:gd name="connsiteX2" fmla="*/ 437355 w 964893"/>
              <a:gd name="connsiteY2" fmla="*/ 624127 h 664870"/>
              <a:gd name="connsiteX3" fmla="*/ 867803 w 964893"/>
              <a:gd name="connsiteY3" fmla="*/ 509409 h 664870"/>
              <a:gd name="connsiteX4" fmla="*/ 953680 w 964893"/>
              <a:gd name="connsiteY4" fmla="*/ 210412 h 664870"/>
              <a:gd name="connsiteX5" fmla="*/ 689605 w 964893"/>
              <a:gd name="connsiteY5" fmla="*/ 10843 h 664870"/>
              <a:gd name="connsiteX6" fmla="*/ 14420 w 964893"/>
              <a:gd name="connsiteY6" fmla="*/ 199744 h 664870"/>
              <a:gd name="connsiteX7" fmla="*/ 221923 w 964893"/>
              <a:gd name="connsiteY7" fmla="*/ 603794 h 664870"/>
              <a:gd name="connsiteX8" fmla="*/ 282418 w 964893"/>
              <a:gd name="connsiteY8" fmla="*/ 664870 h 664870"/>
              <a:gd name="connsiteX0" fmla="*/ 288372 w 970847"/>
              <a:gd name="connsiteY0" fmla="*/ 654213 h 654213"/>
              <a:gd name="connsiteX1" fmla="*/ 343462 w 970847"/>
              <a:gd name="connsiteY1" fmla="*/ 615936 h 654213"/>
              <a:gd name="connsiteX2" fmla="*/ 443309 w 970847"/>
              <a:gd name="connsiteY2" fmla="*/ 613470 h 654213"/>
              <a:gd name="connsiteX3" fmla="*/ 873757 w 970847"/>
              <a:gd name="connsiteY3" fmla="*/ 498752 h 654213"/>
              <a:gd name="connsiteX4" fmla="*/ 959634 w 970847"/>
              <a:gd name="connsiteY4" fmla="*/ 199755 h 654213"/>
              <a:gd name="connsiteX5" fmla="*/ 695559 w 970847"/>
              <a:gd name="connsiteY5" fmla="*/ 186 h 654213"/>
              <a:gd name="connsiteX6" fmla="*/ 13395 w 970847"/>
              <a:gd name="connsiteY6" fmla="*/ 233317 h 654213"/>
              <a:gd name="connsiteX7" fmla="*/ 227877 w 970847"/>
              <a:gd name="connsiteY7" fmla="*/ 593137 h 654213"/>
              <a:gd name="connsiteX8" fmla="*/ 288372 w 970847"/>
              <a:gd name="connsiteY8" fmla="*/ 654213 h 654213"/>
              <a:gd name="connsiteX0" fmla="*/ 291425 w 973900"/>
              <a:gd name="connsiteY0" fmla="*/ 654213 h 654213"/>
              <a:gd name="connsiteX1" fmla="*/ 346515 w 973900"/>
              <a:gd name="connsiteY1" fmla="*/ 615936 h 654213"/>
              <a:gd name="connsiteX2" fmla="*/ 446362 w 973900"/>
              <a:gd name="connsiteY2" fmla="*/ 613470 h 654213"/>
              <a:gd name="connsiteX3" fmla="*/ 876810 w 973900"/>
              <a:gd name="connsiteY3" fmla="*/ 498752 h 654213"/>
              <a:gd name="connsiteX4" fmla="*/ 962687 w 973900"/>
              <a:gd name="connsiteY4" fmla="*/ 199755 h 654213"/>
              <a:gd name="connsiteX5" fmla="*/ 698612 w 973900"/>
              <a:gd name="connsiteY5" fmla="*/ 186 h 654213"/>
              <a:gd name="connsiteX6" fmla="*/ 16448 w 973900"/>
              <a:gd name="connsiteY6" fmla="*/ 233317 h 654213"/>
              <a:gd name="connsiteX7" fmla="*/ 230930 w 973900"/>
              <a:gd name="connsiteY7" fmla="*/ 593137 h 654213"/>
              <a:gd name="connsiteX8" fmla="*/ 291425 w 973900"/>
              <a:gd name="connsiteY8" fmla="*/ 654213 h 654213"/>
              <a:gd name="connsiteX0" fmla="*/ 291425 w 973900"/>
              <a:gd name="connsiteY0" fmla="*/ 655114 h 655114"/>
              <a:gd name="connsiteX1" fmla="*/ 346515 w 973900"/>
              <a:gd name="connsiteY1" fmla="*/ 616837 h 655114"/>
              <a:gd name="connsiteX2" fmla="*/ 446362 w 973900"/>
              <a:gd name="connsiteY2" fmla="*/ 614371 h 655114"/>
              <a:gd name="connsiteX3" fmla="*/ 876810 w 973900"/>
              <a:gd name="connsiteY3" fmla="*/ 499653 h 655114"/>
              <a:gd name="connsiteX4" fmla="*/ 962687 w 973900"/>
              <a:gd name="connsiteY4" fmla="*/ 200656 h 655114"/>
              <a:gd name="connsiteX5" fmla="*/ 698612 w 973900"/>
              <a:gd name="connsiteY5" fmla="*/ 1087 h 655114"/>
              <a:gd name="connsiteX6" fmla="*/ 16448 w 973900"/>
              <a:gd name="connsiteY6" fmla="*/ 234218 h 655114"/>
              <a:gd name="connsiteX7" fmla="*/ 230930 w 973900"/>
              <a:gd name="connsiteY7" fmla="*/ 594038 h 655114"/>
              <a:gd name="connsiteX8" fmla="*/ 291425 w 973900"/>
              <a:gd name="connsiteY8" fmla="*/ 655114 h 655114"/>
              <a:gd name="connsiteX0" fmla="*/ 291425 w 975164"/>
              <a:gd name="connsiteY0" fmla="*/ 647870 h 647870"/>
              <a:gd name="connsiteX1" fmla="*/ 346515 w 975164"/>
              <a:gd name="connsiteY1" fmla="*/ 609593 h 647870"/>
              <a:gd name="connsiteX2" fmla="*/ 446362 w 975164"/>
              <a:gd name="connsiteY2" fmla="*/ 607127 h 647870"/>
              <a:gd name="connsiteX3" fmla="*/ 876810 w 975164"/>
              <a:gd name="connsiteY3" fmla="*/ 492409 h 647870"/>
              <a:gd name="connsiteX4" fmla="*/ 962687 w 975164"/>
              <a:gd name="connsiteY4" fmla="*/ 193412 h 647870"/>
              <a:gd name="connsiteX5" fmla="*/ 680730 w 975164"/>
              <a:gd name="connsiteY5" fmla="*/ 1283 h 647870"/>
              <a:gd name="connsiteX6" fmla="*/ 16448 w 975164"/>
              <a:gd name="connsiteY6" fmla="*/ 226974 h 647870"/>
              <a:gd name="connsiteX7" fmla="*/ 230930 w 975164"/>
              <a:gd name="connsiteY7" fmla="*/ 586794 h 647870"/>
              <a:gd name="connsiteX8" fmla="*/ 291425 w 975164"/>
              <a:gd name="connsiteY8" fmla="*/ 647870 h 647870"/>
              <a:gd name="connsiteX0" fmla="*/ 291425 w 975164"/>
              <a:gd name="connsiteY0" fmla="*/ 651964 h 651964"/>
              <a:gd name="connsiteX1" fmla="*/ 346515 w 975164"/>
              <a:gd name="connsiteY1" fmla="*/ 613687 h 651964"/>
              <a:gd name="connsiteX2" fmla="*/ 446362 w 975164"/>
              <a:gd name="connsiteY2" fmla="*/ 611221 h 651964"/>
              <a:gd name="connsiteX3" fmla="*/ 876810 w 975164"/>
              <a:gd name="connsiteY3" fmla="*/ 496503 h 651964"/>
              <a:gd name="connsiteX4" fmla="*/ 962687 w 975164"/>
              <a:gd name="connsiteY4" fmla="*/ 197506 h 651964"/>
              <a:gd name="connsiteX5" fmla="*/ 680730 w 975164"/>
              <a:gd name="connsiteY5" fmla="*/ 5377 h 651964"/>
              <a:gd name="connsiteX6" fmla="*/ 218522 w 975164"/>
              <a:gd name="connsiteY6" fmla="*/ 68738 h 651964"/>
              <a:gd name="connsiteX7" fmla="*/ 16448 w 975164"/>
              <a:gd name="connsiteY7" fmla="*/ 231068 h 651964"/>
              <a:gd name="connsiteX8" fmla="*/ 230930 w 975164"/>
              <a:gd name="connsiteY8" fmla="*/ 590888 h 651964"/>
              <a:gd name="connsiteX9" fmla="*/ 291425 w 975164"/>
              <a:gd name="connsiteY9" fmla="*/ 651964 h 651964"/>
              <a:gd name="connsiteX0" fmla="*/ 291425 w 975164"/>
              <a:gd name="connsiteY0" fmla="*/ 651964 h 651964"/>
              <a:gd name="connsiteX1" fmla="*/ 346515 w 975164"/>
              <a:gd name="connsiteY1" fmla="*/ 613687 h 651964"/>
              <a:gd name="connsiteX2" fmla="*/ 446362 w 975164"/>
              <a:gd name="connsiteY2" fmla="*/ 611221 h 651964"/>
              <a:gd name="connsiteX3" fmla="*/ 876810 w 975164"/>
              <a:gd name="connsiteY3" fmla="*/ 496503 h 651964"/>
              <a:gd name="connsiteX4" fmla="*/ 962687 w 975164"/>
              <a:gd name="connsiteY4" fmla="*/ 197506 h 651964"/>
              <a:gd name="connsiteX5" fmla="*/ 680730 w 975164"/>
              <a:gd name="connsiteY5" fmla="*/ 5377 h 651964"/>
              <a:gd name="connsiteX6" fmla="*/ 218522 w 975164"/>
              <a:gd name="connsiteY6" fmla="*/ 68738 h 651964"/>
              <a:gd name="connsiteX7" fmla="*/ 16448 w 975164"/>
              <a:gd name="connsiteY7" fmla="*/ 231068 h 651964"/>
              <a:gd name="connsiteX8" fmla="*/ 230930 w 975164"/>
              <a:gd name="connsiteY8" fmla="*/ 590888 h 651964"/>
              <a:gd name="connsiteX9" fmla="*/ 291425 w 975164"/>
              <a:gd name="connsiteY9" fmla="*/ 651964 h 651964"/>
              <a:gd name="connsiteX0" fmla="*/ 291425 w 975164"/>
              <a:gd name="connsiteY0" fmla="*/ 651767 h 651767"/>
              <a:gd name="connsiteX1" fmla="*/ 346515 w 975164"/>
              <a:gd name="connsiteY1" fmla="*/ 613490 h 651767"/>
              <a:gd name="connsiteX2" fmla="*/ 446362 w 975164"/>
              <a:gd name="connsiteY2" fmla="*/ 611024 h 651767"/>
              <a:gd name="connsiteX3" fmla="*/ 876810 w 975164"/>
              <a:gd name="connsiteY3" fmla="*/ 496306 h 651767"/>
              <a:gd name="connsiteX4" fmla="*/ 962687 w 975164"/>
              <a:gd name="connsiteY4" fmla="*/ 197309 h 651767"/>
              <a:gd name="connsiteX5" fmla="*/ 680730 w 975164"/>
              <a:gd name="connsiteY5" fmla="*/ 5180 h 651767"/>
              <a:gd name="connsiteX6" fmla="*/ 201924 w 975164"/>
              <a:gd name="connsiteY6" fmla="*/ 69993 h 651767"/>
              <a:gd name="connsiteX7" fmla="*/ 16448 w 975164"/>
              <a:gd name="connsiteY7" fmla="*/ 230871 h 651767"/>
              <a:gd name="connsiteX8" fmla="*/ 230930 w 975164"/>
              <a:gd name="connsiteY8" fmla="*/ 590691 h 651767"/>
              <a:gd name="connsiteX9" fmla="*/ 291425 w 975164"/>
              <a:gd name="connsiteY9" fmla="*/ 651767 h 651767"/>
              <a:gd name="connsiteX0" fmla="*/ 291319 w 975058"/>
              <a:gd name="connsiteY0" fmla="*/ 651767 h 651767"/>
              <a:gd name="connsiteX1" fmla="*/ 346409 w 975058"/>
              <a:gd name="connsiteY1" fmla="*/ 613490 h 651767"/>
              <a:gd name="connsiteX2" fmla="*/ 446256 w 975058"/>
              <a:gd name="connsiteY2" fmla="*/ 611024 h 651767"/>
              <a:gd name="connsiteX3" fmla="*/ 876704 w 975058"/>
              <a:gd name="connsiteY3" fmla="*/ 496306 h 651767"/>
              <a:gd name="connsiteX4" fmla="*/ 962581 w 975058"/>
              <a:gd name="connsiteY4" fmla="*/ 197309 h 651767"/>
              <a:gd name="connsiteX5" fmla="*/ 680624 w 975058"/>
              <a:gd name="connsiteY5" fmla="*/ 5180 h 651767"/>
              <a:gd name="connsiteX6" fmla="*/ 201818 w 975058"/>
              <a:gd name="connsiteY6" fmla="*/ 69993 h 651767"/>
              <a:gd name="connsiteX7" fmla="*/ 16468 w 975058"/>
              <a:gd name="connsiteY7" fmla="*/ 247811 h 651767"/>
              <a:gd name="connsiteX8" fmla="*/ 230824 w 975058"/>
              <a:gd name="connsiteY8" fmla="*/ 590691 h 651767"/>
              <a:gd name="connsiteX9" fmla="*/ 291319 w 975058"/>
              <a:gd name="connsiteY9" fmla="*/ 651767 h 651767"/>
              <a:gd name="connsiteX0" fmla="*/ 294026 w 977765"/>
              <a:gd name="connsiteY0" fmla="*/ 651767 h 651767"/>
              <a:gd name="connsiteX1" fmla="*/ 349116 w 977765"/>
              <a:gd name="connsiteY1" fmla="*/ 613490 h 651767"/>
              <a:gd name="connsiteX2" fmla="*/ 448963 w 977765"/>
              <a:gd name="connsiteY2" fmla="*/ 611024 h 651767"/>
              <a:gd name="connsiteX3" fmla="*/ 879411 w 977765"/>
              <a:gd name="connsiteY3" fmla="*/ 496306 h 651767"/>
              <a:gd name="connsiteX4" fmla="*/ 965288 w 977765"/>
              <a:gd name="connsiteY4" fmla="*/ 197309 h 651767"/>
              <a:gd name="connsiteX5" fmla="*/ 683331 w 977765"/>
              <a:gd name="connsiteY5" fmla="*/ 5180 h 651767"/>
              <a:gd name="connsiteX6" fmla="*/ 204525 w 977765"/>
              <a:gd name="connsiteY6" fmla="*/ 69993 h 651767"/>
              <a:gd name="connsiteX7" fmla="*/ 19175 w 977765"/>
              <a:gd name="connsiteY7" fmla="*/ 247811 h 651767"/>
              <a:gd name="connsiteX8" fmla="*/ 233531 w 977765"/>
              <a:gd name="connsiteY8" fmla="*/ 590691 h 651767"/>
              <a:gd name="connsiteX9" fmla="*/ 294026 w 977765"/>
              <a:gd name="connsiteY9" fmla="*/ 651767 h 651767"/>
              <a:gd name="connsiteX0" fmla="*/ 292584 w 976323"/>
              <a:gd name="connsiteY0" fmla="*/ 651767 h 651767"/>
              <a:gd name="connsiteX1" fmla="*/ 347674 w 976323"/>
              <a:gd name="connsiteY1" fmla="*/ 613490 h 651767"/>
              <a:gd name="connsiteX2" fmla="*/ 447521 w 976323"/>
              <a:gd name="connsiteY2" fmla="*/ 611024 h 651767"/>
              <a:gd name="connsiteX3" fmla="*/ 877969 w 976323"/>
              <a:gd name="connsiteY3" fmla="*/ 496306 h 651767"/>
              <a:gd name="connsiteX4" fmla="*/ 963846 w 976323"/>
              <a:gd name="connsiteY4" fmla="*/ 197309 h 651767"/>
              <a:gd name="connsiteX5" fmla="*/ 681889 w 976323"/>
              <a:gd name="connsiteY5" fmla="*/ 5180 h 651767"/>
              <a:gd name="connsiteX6" fmla="*/ 203083 w 976323"/>
              <a:gd name="connsiteY6" fmla="*/ 69993 h 651767"/>
              <a:gd name="connsiteX7" fmla="*/ 19443 w 976323"/>
              <a:gd name="connsiteY7" fmla="*/ 254442 h 651767"/>
              <a:gd name="connsiteX8" fmla="*/ 232089 w 976323"/>
              <a:gd name="connsiteY8" fmla="*/ 590691 h 651767"/>
              <a:gd name="connsiteX9" fmla="*/ 292584 w 976323"/>
              <a:gd name="connsiteY9" fmla="*/ 651767 h 651767"/>
              <a:gd name="connsiteX0" fmla="*/ 292584 w 974891"/>
              <a:gd name="connsiteY0" fmla="*/ 651767 h 651767"/>
              <a:gd name="connsiteX1" fmla="*/ 347674 w 974891"/>
              <a:gd name="connsiteY1" fmla="*/ 613490 h 651767"/>
              <a:gd name="connsiteX2" fmla="*/ 447521 w 974891"/>
              <a:gd name="connsiteY2" fmla="*/ 611024 h 651767"/>
              <a:gd name="connsiteX3" fmla="*/ 871513 w 974891"/>
              <a:gd name="connsiteY3" fmla="*/ 476756 h 651767"/>
              <a:gd name="connsiteX4" fmla="*/ 963846 w 974891"/>
              <a:gd name="connsiteY4" fmla="*/ 197309 h 651767"/>
              <a:gd name="connsiteX5" fmla="*/ 681889 w 974891"/>
              <a:gd name="connsiteY5" fmla="*/ 5180 h 651767"/>
              <a:gd name="connsiteX6" fmla="*/ 203083 w 974891"/>
              <a:gd name="connsiteY6" fmla="*/ 69993 h 651767"/>
              <a:gd name="connsiteX7" fmla="*/ 19443 w 974891"/>
              <a:gd name="connsiteY7" fmla="*/ 254442 h 651767"/>
              <a:gd name="connsiteX8" fmla="*/ 232089 w 974891"/>
              <a:gd name="connsiteY8" fmla="*/ 590691 h 651767"/>
              <a:gd name="connsiteX9" fmla="*/ 292584 w 974891"/>
              <a:gd name="connsiteY9" fmla="*/ 651767 h 651767"/>
              <a:gd name="connsiteX0" fmla="*/ 292584 w 973991"/>
              <a:gd name="connsiteY0" fmla="*/ 651767 h 651767"/>
              <a:gd name="connsiteX1" fmla="*/ 347674 w 973991"/>
              <a:gd name="connsiteY1" fmla="*/ 613490 h 651767"/>
              <a:gd name="connsiteX2" fmla="*/ 492610 w 973991"/>
              <a:gd name="connsiteY2" fmla="*/ 599395 h 651767"/>
              <a:gd name="connsiteX3" fmla="*/ 871513 w 973991"/>
              <a:gd name="connsiteY3" fmla="*/ 476756 h 651767"/>
              <a:gd name="connsiteX4" fmla="*/ 963846 w 973991"/>
              <a:gd name="connsiteY4" fmla="*/ 197309 h 651767"/>
              <a:gd name="connsiteX5" fmla="*/ 681889 w 973991"/>
              <a:gd name="connsiteY5" fmla="*/ 5180 h 651767"/>
              <a:gd name="connsiteX6" fmla="*/ 203083 w 973991"/>
              <a:gd name="connsiteY6" fmla="*/ 69993 h 651767"/>
              <a:gd name="connsiteX7" fmla="*/ 19443 w 973991"/>
              <a:gd name="connsiteY7" fmla="*/ 254442 h 651767"/>
              <a:gd name="connsiteX8" fmla="*/ 232089 w 973991"/>
              <a:gd name="connsiteY8" fmla="*/ 590691 h 651767"/>
              <a:gd name="connsiteX9" fmla="*/ 292584 w 973991"/>
              <a:gd name="connsiteY9" fmla="*/ 651767 h 651767"/>
              <a:gd name="connsiteX0" fmla="*/ 292584 w 973991"/>
              <a:gd name="connsiteY0" fmla="*/ 651767 h 651767"/>
              <a:gd name="connsiteX1" fmla="*/ 347674 w 973991"/>
              <a:gd name="connsiteY1" fmla="*/ 613490 h 651767"/>
              <a:gd name="connsiteX2" fmla="*/ 492610 w 973991"/>
              <a:gd name="connsiteY2" fmla="*/ 599395 h 651767"/>
              <a:gd name="connsiteX3" fmla="*/ 871513 w 973991"/>
              <a:gd name="connsiteY3" fmla="*/ 476756 h 651767"/>
              <a:gd name="connsiteX4" fmla="*/ 963846 w 973991"/>
              <a:gd name="connsiteY4" fmla="*/ 197309 h 651767"/>
              <a:gd name="connsiteX5" fmla="*/ 681889 w 973991"/>
              <a:gd name="connsiteY5" fmla="*/ 5180 h 651767"/>
              <a:gd name="connsiteX6" fmla="*/ 203083 w 973991"/>
              <a:gd name="connsiteY6" fmla="*/ 69993 h 651767"/>
              <a:gd name="connsiteX7" fmla="*/ 19443 w 973991"/>
              <a:gd name="connsiteY7" fmla="*/ 254442 h 651767"/>
              <a:gd name="connsiteX8" fmla="*/ 232089 w 973991"/>
              <a:gd name="connsiteY8" fmla="*/ 590691 h 651767"/>
              <a:gd name="connsiteX9" fmla="*/ 292584 w 973991"/>
              <a:gd name="connsiteY9" fmla="*/ 651767 h 651767"/>
              <a:gd name="connsiteX0" fmla="*/ 292584 w 947259"/>
              <a:gd name="connsiteY0" fmla="*/ 652072 h 652072"/>
              <a:gd name="connsiteX1" fmla="*/ 347674 w 947259"/>
              <a:gd name="connsiteY1" fmla="*/ 613795 h 652072"/>
              <a:gd name="connsiteX2" fmla="*/ 492610 w 947259"/>
              <a:gd name="connsiteY2" fmla="*/ 599700 h 652072"/>
              <a:gd name="connsiteX3" fmla="*/ 871513 w 947259"/>
              <a:gd name="connsiteY3" fmla="*/ 477061 h 652072"/>
              <a:gd name="connsiteX4" fmla="*/ 932661 w 947259"/>
              <a:gd name="connsiteY4" fmla="*/ 202828 h 652072"/>
              <a:gd name="connsiteX5" fmla="*/ 681889 w 947259"/>
              <a:gd name="connsiteY5" fmla="*/ 5485 h 652072"/>
              <a:gd name="connsiteX6" fmla="*/ 203083 w 947259"/>
              <a:gd name="connsiteY6" fmla="*/ 70298 h 652072"/>
              <a:gd name="connsiteX7" fmla="*/ 19443 w 947259"/>
              <a:gd name="connsiteY7" fmla="*/ 254747 h 652072"/>
              <a:gd name="connsiteX8" fmla="*/ 232089 w 947259"/>
              <a:gd name="connsiteY8" fmla="*/ 590996 h 652072"/>
              <a:gd name="connsiteX9" fmla="*/ 292584 w 947259"/>
              <a:gd name="connsiteY9" fmla="*/ 652072 h 652072"/>
              <a:gd name="connsiteX0" fmla="*/ 292584 w 935943"/>
              <a:gd name="connsiteY0" fmla="*/ 652294 h 652294"/>
              <a:gd name="connsiteX1" fmla="*/ 347674 w 935943"/>
              <a:gd name="connsiteY1" fmla="*/ 614017 h 652294"/>
              <a:gd name="connsiteX2" fmla="*/ 492610 w 935943"/>
              <a:gd name="connsiteY2" fmla="*/ 599922 h 652294"/>
              <a:gd name="connsiteX3" fmla="*/ 871513 w 935943"/>
              <a:gd name="connsiteY3" fmla="*/ 477283 h 652294"/>
              <a:gd name="connsiteX4" fmla="*/ 918074 w 935943"/>
              <a:gd name="connsiteY4" fmla="*/ 206812 h 652294"/>
              <a:gd name="connsiteX5" fmla="*/ 681889 w 935943"/>
              <a:gd name="connsiteY5" fmla="*/ 5707 h 652294"/>
              <a:gd name="connsiteX6" fmla="*/ 203083 w 935943"/>
              <a:gd name="connsiteY6" fmla="*/ 70520 h 652294"/>
              <a:gd name="connsiteX7" fmla="*/ 19443 w 935943"/>
              <a:gd name="connsiteY7" fmla="*/ 254969 h 652294"/>
              <a:gd name="connsiteX8" fmla="*/ 232089 w 935943"/>
              <a:gd name="connsiteY8" fmla="*/ 591218 h 652294"/>
              <a:gd name="connsiteX9" fmla="*/ 292584 w 935943"/>
              <a:gd name="connsiteY9" fmla="*/ 652294 h 652294"/>
              <a:gd name="connsiteX0" fmla="*/ 292584 w 935943"/>
              <a:gd name="connsiteY0" fmla="*/ 651279 h 651279"/>
              <a:gd name="connsiteX1" fmla="*/ 347674 w 935943"/>
              <a:gd name="connsiteY1" fmla="*/ 613002 h 651279"/>
              <a:gd name="connsiteX2" fmla="*/ 492610 w 935943"/>
              <a:gd name="connsiteY2" fmla="*/ 598907 h 651279"/>
              <a:gd name="connsiteX3" fmla="*/ 871513 w 935943"/>
              <a:gd name="connsiteY3" fmla="*/ 476268 h 651279"/>
              <a:gd name="connsiteX4" fmla="*/ 918074 w 935943"/>
              <a:gd name="connsiteY4" fmla="*/ 205797 h 651279"/>
              <a:gd name="connsiteX5" fmla="*/ 681889 w 935943"/>
              <a:gd name="connsiteY5" fmla="*/ 4692 h 651279"/>
              <a:gd name="connsiteX6" fmla="*/ 205135 w 935943"/>
              <a:gd name="connsiteY6" fmla="*/ 77462 h 651279"/>
              <a:gd name="connsiteX7" fmla="*/ 19443 w 935943"/>
              <a:gd name="connsiteY7" fmla="*/ 253954 h 651279"/>
              <a:gd name="connsiteX8" fmla="*/ 232089 w 935943"/>
              <a:gd name="connsiteY8" fmla="*/ 590203 h 651279"/>
              <a:gd name="connsiteX9" fmla="*/ 292584 w 935943"/>
              <a:gd name="connsiteY9" fmla="*/ 651279 h 651279"/>
              <a:gd name="connsiteX0" fmla="*/ 292584 w 935229"/>
              <a:gd name="connsiteY0" fmla="*/ 641781 h 641781"/>
              <a:gd name="connsiteX1" fmla="*/ 347674 w 935229"/>
              <a:gd name="connsiteY1" fmla="*/ 603504 h 641781"/>
              <a:gd name="connsiteX2" fmla="*/ 492610 w 935229"/>
              <a:gd name="connsiteY2" fmla="*/ 589409 h 641781"/>
              <a:gd name="connsiteX3" fmla="*/ 871513 w 935229"/>
              <a:gd name="connsiteY3" fmla="*/ 466770 h 641781"/>
              <a:gd name="connsiteX4" fmla="*/ 918074 w 935229"/>
              <a:gd name="connsiteY4" fmla="*/ 196299 h 641781"/>
              <a:gd name="connsiteX5" fmla="*/ 691598 w 935229"/>
              <a:gd name="connsiteY5" fmla="*/ 5419 h 641781"/>
              <a:gd name="connsiteX6" fmla="*/ 205135 w 935229"/>
              <a:gd name="connsiteY6" fmla="*/ 67964 h 641781"/>
              <a:gd name="connsiteX7" fmla="*/ 19443 w 935229"/>
              <a:gd name="connsiteY7" fmla="*/ 244456 h 641781"/>
              <a:gd name="connsiteX8" fmla="*/ 232089 w 935229"/>
              <a:gd name="connsiteY8" fmla="*/ 580705 h 641781"/>
              <a:gd name="connsiteX9" fmla="*/ 292584 w 935229"/>
              <a:gd name="connsiteY9" fmla="*/ 641781 h 641781"/>
              <a:gd name="connsiteX0" fmla="*/ 292584 w 944778"/>
              <a:gd name="connsiteY0" fmla="*/ 641781 h 641781"/>
              <a:gd name="connsiteX1" fmla="*/ 347674 w 944778"/>
              <a:gd name="connsiteY1" fmla="*/ 603504 h 641781"/>
              <a:gd name="connsiteX2" fmla="*/ 492610 w 944778"/>
              <a:gd name="connsiteY2" fmla="*/ 589409 h 641781"/>
              <a:gd name="connsiteX3" fmla="*/ 871513 w 944778"/>
              <a:gd name="connsiteY3" fmla="*/ 466770 h 641781"/>
              <a:gd name="connsiteX4" fmla="*/ 918074 w 944778"/>
              <a:gd name="connsiteY4" fmla="*/ 196299 h 641781"/>
              <a:gd name="connsiteX5" fmla="*/ 691598 w 944778"/>
              <a:gd name="connsiteY5" fmla="*/ 5419 h 641781"/>
              <a:gd name="connsiteX6" fmla="*/ 205135 w 944778"/>
              <a:gd name="connsiteY6" fmla="*/ 67964 h 641781"/>
              <a:gd name="connsiteX7" fmla="*/ 19443 w 944778"/>
              <a:gd name="connsiteY7" fmla="*/ 244456 h 641781"/>
              <a:gd name="connsiteX8" fmla="*/ 232089 w 944778"/>
              <a:gd name="connsiteY8" fmla="*/ 580705 h 641781"/>
              <a:gd name="connsiteX9" fmla="*/ 292584 w 944778"/>
              <a:gd name="connsiteY9" fmla="*/ 641781 h 641781"/>
              <a:gd name="connsiteX0" fmla="*/ 292584 w 940808"/>
              <a:gd name="connsiteY0" fmla="*/ 641781 h 641781"/>
              <a:gd name="connsiteX1" fmla="*/ 347674 w 940808"/>
              <a:gd name="connsiteY1" fmla="*/ 603504 h 641781"/>
              <a:gd name="connsiteX2" fmla="*/ 492610 w 940808"/>
              <a:gd name="connsiteY2" fmla="*/ 589409 h 641781"/>
              <a:gd name="connsiteX3" fmla="*/ 871513 w 940808"/>
              <a:gd name="connsiteY3" fmla="*/ 466770 h 641781"/>
              <a:gd name="connsiteX4" fmla="*/ 918074 w 940808"/>
              <a:gd name="connsiteY4" fmla="*/ 196299 h 641781"/>
              <a:gd name="connsiteX5" fmla="*/ 691598 w 940808"/>
              <a:gd name="connsiteY5" fmla="*/ 5419 h 641781"/>
              <a:gd name="connsiteX6" fmla="*/ 205135 w 940808"/>
              <a:gd name="connsiteY6" fmla="*/ 67964 h 641781"/>
              <a:gd name="connsiteX7" fmla="*/ 19443 w 940808"/>
              <a:gd name="connsiteY7" fmla="*/ 244456 h 641781"/>
              <a:gd name="connsiteX8" fmla="*/ 232089 w 940808"/>
              <a:gd name="connsiteY8" fmla="*/ 580705 h 641781"/>
              <a:gd name="connsiteX9" fmla="*/ 292584 w 940808"/>
              <a:gd name="connsiteY9" fmla="*/ 641781 h 641781"/>
              <a:gd name="connsiteX0" fmla="*/ 292584 w 936876"/>
              <a:gd name="connsiteY0" fmla="*/ 640201 h 640201"/>
              <a:gd name="connsiteX1" fmla="*/ 347674 w 936876"/>
              <a:gd name="connsiteY1" fmla="*/ 601924 h 640201"/>
              <a:gd name="connsiteX2" fmla="*/ 492610 w 936876"/>
              <a:gd name="connsiteY2" fmla="*/ 587829 h 640201"/>
              <a:gd name="connsiteX3" fmla="*/ 871513 w 936876"/>
              <a:gd name="connsiteY3" fmla="*/ 465190 h 640201"/>
              <a:gd name="connsiteX4" fmla="*/ 907259 w 936876"/>
              <a:gd name="connsiteY4" fmla="*/ 167385 h 640201"/>
              <a:gd name="connsiteX5" fmla="*/ 691598 w 936876"/>
              <a:gd name="connsiteY5" fmla="*/ 3839 h 640201"/>
              <a:gd name="connsiteX6" fmla="*/ 205135 w 936876"/>
              <a:gd name="connsiteY6" fmla="*/ 66384 h 640201"/>
              <a:gd name="connsiteX7" fmla="*/ 19443 w 936876"/>
              <a:gd name="connsiteY7" fmla="*/ 242876 h 640201"/>
              <a:gd name="connsiteX8" fmla="*/ 232089 w 936876"/>
              <a:gd name="connsiteY8" fmla="*/ 579125 h 640201"/>
              <a:gd name="connsiteX9" fmla="*/ 292584 w 936876"/>
              <a:gd name="connsiteY9" fmla="*/ 640201 h 640201"/>
              <a:gd name="connsiteX0" fmla="*/ 292584 w 927257"/>
              <a:gd name="connsiteY0" fmla="*/ 654530 h 654530"/>
              <a:gd name="connsiteX1" fmla="*/ 347674 w 927257"/>
              <a:gd name="connsiteY1" fmla="*/ 616253 h 654530"/>
              <a:gd name="connsiteX2" fmla="*/ 492610 w 927257"/>
              <a:gd name="connsiteY2" fmla="*/ 602158 h 654530"/>
              <a:gd name="connsiteX3" fmla="*/ 871513 w 927257"/>
              <a:gd name="connsiteY3" fmla="*/ 479519 h 654530"/>
              <a:gd name="connsiteX4" fmla="*/ 907259 w 927257"/>
              <a:gd name="connsiteY4" fmla="*/ 181714 h 654530"/>
              <a:gd name="connsiteX5" fmla="*/ 695909 w 927257"/>
              <a:gd name="connsiteY5" fmla="*/ 3250 h 654530"/>
              <a:gd name="connsiteX6" fmla="*/ 205135 w 927257"/>
              <a:gd name="connsiteY6" fmla="*/ 80713 h 654530"/>
              <a:gd name="connsiteX7" fmla="*/ 19443 w 927257"/>
              <a:gd name="connsiteY7" fmla="*/ 257205 h 654530"/>
              <a:gd name="connsiteX8" fmla="*/ 232089 w 927257"/>
              <a:gd name="connsiteY8" fmla="*/ 593454 h 654530"/>
              <a:gd name="connsiteX9" fmla="*/ 292584 w 927257"/>
              <a:gd name="connsiteY9" fmla="*/ 654530 h 654530"/>
              <a:gd name="connsiteX0" fmla="*/ 292584 w 927257"/>
              <a:gd name="connsiteY0" fmla="*/ 656183 h 656183"/>
              <a:gd name="connsiteX1" fmla="*/ 347674 w 927257"/>
              <a:gd name="connsiteY1" fmla="*/ 617906 h 656183"/>
              <a:gd name="connsiteX2" fmla="*/ 492610 w 927257"/>
              <a:gd name="connsiteY2" fmla="*/ 603811 h 656183"/>
              <a:gd name="connsiteX3" fmla="*/ 871513 w 927257"/>
              <a:gd name="connsiteY3" fmla="*/ 481172 h 656183"/>
              <a:gd name="connsiteX4" fmla="*/ 907259 w 927257"/>
              <a:gd name="connsiteY4" fmla="*/ 183367 h 656183"/>
              <a:gd name="connsiteX5" fmla="*/ 695909 w 927257"/>
              <a:gd name="connsiteY5" fmla="*/ 4903 h 656183"/>
              <a:gd name="connsiteX6" fmla="*/ 205135 w 927257"/>
              <a:gd name="connsiteY6" fmla="*/ 82366 h 656183"/>
              <a:gd name="connsiteX7" fmla="*/ 19443 w 927257"/>
              <a:gd name="connsiteY7" fmla="*/ 258858 h 656183"/>
              <a:gd name="connsiteX8" fmla="*/ 232089 w 927257"/>
              <a:gd name="connsiteY8" fmla="*/ 595107 h 656183"/>
              <a:gd name="connsiteX9" fmla="*/ 292584 w 927257"/>
              <a:gd name="connsiteY9" fmla="*/ 656183 h 656183"/>
              <a:gd name="connsiteX0" fmla="*/ 292584 w 925838"/>
              <a:gd name="connsiteY0" fmla="*/ 651595 h 651595"/>
              <a:gd name="connsiteX1" fmla="*/ 347674 w 925838"/>
              <a:gd name="connsiteY1" fmla="*/ 613318 h 651595"/>
              <a:gd name="connsiteX2" fmla="*/ 492610 w 925838"/>
              <a:gd name="connsiteY2" fmla="*/ 599223 h 651595"/>
              <a:gd name="connsiteX3" fmla="*/ 871513 w 925838"/>
              <a:gd name="connsiteY3" fmla="*/ 476584 h 651595"/>
              <a:gd name="connsiteX4" fmla="*/ 907259 w 925838"/>
              <a:gd name="connsiteY4" fmla="*/ 178779 h 651595"/>
              <a:gd name="connsiteX5" fmla="*/ 715990 w 925838"/>
              <a:gd name="connsiteY5" fmla="*/ 5177 h 651595"/>
              <a:gd name="connsiteX6" fmla="*/ 205135 w 925838"/>
              <a:gd name="connsiteY6" fmla="*/ 77778 h 651595"/>
              <a:gd name="connsiteX7" fmla="*/ 19443 w 925838"/>
              <a:gd name="connsiteY7" fmla="*/ 254270 h 651595"/>
              <a:gd name="connsiteX8" fmla="*/ 232089 w 925838"/>
              <a:gd name="connsiteY8" fmla="*/ 590519 h 651595"/>
              <a:gd name="connsiteX9" fmla="*/ 292584 w 925838"/>
              <a:gd name="connsiteY9" fmla="*/ 651595 h 651595"/>
              <a:gd name="connsiteX0" fmla="*/ 262897 w 925838"/>
              <a:gd name="connsiteY0" fmla="*/ 663017 h 663017"/>
              <a:gd name="connsiteX1" fmla="*/ 347674 w 925838"/>
              <a:gd name="connsiteY1" fmla="*/ 613318 h 663017"/>
              <a:gd name="connsiteX2" fmla="*/ 492610 w 925838"/>
              <a:gd name="connsiteY2" fmla="*/ 599223 h 663017"/>
              <a:gd name="connsiteX3" fmla="*/ 871513 w 925838"/>
              <a:gd name="connsiteY3" fmla="*/ 476584 h 663017"/>
              <a:gd name="connsiteX4" fmla="*/ 907259 w 925838"/>
              <a:gd name="connsiteY4" fmla="*/ 178779 h 663017"/>
              <a:gd name="connsiteX5" fmla="*/ 715990 w 925838"/>
              <a:gd name="connsiteY5" fmla="*/ 5177 h 663017"/>
              <a:gd name="connsiteX6" fmla="*/ 205135 w 925838"/>
              <a:gd name="connsiteY6" fmla="*/ 77778 h 663017"/>
              <a:gd name="connsiteX7" fmla="*/ 19443 w 925838"/>
              <a:gd name="connsiteY7" fmla="*/ 254270 h 663017"/>
              <a:gd name="connsiteX8" fmla="*/ 232089 w 925838"/>
              <a:gd name="connsiteY8" fmla="*/ 590519 h 663017"/>
              <a:gd name="connsiteX9" fmla="*/ 262897 w 925838"/>
              <a:gd name="connsiteY9" fmla="*/ 663017 h 663017"/>
              <a:gd name="connsiteX0" fmla="*/ 238982 w 925838"/>
              <a:gd name="connsiteY0" fmla="*/ 657889 h 657889"/>
              <a:gd name="connsiteX1" fmla="*/ 347674 w 925838"/>
              <a:gd name="connsiteY1" fmla="*/ 613318 h 657889"/>
              <a:gd name="connsiteX2" fmla="*/ 492610 w 925838"/>
              <a:gd name="connsiteY2" fmla="*/ 599223 h 657889"/>
              <a:gd name="connsiteX3" fmla="*/ 871513 w 925838"/>
              <a:gd name="connsiteY3" fmla="*/ 476584 h 657889"/>
              <a:gd name="connsiteX4" fmla="*/ 907259 w 925838"/>
              <a:gd name="connsiteY4" fmla="*/ 178779 h 657889"/>
              <a:gd name="connsiteX5" fmla="*/ 715990 w 925838"/>
              <a:gd name="connsiteY5" fmla="*/ 5177 h 657889"/>
              <a:gd name="connsiteX6" fmla="*/ 205135 w 925838"/>
              <a:gd name="connsiteY6" fmla="*/ 77778 h 657889"/>
              <a:gd name="connsiteX7" fmla="*/ 19443 w 925838"/>
              <a:gd name="connsiteY7" fmla="*/ 254270 h 657889"/>
              <a:gd name="connsiteX8" fmla="*/ 232089 w 925838"/>
              <a:gd name="connsiteY8" fmla="*/ 590519 h 657889"/>
              <a:gd name="connsiteX9" fmla="*/ 238982 w 925838"/>
              <a:gd name="connsiteY9" fmla="*/ 657889 h 657889"/>
              <a:gd name="connsiteX0" fmla="*/ 238982 w 925838"/>
              <a:gd name="connsiteY0" fmla="*/ 657889 h 657889"/>
              <a:gd name="connsiteX1" fmla="*/ 354772 w 925838"/>
              <a:gd name="connsiteY1" fmla="*/ 616508 h 657889"/>
              <a:gd name="connsiteX2" fmla="*/ 492610 w 925838"/>
              <a:gd name="connsiteY2" fmla="*/ 599223 h 657889"/>
              <a:gd name="connsiteX3" fmla="*/ 871513 w 925838"/>
              <a:gd name="connsiteY3" fmla="*/ 476584 h 657889"/>
              <a:gd name="connsiteX4" fmla="*/ 907259 w 925838"/>
              <a:gd name="connsiteY4" fmla="*/ 178779 h 657889"/>
              <a:gd name="connsiteX5" fmla="*/ 715990 w 925838"/>
              <a:gd name="connsiteY5" fmla="*/ 5177 h 657889"/>
              <a:gd name="connsiteX6" fmla="*/ 205135 w 925838"/>
              <a:gd name="connsiteY6" fmla="*/ 77778 h 657889"/>
              <a:gd name="connsiteX7" fmla="*/ 19443 w 925838"/>
              <a:gd name="connsiteY7" fmla="*/ 254270 h 657889"/>
              <a:gd name="connsiteX8" fmla="*/ 232089 w 925838"/>
              <a:gd name="connsiteY8" fmla="*/ 590519 h 657889"/>
              <a:gd name="connsiteX9" fmla="*/ 238982 w 925838"/>
              <a:gd name="connsiteY9" fmla="*/ 657889 h 657889"/>
              <a:gd name="connsiteX0" fmla="*/ 238982 w 924637"/>
              <a:gd name="connsiteY0" fmla="*/ 657889 h 657889"/>
              <a:gd name="connsiteX1" fmla="*/ 354772 w 924637"/>
              <a:gd name="connsiteY1" fmla="*/ 616508 h 657889"/>
              <a:gd name="connsiteX2" fmla="*/ 516487 w 924637"/>
              <a:gd name="connsiteY2" fmla="*/ 599340 h 657889"/>
              <a:gd name="connsiteX3" fmla="*/ 871513 w 924637"/>
              <a:gd name="connsiteY3" fmla="*/ 476584 h 657889"/>
              <a:gd name="connsiteX4" fmla="*/ 907259 w 924637"/>
              <a:gd name="connsiteY4" fmla="*/ 178779 h 657889"/>
              <a:gd name="connsiteX5" fmla="*/ 715990 w 924637"/>
              <a:gd name="connsiteY5" fmla="*/ 5177 h 657889"/>
              <a:gd name="connsiteX6" fmla="*/ 205135 w 924637"/>
              <a:gd name="connsiteY6" fmla="*/ 77778 h 657889"/>
              <a:gd name="connsiteX7" fmla="*/ 19443 w 924637"/>
              <a:gd name="connsiteY7" fmla="*/ 254270 h 657889"/>
              <a:gd name="connsiteX8" fmla="*/ 232089 w 924637"/>
              <a:gd name="connsiteY8" fmla="*/ 590519 h 657889"/>
              <a:gd name="connsiteX9" fmla="*/ 238982 w 924637"/>
              <a:gd name="connsiteY9" fmla="*/ 657889 h 657889"/>
              <a:gd name="connsiteX0" fmla="*/ 238982 w 924262"/>
              <a:gd name="connsiteY0" fmla="*/ 657889 h 657889"/>
              <a:gd name="connsiteX1" fmla="*/ 354772 w 924262"/>
              <a:gd name="connsiteY1" fmla="*/ 616508 h 657889"/>
              <a:gd name="connsiteX2" fmla="*/ 524192 w 924262"/>
              <a:gd name="connsiteY2" fmla="*/ 604883 h 657889"/>
              <a:gd name="connsiteX3" fmla="*/ 871513 w 924262"/>
              <a:gd name="connsiteY3" fmla="*/ 476584 h 657889"/>
              <a:gd name="connsiteX4" fmla="*/ 907259 w 924262"/>
              <a:gd name="connsiteY4" fmla="*/ 178779 h 657889"/>
              <a:gd name="connsiteX5" fmla="*/ 715990 w 924262"/>
              <a:gd name="connsiteY5" fmla="*/ 5177 h 657889"/>
              <a:gd name="connsiteX6" fmla="*/ 205135 w 924262"/>
              <a:gd name="connsiteY6" fmla="*/ 77778 h 657889"/>
              <a:gd name="connsiteX7" fmla="*/ 19443 w 924262"/>
              <a:gd name="connsiteY7" fmla="*/ 254270 h 657889"/>
              <a:gd name="connsiteX8" fmla="*/ 232089 w 924262"/>
              <a:gd name="connsiteY8" fmla="*/ 590519 h 657889"/>
              <a:gd name="connsiteX9" fmla="*/ 238982 w 924262"/>
              <a:gd name="connsiteY9" fmla="*/ 657889 h 657889"/>
              <a:gd name="connsiteX0" fmla="*/ 238982 w 924262"/>
              <a:gd name="connsiteY0" fmla="*/ 657889 h 657889"/>
              <a:gd name="connsiteX1" fmla="*/ 354772 w 924262"/>
              <a:gd name="connsiteY1" fmla="*/ 616508 h 657889"/>
              <a:gd name="connsiteX2" fmla="*/ 524192 w 924262"/>
              <a:gd name="connsiteY2" fmla="*/ 604883 h 657889"/>
              <a:gd name="connsiteX3" fmla="*/ 871513 w 924262"/>
              <a:gd name="connsiteY3" fmla="*/ 476584 h 657889"/>
              <a:gd name="connsiteX4" fmla="*/ 907259 w 924262"/>
              <a:gd name="connsiteY4" fmla="*/ 178779 h 657889"/>
              <a:gd name="connsiteX5" fmla="*/ 715990 w 924262"/>
              <a:gd name="connsiteY5" fmla="*/ 5177 h 657889"/>
              <a:gd name="connsiteX6" fmla="*/ 205135 w 924262"/>
              <a:gd name="connsiteY6" fmla="*/ 77778 h 657889"/>
              <a:gd name="connsiteX7" fmla="*/ 19443 w 924262"/>
              <a:gd name="connsiteY7" fmla="*/ 254270 h 657889"/>
              <a:gd name="connsiteX8" fmla="*/ 232089 w 924262"/>
              <a:gd name="connsiteY8" fmla="*/ 590519 h 657889"/>
              <a:gd name="connsiteX9" fmla="*/ 238982 w 924262"/>
              <a:gd name="connsiteY9" fmla="*/ 657889 h 657889"/>
              <a:gd name="connsiteX0" fmla="*/ 238982 w 923327"/>
              <a:gd name="connsiteY0" fmla="*/ 657889 h 657889"/>
              <a:gd name="connsiteX1" fmla="*/ 354772 w 923327"/>
              <a:gd name="connsiteY1" fmla="*/ 616508 h 657889"/>
              <a:gd name="connsiteX2" fmla="*/ 543969 w 923327"/>
              <a:gd name="connsiteY2" fmla="*/ 608568 h 657889"/>
              <a:gd name="connsiteX3" fmla="*/ 871513 w 923327"/>
              <a:gd name="connsiteY3" fmla="*/ 476584 h 657889"/>
              <a:gd name="connsiteX4" fmla="*/ 907259 w 923327"/>
              <a:gd name="connsiteY4" fmla="*/ 178779 h 657889"/>
              <a:gd name="connsiteX5" fmla="*/ 715990 w 923327"/>
              <a:gd name="connsiteY5" fmla="*/ 5177 h 657889"/>
              <a:gd name="connsiteX6" fmla="*/ 205135 w 923327"/>
              <a:gd name="connsiteY6" fmla="*/ 77778 h 657889"/>
              <a:gd name="connsiteX7" fmla="*/ 19443 w 923327"/>
              <a:gd name="connsiteY7" fmla="*/ 254270 h 657889"/>
              <a:gd name="connsiteX8" fmla="*/ 232089 w 923327"/>
              <a:gd name="connsiteY8" fmla="*/ 590519 h 657889"/>
              <a:gd name="connsiteX9" fmla="*/ 238982 w 923327"/>
              <a:gd name="connsiteY9" fmla="*/ 657889 h 657889"/>
              <a:gd name="connsiteX0" fmla="*/ 238982 w 922789"/>
              <a:gd name="connsiteY0" fmla="*/ 657889 h 657889"/>
              <a:gd name="connsiteX1" fmla="*/ 354772 w 922789"/>
              <a:gd name="connsiteY1" fmla="*/ 616508 h 657889"/>
              <a:gd name="connsiteX2" fmla="*/ 555775 w 922789"/>
              <a:gd name="connsiteY2" fmla="*/ 610544 h 657889"/>
              <a:gd name="connsiteX3" fmla="*/ 871513 w 922789"/>
              <a:gd name="connsiteY3" fmla="*/ 476584 h 657889"/>
              <a:gd name="connsiteX4" fmla="*/ 907259 w 922789"/>
              <a:gd name="connsiteY4" fmla="*/ 178779 h 657889"/>
              <a:gd name="connsiteX5" fmla="*/ 715990 w 922789"/>
              <a:gd name="connsiteY5" fmla="*/ 5177 h 657889"/>
              <a:gd name="connsiteX6" fmla="*/ 205135 w 922789"/>
              <a:gd name="connsiteY6" fmla="*/ 77778 h 657889"/>
              <a:gd name="connsiteX7" fmla="*/ 19443 w 922789"/>
              <a:gd name="connsiteY7" fmla="*/ 254270 h 657889"/>
              <a:gd name="connsiteX8" fmla="*/ 232089 w 922789"/>
              <a:gd name="connsiteY8" fmla="*/ 590519 h 657889"/>
              <a:gd name="connsiteX9" fmla="*/ 238982 w 922789"/>
              <a:gd name="connsiteY9" fmla="*/ 657889 h 657889"/>
              <a:gd name="connsiteX0" fmla="*/ 237724 w 922789"/>
              <a:gd name="connsiteY0" fmla="*/ 662631 h 662631"/>
              <a:gd name="connsiteX1" fmla="*/ 354772 w 922789"/>
              <a:gd name="connsiteY1" fmla="*/ 616508 h 662631"/>
              <a:gd name="connsiteX2" fmla="*/ 555775 w 922789"/>
              <a:gd name="connsiteY2" fmla="*/ 610544 h 662631"/>
              <a:gd name="connsiteX3" fmla="*/ 871513 w 922789"/>
              <a:gd name="connsiteY3" fmla="*/ 476584 h 662631"/>
              <a:gd name="connsiteX4" fmla="*/ 907259 w 922789"/>
              <a:gd name="connsiteY4" fmla="*/ 178779 h 662631"/>
              <a:gd name="connsiteX5" fmla="*/ 715990 w 922789"/>
              <a:gd name="connsiteY5" fmla="*/ 5177 h 662631"/>
              <a:gd name="connsiteX6" fmla="*/ 205135 w 922789"/>
              <a:gd name="connsiteY6" fmla="*/ 77778 h 662631"/>
              <a:gd name="connsiteX7" fmla="*/ 19443 w 922789"/>
              <a:gd name="connsiteY7" fmla="*/ 254270 h 662631"/>
              <a:gd name="connsiteX8" fmla="*/ 232089 w 922789"/>
              <a:gd name="connsiteY8" fmla="*/ 590519 h 662631"/>
              <a:gd name="connsiteX9" fmla="*/ 237724 w 922789"/>
              <a:gd name="connsiteY9" fmla="*/ 662631 h 662631"/>
              <a:gd name="connsiteX0" fmla="*/ 237724 w 922789"/>
              <a:gd name="connsiteY0" fmla="*/ 662631 h 662631"/>
              <a:gd name="connsiteX1" fmla="*/ 316417 w 922789"/>
              <a:gd name="connsiteY1" fmla="*/ 623300 h 662631"/>
              <a:gd name="connsiteX2" fmla="*/ 555775 w 922789"/>
              <a:gd name="connsiteY2" fmla="*/ 610544 h 662631"/>
              <a:gd name="connsiteX3" fmla="*/ 871513 w 922789"/>
              <a:gd name="connsiteY3" fmla="*/ 476584 h 662631"/>
              <a:gd name="connsiteX4" fmla="*/ 907259 w 922789"/>
              <a:gd name="connsiteY4" fmla="*/ 178779 h 662631"/>
              <a:gd name="connsiteX5" fmla="*/ 715990 w 922789"/>
              <a:gd name="connsiteY5" fmla="*/ 5177 h 662631"/>
              <a:gd name="connsiteX6" fmla="*/ 205135 w 922789"/>
              <a:gd name="connsiteY6" fmla="*/ 77778 h 662631"/>
              <a:gd name="connsiteX7" fmla="*/ 19443 w 922789"/>
              <a:gd name="connsiteY7" fmla="*/ 254270 h 662631"/>
              <a:gd name="connsiteX8" fmla="*/ 232089 w 922789"/>
              <a:gd name="connsiteY8" fmla="*/ 590519 h 662631"/>
              <a:gd name="connsiteX9" fmla="*/ 237724 w 922789"/>
              <a:gd name="connsiteY9" fmla="*/ 662631 h 662631"/>
              <a:gd name="connsiteX0" fmla="*/ 237724 w 922789"/>
              <a:gd name="connsiteY0" fmla="*/ 662631 h 662631"/>
              <a:gd name="connsiteX1" fmla="*/ 316417 w 922789"/>
              <a:gd name="connsiteY1" fmla="*/ 623300 h 662631"/>
              <a:gd name="connsiteX2" fmla="*/ 555775 w 922789"/>
              <a:gd name="connsiteY2" fmla="*/ 610544 h 662631"/>
              <a:gd name="connsiteX3" fmla="*/ 871513 w 922789"/>
              <a:gd name="connsiteY3" fmla="*/ 476584 h 662631"/>
              <a:gd name="connsiteX4" fmla="*/ 907259 w 922789"/>
              <a:gd name="connsiteY4" fmla="*/ 178779 h 662631"/>
              <a:gd name="connsiteX5" fmla="*/ 715990 w 922789"/>
              <a:gd name="connsiteY5" fmla="*/ 5177 h 662631"/>
              <a:gd name="connsiteX6" fmla="*/ 205135 w 922789"/>
              <a:gd name="connsiteY6" fmla="*/ 77778 h 662631"/>
              <a:gd name="connsiteX7" fmla="*/ 19443 w 922789"/>
              <a:gd name="connsiteY7" fmla="*/ 254270 h 662631"/>
              <a:gd name="connsiteX8" fmla="*/ 232089 w 922789"/>
              <a:gd name="connsiteY8" fmla="*/ 590519 h 662631"/>
              <a:gd name="connsiteX9" fmla="*/ 237724 w 922789"/>
              <a:gd name="connsiteY9" fmla="*/ 662631 h 662631"/>
              <a:gd name="connsiteX0" fmla="*/ 237724 w 922895"/>
              <a:gd name="connsiteY0" fmla="*/ 675244 h 675244"/>
              <a:gd name="connsiteX1" fmla="*/ 316417 w 922895"/>
              <a:gd name="connsiteY1" fmla="*/ 635913 h 675244"/>
              <a:gd name="connsiteX2" fmla="*/ 555775 w 922895"/>
              <a:gd name="connsiteY2" fmla="*/ 623157 h 675244"/>
              <a:gd name="connsiteX3" fmla="*/ 871513 w 922895"/>
              <a:gd name="connsiteY3" fmla="*/ 489197 h 675244"/>
              <a:gd name="connsiteX4" fmla="*/ 907259 w 922895"/>
              <a:gd name="connsiteY4" fmla="*/ 191392 h 675244"/>
              <a:gd name="connsiteX5" fmla="*/ 714533 w 922895"/>
              <a:gd name="connsiteY5" fmla="*/ 4490 h 675244"/>
              <a:gd name="connsiteX6" fmla="*/ 205135 w 922895"/>
              <a:gd name="connsiteY6" fmla="*/ 90391 h 675244"/>
              <a:gd name="connsiteX7" fmla="*/ 19443 w 922895"/>
              <a:gd name="connsiteY7" fmla="*/ 266883 h 675244"/>
              <a:gd name="connsiteX8" fmla="*/ 232089 w 922895"/>
              <a:gd name="connsiteY8" fmla="*/ 603132 h 675244"/>
              <a:gd name="connsiteX9" fmla="*/ 237724 w 922895"/>
              <a:gd name="connsiteY9" fmla="*/ 675244 h 675244"/>
              <a:gd name="connsiteX0" fmla="*/ 237724 w 921860"/>
              <a:gd name="connsiteY0" fmla="*/ 675486 h 675486"/>
              <a:gd name="connsiteX1" fmla="*/ 316417 w 921860"/>
              <a:gd name="connsiteY1" fmla="*/ 636155 h 675486"/>
              <a:gd name="connsiteX2" fmla="*/ 555775 w 921860"/>
              <a:gd name="connsiteY2" fmla="*/ 623399 h 675486"/>
              <a:gd name="connsiteX3" fmla="*/ 871513 w 921860"/>
              <a:gd name="connsiteY3" fmla="*/ 489439 h 675486"/>
              <a:gd name="connsiteX4" fmla="*/ 907259 w 921860"/>
              <a:gd name="connsiteY4" fmla="*/ 191634 h 675486"/>
              <a:gd name="connsiteX5" fmla="*/ 728723 w 921860"/>
              <a:gd name="connsiteY5" fmla="*/ 4479 h 675486"/>
              <a:gd name="connsiteX6" fmla="*/ 205135 w 921860"/>
              <a:gd name="connsiteY6" fmla="*/ 90633 h 675486"/>
              <a:gd name="connsiteX7" fmla="*/ 19443 w 921860"/>
              <a:gd name="connsiteY7" fmla="*/ 267125 h 675486"/>
              <a:gd name="connsiteX8" fmla="*/ 232089 w 921860"/>
              <a:gd name="connsiteY8" fmla="*/ 603374 h 675486"/>
              <a:gd name="connsiteX9" fmla="*/ 237724 w 921860"/>
              <a:gd name="connsiteY9" fmla="*/ 675486 h 675486"/>
              <a:gd name="connsiteX0" fmla="*/ 237610 w 921746"/>
              <a:gd name="connsiteY0" fmla="*/ 675486 h 675486"/>
              <a:gd name="connsiteX1" fmla="*/ 316303 w 921746"/>
              <a:gd name="connsiteY1" fmla="*/ 636155 h 675486"/>
              <a:gd name="connsiteX2" fmla="*/ 555661 w 921746"/>
              <a:gd name="connsiteY2" fmla="*/ 623399 h 675486"/>
              <a:gd name="connsiteX3" fmla="*/ 871399 w 921746"/>
              <a:gd name="connsiteY3" fmla="*/ 489439 h 675486"/>
              <a:gd name="connsiteX4" fmla="*/ 907145 w 921746"/>
              <a:gd name="connsiteY4" fmla="*/ 191634 h 675486"/>
              <a:gd name="connsiteX5" fmla="*/ 728609 w 921746"/>
              <a:gd name="connsiteY5" fmla="*/ 4479 h 675486"/>
              <a:gd name="connsiteX6" fmla="*/ 205021 w 921746"/>
              <a:gd name="connsiteY6" fmla="*/ 90633 h 675486"/>
              <a:gd name="connsiteX7" fmla="*/ 19329 w 921746"/>
              <a:gd name="connsiteY7" fmla="*/ 267125 h 675486"/>
              <a:gd name="connsiteX8" fmla="*/ 232703 w 921746"/>
              <a:gd name="connsiteY8" fmla="*/ 610024 h 675486"/>
              <a:gd name="connsiteX9" fmla="*/ 237610 w 921746"/>
              <a:gd name="connsiteY9" fmla="*/ 675486 h 675486"/>
              <a:gd name="connsiteX0" fmla="*/ 234474 w 918610"/>
              <a:gd name="connsiteY0" fmla="*/ 675486 h 675486"/>
              <a:gd name="connsiteX1" fmla="*/ 313167 w 918610"/>
              <a:gd name="connsiteY1" fmla="*/ 636155 h 675486"/>
              <a:gd name="connsiteX2" fmla="*/ 552525 w 918610"/>
              <a:gd name="connsiteY2" fmla="*/ 623399 h 675486"/>
              <a:gd name="connsiteX3" fmla="*/ 868263 w 918610"/>
              <a:gd name="connsiteY3" fmla="*/ 489439 h 675486"/>
              <a:gd name="connsiteX4" fmla="*/ 904009 w 918610"/>
              <a:gd name="connsiteY4" fmla="*/ 191634 h 675486"/>
              <a:gd name="connsiteX5" fmla="*/ 725473 w 918610"/>
              <a:gd name="connsiteY5" fmla="*/ 4479 h 675486"/>
              <a:gd name="connsiteX6" fmla="*/ 201885 w 918610"/>
              <a:gd name="connsiteY6" fmla="*/ 90633 h 675486"/>
              <a:gd name="connsiteX7" fmla="*/ 16193 w 918610"/>
              <a:gd name="connsiteY7" fmla="*/ 267125 h 675486"/>
              <a:gd name="connsiteX8" fmla="*/ 229567 w 918610"/>
              <a:gd name="connsiteY8" fmla="*/ 610024 h 675486"/>
              <a:gd name="connsiteX9" fmla="*/ 234474 w 918610"/>
              <a:gd name="connsiteY9" fmla="*/ 675486 h 675486"/>
              <a:gd name="connsiteX0" fmla="*/ 234474 w 918610"/>
              <a:gd name="connsiteY0" fmla="*/ 675486 h 675486"/>
              <a:gd name="connsiteX1" fmla="*/ 306951 w 918610"/>
              <a:gd name="connsiteY1" fmla="*/ 637256 h 675486"/>
              <a:gd name="connsiteX2" fmla="*/ 552525 w 918610"/>
              <a:gd name="connsiteY2" fmla="*/ 623399 h 675486"/>
              <a:gd name="connsiteX3" fmla="*/ 868263 w 918610"/>
              <a:gd name="connsiteY3" fmla="*/ 489439 h 675486"/>
              <a:gd name="connsiteX4" fmla="*/ 904009 w 918610"/>
              <a:gd name="connsiteY4" fmla="*/ 191634 h 675486"/>
              <a:gd name="connsiteX5" fmla="*/ 725473 w 918610"/>
              <a:gd name="connsiteY5" fmla="*/ 4479 h 675486"/>
              <a:gd name="connsiteX6" fmla="*/ 201885 w 918610"/>
              <a:gd name="connsiteY6" fmla="*/ 90633 h 675486"/>
              <a:gd name="connsiteX7" fmla="*/ 16193 w 918610"/>
              <a:gd name="connsiteY7" fmla="*/ 267125 h 675486"/>
              <a:gd name="connsiteX8" fmla="*/ 229567 w 918610"/>
              <a:gd name="connsiteY8" fmla="*/ 610024 h 675486"/>
              <a:gd name="connsiteX9" fmla="*/ 234474 w 918610"/>
              <a:gd name="connsiteY9" fmla="*/ 675486 h 675486"/>
              <a:gd name="connsiteX0" fmla="*/ 235490 w 919626"/>
              <a:gd name="connsiteY0" fmla="*/ 675486 h 675486"/>
              <a:gd name="connsiteX1" fmla="*/ 307967 w 919626"/>
              <a:gd name="connsiteY1" fmla="*/ 637256 h 675486"/>
              <a:gd name="connsiteX2" fmla="*/ 553541 w 919626"/>
              <a:gd name="connsiteY2" fmla="*/ 623399 h 675486"/>
              <a:gd name="connsiteX3" fmla="*/ 869279 w 919626"/>
              <a:gd name="connsiteY3" fmla="*/ 489439 h 675486"/>
              <a:gd name="connsiteX4" fmla="*/ 905025 w 919626"/>
              <a:gd name="connsiteY4" fmla="*/ 191634 h 675486"/>
              <a:gd name="connsiteX5" fmla="*/ 726489 w 919626"/>
              <a:gd name="connsiteY5" fmla="*/ 4479 h 675486"/>
              <a:gd name="connsiteX6" fmla="*/ 202901 w 919626"/>
              <a:gd name="connsiteY6" fmla="*/ 90633 h 675486"/>
              <a:gd name="connsiteX7" fmla="*/ 17209 w 919626"/>
              <a:gd name="connsiteY7" fmla="*/ 267125 h 675486"/>
              <a:gd name="connsiteX8" fmla="*/ 222584 w 919626"/>
              <a:gd name="connsiteY8" fmla="*/ 614126 h 675486"/>
              <a:gd name="connsiteX9" fmla="*/ 235490 w 919626"/>
              <a:gd name="connsiteY9" fmla="*/ 675486 h 675486"/>
              <a:gd name="connsiteX0" fmla="*/ 235490 w 919626"/>
              <a:gd name="connsiteY0" fmla="*/ 675486 h 675486"/>
              <a:gd name="connsiteX1" fmla="*/ 301751 w 919626"/>
              <a:gd name="connsiteY1" fmla="*/ 638357 h 675486"/>
              <a:gd name="connsiteX2" fmla="*/ 553541 w 919626"/>
              <a:gd name="connsiteY2" fmla="*/ 623399 h 675486"/>
              <a:gd name="connsiteX3" fmla="*/ 869279 w 919626"/>
              <a:gd name="connsiteY3" fmla="*/ 489439 h 675486"/>
              <a:gd name="connsiteX4" fmla="*/ 905025 w 919626"/>
              <a:gd name="connsiteY4" fmla="*/ 191634 h 675486"/>
              <a:gd name="connsiteX5" fmla="*/ 726489 w 919626"/>
              <a:gd name="connsiteY5" fmla="*/ 4479 h 675486"/>
              <a:gd name="connsiteX6" fmla="*/ 202901 w 919626"/>
              <a:gd name="connsiteY6" fmla="*/ 90633 h 675486"/>
              <a:gd name="connsiteX7" fmla="*/ 17209 w 919626"/>
              <a:gd name="connsiteY7" fmla="*/ 267125 h 675486"/>
              <a:gd name="connsiteX8" fmla="*/ 222584 w 919626"/>
              <a:gd name="connsiteY8" fmla="*/ 614126 h 675486"/>
              <a:gd name="connsiteX9" fmla="*/ 235490 w 919626"/>
              <a:gd name="connsiteY9" fmla="*/ 675486 h 675486"/>
              <a:gd name="connsiteX0" fmla="*/ 236660 w 920796"/>
              <a:gd name="connsiteY0" fmla="*/ 675486 h 675486"/>
              <a:gd name="connsiteX1" fmla="*/ 302921 w 920796"/>
              <a:gd name="connsiteY1" fmla="*/ 638357 h 675486"/>
              <a:gd name="connsiteX2" fmla="*/ 554711 w 920796"/>
              <a:gd name="connsiteY2" fmla="*/ 623399 h 675486"/>
              <a:gd name="connsiteX3" fmla="*/ 870449 w 920796"/>
              <a:gd name="connsiteY3" fmla="*/ 489439 h 675486"/>
              <a:gd name="connsiteX4" fmla="*/ 906195 w 920796"/>
              <a:gd name="connsiteY4" fmla="*/ 191634 h 675486"/>
              <a:gd name="connsiteX5" fmla="*/ 727659 w 920796"/>
              <a:gd name="connsiteY5" fmla="*/ 4479 h 675486"/>
              <a:gd name="connsiteX6" fmla="*/ 204071 w 920796"/>
              <a:gd name="connsiteY6" fmla="*/ 90633 h 675486"/>
              <a:gd name="connsiteX7" fmla="*/ 18379 w 920796"/>
              <a:gd name="connsiteY7" fmla="*/ 267125 h 675486"/>
              <a:gd name="connsiteX8" fmla="*/ 223754 w 920796"/>
              <a:gd name="connsiteY8" fmla="*/ 614126 h 675486"/>
              <a:gd name="connsiteX9" fmla="*/ 236660 w 920796"/>
              <a:gd name="connsiteY9" fmla="*/ 675486 h 675486"/>
              <a:gd name="connsiteX0" fmla="*/ 236660 w 924042"/>
              <a:gd name="connsiteY0" fmla="*/ 674029 h 674029"/>
              <a:gd name="connsiteX1" fmla="*/ 302921 w 924042"/>
              <a:gd name="connsiteY1" fmla="*/ 636900 h 674029"/>
              <a:gd name="connsiteX2" fmla="*/ 554711 w 924042"/>
              <a:gd name="connsiteY2" fmla="*/ 621942 h 674029"/>
              <a:gd name="connsiteX3" fmla="*/ 870449 w 924042"/>
              <a:gd name="connsiteY3" fmla="*/ 487982 h 674029"/>
              <a:gd name="connsiteX4" fmla="*/ 910627 w 924042"/>
              <a:gd name="connsiteY4" fmla="*/ 192078 h 674029"/>
              <a:gd name="connsiteX5" fmla="*/ 727659 w 924042"/>
              <a:gd name="connsiteY5" fmla="*/ 3022 h 674029"/>
              <a:gd name="connsiteX6" fmla="*/ 204071 w 924042"/>
              <a:gd name="connsiteY6" fmla="*/ 89176 h 674029"/>
              <a:gd name="connsiteX7" fmla="*/ 18379 w 924042"/>
              <a:gd name="connsiteY7" fmla="*/ 265668 h 674029"/>
              <a:gd name="connsiteX8" fmla="*/ 223754 w 924042"/>
              <a:gd name="connsiteY8" fmla="*/ 612669 h 674029"/>
              <a:gd name="connsiteX9" fmla="*/ 236660 w 924042"/>
              <a:gd name="connsiteY9" fmla="*/ 674029 h 674029"/>
              <a:gd name="connsiteX0" fmla="*/ 236660 w 923289"/>
              <a:gd name="connsiteY0" fmla="*/ 677077 h 677077"/>
              <a:gd name="connsiteX1" fmla="*/ 302921 w 923289"/>
              <a:gd name="connsiteY1" fmla="*/ 639948 h 677077"/>
              <a:gd name="connsiteX2" fmla="*/ 554711 w 923289"/>
              <a:gd name="connsiteY2" fmla="*/ 624990 h 677077"/>
              <a:gd name="connsiteX3" fmla="*/ 870449 w 923289"/>
              <a:gd name="connsiteY3" fmla="*/ 491030 h 677077"/>
              <a:gd name="connsiteX4" fmla="*/ 910627 w 923289"/>
              <a:gd name="connsiteY4" fmla="*/ 195126 h 677077"/>
              <a:gd name="connsiteX5" fmla="*/ 737874 w 923289"/>
              <a:gd name="connsiteY5" fmla="*/ 2918 h 677077"/>
              <a:gd name="connsiteX6" fmla="*/ 204071 w 923289"/>
              <a:gd name="connsiteY6" fmla="*/ 92224 h 677077"/>
              <a:gd name="connsiteX7" fmla="*/ 18379 w 923289"/>
              <a:gd name="connsiteY7" fmla="*/ 268716 h 677077"/>
              <a:gd name="connsiteX8" fmla="*/ 223754 w 923289"/>
              <a:gd name="connsiteY8" fmla="*/ 615717 h 677077"/>
              <a:gd name="connsiteX9" fmla="*/ 236660 w 923289"/>
              <a:gd name="connsiteY9" fmla="*/ 677077 h 677077"/>
              <a:gd name="connsiteX0" fmla="*/ 236660 w 923277"/>
              <a:gd name="connsiteY0" fmla="*/ 684928 h 684928"/>
              <a:gd name="connsiteX1" fmla="*/ 302921 w 923277"/>
              <a:gd name="connsiteY1" fmla="*/ 647799 h 684928"/>
              <a:gd name="connsiteX2" fmla="*/ 554711 w 923277"/>
              <a:gd name="connsiteY2" fmla="*/ 632841 h 684928"/>
              <a:gd name="connsiteX3" fmla="*/ 870449 w 923277"/>
              <a:gd name="connsiteY3" fmla="*/ 498881 h 684928"/>
              <a:gd name="connsiteX4" fmla="*/ 910627 w 923277"/>
              <a:gd name="connsiteY4" fmla="*/ 202977 h 684928"/>
              <a:gd name="connsiteX5" fmla="*/ 738044 w 923277"/>
              <a:gd name="connsiteY5" fmla="*/ 2683 h 684928"/>
              <a:gd name="connsiteX6" fmla="*/ 204071 w 923277"/>
              <a:gd name="connsiteY6" fmla="*/ 100075 h 684928"/>
              <a:gd name="connsiteX7" fmla="*/ 18379 w 923277"/>
              <a:gd name="connsiteY7" fmla="*/ 276567 h 684928"/>
              <a:gd name="connsiteX8" fmla="*/ 223754 w 923277"/>
              <a:gd name="connsiteY8" fmla="*/ 623568 h 684928"/>
              <a:gd name="connsiteX9" fmla="*/ 236660 w 923277"/>
              <a:gd name="connsiteY9" fmla="*/ 684928 h 684928"/>
              <a:gd name="connsiteX0" fmla="*/ 236660 w 923277"/>
              <a:gd name="connsiteY0" fmla="*/ 685385 h 685385"/>
              <a:gd name="connsiteX1" fmla="*/ 302921 w 923277"/>
              <a:gd name="connsiteY1" fmla="*/ 648256 h 685385"/>
              <a:gd name="connsiteX2" fmla="*/ 554711 w 923277"/>
              <a:gd name="connsiteY2" fmla="*/ 633298 h 685385"/>
              <a:gd name="connsiteX3" fmla="*/ 870449 w 923277"/>
              <a:gd name="connsiteY3" fmla="*/ 499338 h 685385"/>
              <a:gd name="connsiteX4" fmla="*/ 910627 w 923277"/>
              <a:gd name="connsiteY4" fmla="*/ 203434 h 685385"/>
              <a:gd name="connsiteX5" fmla="*/ 738044 w 923277"/>
              <a:gd name="connsiteY5" fmla="*/ 3140 h 685385"/>
              <a:gd name="connsiteX6" fmla="*/ 195293 w 923277"/>
              <a:gd name="connsiteY6" fmla="*/ 94802 h 685385"/>
              <a:gd name="connsiteX7" fmla="*/ 18379 w 923277"/>
              <a:gd name="connsiteY7" fmla="*/ 277024 h 685385"/>
              <a:gd name="connsiteX8" fmla="*/ 223754 w 923277"/>
              <a:gd name="connsiteY8" fmla="*/ 624025 h 685385"/>
              <a:gd name="connsiteX9" fmla="*/ 236660 w 923277"/>
              <a:gd name="connsiteY9" fmla="*/ 685385 h 685385"/>
              <a:gd name="connsiteX0" fmla="*/ 238970 w 925587"/>
              <a:gd name="connsiteY0" fmla="*/ 685330 h 685330"/>
              <a:gd name="connsiteX1" fmla="*/ 305231 w 925587"/>
              <a:gd name="connsiteY1" fmla="*/ 648201 h 685330"/>
              <a:gd name="connsiteX2" fmla="*/ 557021 w 925587"/>
              <a:gd name="connsiteY2" fmla="*/ 633243 h 685330"/>
              <a:gd name="connsiteX3" fmla="*/ 872759 w 925587"/>
              <a:gd name="connsiteY3" fmla="*/ 499283 h 685330"/>
              <a:gd name="connsiteX4" fmla="*/ 912937 w 925587"/>
              <a:gd name="connsiteY4" fmla="*/ 203379 h 685330"/>
              <a:gd name="connsiteX5" fmla="*/ 740354 w 925587"/>
              <a:gd name="connsiteY5" fmla="*/ 3085 h 685330"/>
              <a:gd name="connsiteX6" fmla="*/ 197603 w 925587"/>
              <a:gd name="connsiteY6" fmla="*/ 94747 h 685330"/>
              <a:gd name="connsiteX7" fmla="*/ 17988 w 925587"/>
              <a:gd name="connsiteY7" fmla="*/ 267917 h 685330"/>
              <a:gd name="connsiteX8" fmla="*/ 226064 w 925587"/>
              <a:gd name="connsiteY8" fmla="*/ 623970 h 685330"/>
              <a:gd name="connsiteX9" fmla="*/ 238970 w 925587"/>
              <a:gd name="connsiteY9" fmla="*/ 685330 h 685330"/>
              <a:gd name="connsiteX0" fmla="*/ 238970 w 925587"/>
              <a:gd name="connsiteY0" fmla="*/ 685330 h 685330"/>
              <a:gd name="connsiteX1" fmla="*/ 305231 w 925587"/>
              <a:gd name="connsiteY1" fmla="*/ 648201 h 685330"/>
              <a:gd name="connsiteX2" fmla="*/ 557021 w 925587"/>
              <a:gd name="connsiteY2" fmla="*/ 633243 h 685330"/>
              <a:gd name="connsiteX3" fmla="*/ 872759 w 925587"/>
              <a:gd name="connsiteY3" fmla="*/ 499283 h 685330"/>
              <a:gd name="connsiteX4" fmla="*/ 912937 w 925587"/>
              <a:gd name="connsiteY4" fmla="*/ 203379 h 685330"/>
              <a:gd name="connsiteX5" fmla="*/ 740354 w 925587"/>
              <a:gd name="connsiteY5" fmla="*/ 3085 h 685330"/>
              <a:gd name="connsiteX6" fmla="*/ 197603 w 925587"/>
              <a:gd name="connsiteY6" fmla="*/ 94747 h 685330"/>
              <a:gd name="connsiteX7" fmla="*/ 17988 w 925587"/>
              <a:gd name="connsiteY7" fmla="*/ 267917 h 685330"/>
              <a:gd name="connsiteX8" fmla="*/ 226064 w 925587"/>
              <a:gd name="connsiteY8" fmla="*/ 623970 h 685330"/>
              <a:gd name="connsiteX9" fmla="*/ 238970 w 925587"/>
              <a:gd name="connsiteY9" fmla="*/ 685330 h 685330"/>
              <a:gd name="connsiteX0" fmla="*/ 238970 w 926807"/>
              <a:gd name="connsiteY0" fmla="*/ 647076 h 647076"/>
              <a:gd name="connsiteX1" fmla="*/ 305231 w 926807"/>
              <a:gd name="connsiteY1" fmla="*/ 609947 h 647076"/>
              <a:gd name="connsiteX2" fmla="*/ 557021 w 926807"/>
              <a:gd name="connsiteY2" fmla="*/ 594989 h 647076"/>
              <a:gd name="connsiteX3" fmla="*/ 872759 w 926807"/>
              <a:gd name="connsiteY3" fmla="*/ 461029 h 647076"/>
              <a:gd name="connsiteX4" fmla="*/ 912937 w 926807"/>
              <a:gd name="connsiteY4" fmla="*/ 165125 h 647076"/>
              <a:gd name="connsiteX5" fmla="*/ 723808 w 926807"/>
              <a:gd name="connsiteY5" fmla="*/ 5211 h 647076"/>
              <a:gd name="connsiteX6" fmla="*/ 197603 w 926807"/>
              <a:gd name="connsiteY6" fmla="*/ 56493 h 647076"/>
              <a:gd name="connsiteX7" fmla="*/ 17988 w 926807"/>
              <a:gd name="connsiteY7" fmla="*/ 229663 h 647076"/>
              <a:gd name="connsiteX8" fmla="*/ 226064 w 926807"/>
              <a:gd name="connsiteY8" fmla="*/ 585716 h 647076"/>
              <a:gd name="connsiteX9" fmla="*/ 238970 w 926807"/>
              <a:gd name="connsiteY9" fmla="*/ 647076 h 647076"/>
              <a:gd name="connsiteX0" fmla="*/ 238970 w 933356"/>
              <a:gd name="connsiteY0" fmla="*/ 650456 h 650456"/>
              <a:gd name="connsiteX1" fmla="*/ 305231 w 933356"/>
              <a:gd name="connsiteY1" fmla="*/ 613327 h 650456"/>
              <a:gd name="connsiteX2" fmla="*/ 557021 w 933356"/>
              <a:gd name="connsiteY2" fmla="*/ 598369 h 650456"/>
              <a:gd name="connsiteX3" fmla="*/ 872759 w 933356"/>
              <a:gd name="connsiteY3" fmla="*/ 464409 h 650456"/>
              <a:gd name="connsiteX4" fmla="*/ 921405 w 933356"/>
              <a:gd name="connsiteY4" fmla="*/ 219836 h 650456"/>
              <a:gd name="connsiteX5" fmla="*/ 723808 w 933356"/>
              <a:gd name="connsiteY5" fmla="*/ 8591 h 650456"/>
              <a:gd name="connsiteX6" fmla="*/ 197603 w 933356"/>
              <a:gd name="connsiteY6" fmla="*/ 59873 h 650456"/>
              <a:gd name="connsiteX7" fmla="*/ 17988 w 933356"/>
              <a:gd name="connsiteY7" fmla="*/ 233043 h 650456"/>
              <a:gd name="connsiteX8" fmla="*/ 226064 w 933356"/>
              <a:gd name="connsiteY8" fmla="*/ 589096 h 650456"/>
              <a:gd name="connsiteX9" fmla="*/ 238970 w 933356"/>
              <a:gd name="connsiteY9" fmla="*/ 650456 h 650456"/>
              <a:gd name="connsiteX0" fmla="*/ 238970 w 933356"/>
              <a:gd name="connsiteY0" fmla="*/ 650456 h 650456"/>
              <a:gd name="connsiteX1" fmla="*/ 325366 w 933356"/>
              <a:gd name="connsiteY1" fmla="*/ 614273 h 650456"/>
              <a:gd name="connsiteX2" fmla="*/ 557021 w 933356"/>
              <a:gd name="connsiteY2" fmla="*/ 598369 h 650456"/>
              <a:gd name="connsiteX3" fmla="*/ 872759 w 933356"/>
              <a:gd name="connsiteY3" fmla="*/ 464409 h 650456"/>
              <a:gd name="connsiteX4" fmla="*/ 921405 w 933356"/>
              <a:gd name="connsiteY4" fmla="*/ 219836 h 650456"/>
              <a:gd name="connsiteX5" fmla="*/ 723808 w 933356"/>
              <a:gd name="connsiteY5" fmla="*/ 8591 h 650456"/>
              <a:gd name="connsiteX6" fmla="*/ 197603 w 933356"/>
              <a:gd name="connsiteY6" fmla="*/ 59873 h 650456"/>
              <a:gd name="connsiteX7" fmla="*/ 17988 w 933356"/>
              <a:gd name="connsiteY7" fmla="*/ 233043 h 650456"/>
              <a:gd name="connsiteX8" fmla="*/ 226064 w 933356"/>
              <a:gd name="connsiteY8" fmla="*/ 589096 h 650456"/>
              <a:gd name="connsiteX9" fmla="*/ 238970 w 933356"/>
              <a:gd name="connsiteY9" fmla="*/ 650456 h 650456"/>
              <a:gd name="connsiteX0" fmla="*/ 240584 w 934970"/>
              <a:gd name="connsiteY0" fmla="*/ 650456 h 650456"/>
              <a:gd name="connsiteX1" fmla="*/ 326980 w 934970"/>
              <a:gd name="connsiteY1" fmla="*/ 614273 h 650456"/>
              <a:gd name="connsiteX2" fmla="*/ 558635 w 934970"/>
              <a:gd name="connsiteY2" fmla="*/ 598369 h 650456"/>
              <a:gd name="connsiteX3" fmla="*/ 874373 w 934970"/>
              <a:gd name="connsiteY3" fmla="*/ 464409 h 650456"/>
              <a:gd name="connsiteX4" fmla="*/ 923019 w 934970"/>
              <a:gd name="connsiteY4" fmla="*/ 219836 h 650456"/>
              <a:gd name="connsiteX5" fmla="*/ 725422 w 934970"/>
              <a:gd name="connsiteY5" fmla="*/ 8591 h 650456"/>
              <a:gd name="connsiteX6" fmla="*/ 199217 w 934970"/>
              <a:gd name="connsiteY6" fmla="*/ 59873 h 650456"/>
              <a:gd name="connsiteX7" fmla="*/ 19602 w 934970"/>
              <a:gd name="connsiteY7" fmla="*/ 233043 h 650456"/>
              <a:gd name="connsiteX8" fmla="*/ 217059 w 934970"/>
              <a:gd name="connsiteY8" fmla="*/ 589969 h 650456"/>
              <a:gd name="connsiteX9" fmla="*/ 240584 w 934970"/>
              <a:gd name="connsiteY9" fmla="*/ 650456 h 650456"/>
              <a:gd name="connsiteX0" fmla="*/ 240584 w 935083"/>
              <a:gd name="connsiteY0" fmla="*/ 652498 h 652498"/>
              <a:gd name="connsiteX1" fmla="*/ 326980 w 935083"/>
              <a:gd name="connsiteY1" fmla="*/ 616315 h 652498"/>
              <a:gd name="connsiteX2" fmla="*/ 558635 w 935083"/>
              <a:gd name="connsiteY2" fmla="*/ 600411 h 652498"/>
              <a:gd name="connsiteX3" fmla="*/ 874373 w 935083"/>
              <a:gd name="connsiteY3" fmla="*/ 466451 h 652498"/>
              <a:gd name="connsiteX4" fmla="*/ 923019 w 935083"/>
              <a:gd name="connsiteY4" fmla="*/ 221878 h 652498"/>
              <a:gd name="connsiteX5" fmla="*/ 723902 w 935083"/>
              <a:gd name="connsiteY5" fmla="*/ 8348 h 652498"/>
              <a:gd name="connsiteX6" fmla="*/ 199217 w 935083"/>
              <a:gd name="connsiteY6" fmla="*/ 61915 h 652498"/>
              <a:gd name="connsiteX7" fmla="*/ 19602 w 935083"/>
              <a:gd name="connsiteY7" fmla="*/ 235085 h 652498"/>
              <a:gd name="connsiteX8" fmla="*/ 217059 w 935083"/>
              <a:gd name="connsiteY8" fmla="*/ 592011 h 652498"/>
              <a:gd name="connsiteX9" fmla="*/ 240584 w 935083"/>
              <a:gd name="connsiteY9" fmla="*/ 652498 h 652498"/>
              <a:gd name="connsiteX0" fmla="*/ 240584 w 935083"/>
              <a:gd name="connsiteY0" fmla="*/ 690718 h 690718"/>
              <a:gd name="connsiteX1" fmla="*/ 326980 w 935083"/>
              <a:gd name="connsiteY1" fmla="*/ 654535 h 690718"/>
              <a:gd name="connsiteX2" fmla="*/ 558635 w 935083"/>
              <a:gd name="connsiteY2" fmla="*/ 638631 h 690718"/>
              <a:gd name="connsiteX3" fmla="*/ 874373 w 935083"/>
              <a:gd name="connsiteY3" fmla="*/ 504671 h 690718"/>
              <a:gd name="connsiteX4" fmla="*/ 923019 w 935083"/>
              <a:gd name="connsiteY4" fmla="*/ 260098 h 690718"/>
              <a:gd name="connsiteX5" fmla="*/ 723902 w 935083"/>
              <a:gd name="connsiteY5" fmla="*/ 46568 h 690718"/>
              <a:gd name="connsiteX6" fmla="*/ 199217 w 935083"/>
              <a:gd name="connsiteY6" fmla="*/ 100135 h 690718"/>
              <a:gd name="connsiteX7" fmla="*/ 19602 w 935083"/>
              <a:gd name="connsiteY7" fmla="*/ 273305 h 690718"/>
              <a:gd name="connsiteX8" fmla="*/ 217059 w 935083"/>
              <a:gd name="connsiteY8" fmla="*/ 630231 h 690718"/>
              <a:gd name="connsiteX9" fmla="*/ 240584 w 935083"/>
              <a:gd name="connsiteY9" fmla="*/ 690718 h 690718"/>
              <a:gd name="connsiteX0" fmla="*/ 240584 w 934424"/>
              <a:gd name="connsiteY0" fmla="*/ 718729 h 718729"/>
              <a:gd name="connsiteX1" fmla="*/ 326980 w 934424"/>
              <a:gd name="connsiteY1" fmla="*/ 682546 h 718729"/>
              <a:gd name="connsiteX2" fmla="*/ 558635 w 934424"/>
              <a:gd name="connsiteY2" fmla="*/ 666642 h 718729"/>
              <a:gd name="connsiteX3" fmla="*/ 874373 w 934424"/>
              <a:gd name="connsiteY3" fmla="*/ 532682 h 718729"/>
              <a:gd name="connsiteX4" fmla="*/ 923019 w 934424"/>
              <a:gd name="connsiteY4" fmla="*/ 288109 h 718729"/>
              <a:gd name="connsiteX5" fmla="*/ 732809 w 934424"/>
              <a:gd name="connsiteY5" fmla="*/ 41324 h 718729"/>
              <a:gd name="connsiteX6" fmla="*/ 199217 w 934424"/>
              <a:gd name="connsiteY6" fmla="*/ 128146 h 718729"/>
              <a:gd name="connsiteX7" fmla="*/ 19602 w 934424"/>
              <a:gd name="connsiteY7" fmla="*/ 301316 h 718729"/>
              <a:gd name="connsiteX8" fmla="*/ 217059 w 934424"/>
              <a:gd name="connsiteY8" fmla="*/ 658242 h 718729"/>
              <a:gd name="connsiteX9" fmla="*/ 240584 w 934424"/>
              <a:gd name="connsiteY9" fmla="*/ 718729 h 718729"/>
              <a:gd name="connsiteX0" fmla="*/ 240584 w 934424"/>
              <a:gd name="connsiteY0" fmla="*/ 722533 h 722533"/>
              <a:gd name="connsiteX1" fmla="*/ 326980 w 934424"/>
              <a:gd name="connsiteY1" fmla="*/ 686350 h 722533"/>
              <a:gd name="connsiteX2" fmla="*/ 558635 w 934424"/>
              <a:gd name="connsiteY2" fmla="*/ 670446 h 722533"/>
              <a:gd name="connsiteX3" fmla="*/ 874373 w 934424"/>
              <a:gd name="connsiteY3" fmla="*/ 536486 h 722533"/>
              <a:gd name="connsiteX4" fmla="*/ 923019 w 934424"/>
              <a:gd name="connsiteY4" fmla="*/ 291913 h 722533"/>
              <a:gd name="connsiteX5" fmla="*/ 732809 w 934424"/>
              <a:gd name="connsiteY5" fmla="*/ 45128 h 722533"/>
              <a:gd name="connsiteX6" fmla="*/ 199217 w 934424"/>
              <a:gd name="connsiteY6" fmla="*/ 131950 h 722533"/>
              <a:gd name="connsiteX7" fmla="*/ 19602 w 934424"/>
              <a:gd name="connsiteY7" fmla="*/ 305120 h 722533"/>
              <a:gd name="connsiteX8" fmla="*/ 217059 w 934424"/>
              <a:gd name="connsiteY8" fmla="*/ 662046 h 722533"/>
              <a:gd name="connsiteX9" fmla="*/ 240584 w 934424"/>
              <a:gd name="connsiteY9" fmla="*/ 722533 h 722533"/>
              <a:gd name="connsiteX0" fmla="*/ 240584 w 934424"/>
              <a:gd name="connsiteY0" fmla="*/ 720450 h 720450"/>
              <a:gd name="connsiteX1" fmla="*/ 326980 w 934424"/>
              <a:gd name="connsiteY1" fmla="*/ 684267 h 720450"/>
              <a:gd name="connsiteX2" fmla="*/ 558635 w 934424"/>
              <a:gd name="connsiteY2" fmla="*/ 668363 h 720450"/>
              <a:gd name="connsiteX3" fmla="*/ 874373 w 934424"/>
              <a:gd name="connsiteY3" fmla="*/ 534403 h 720450"/>
              <a:gd name="connsiteX4" fmla="*/ 923019 w 934424"/>
              <a:gd name="connsiteY4" fmla="*/ 289830 h 720450"/>
              <a:gd name="connsiteX5" fmla="*/ 732809 w 934424"/>
              <a:gd name="connsiteY5" fmla="*/ 43045 h 720450"/>
              <a:gd name="connsiteX6" fmla="*/ 199217 w 934424"/>
              <a:gd name="connsiteY6" fmla="*/ 129867 h 720450"/>
              <a:gd name="connsiteX7" fmla="*/ 19602 w 934424"/>
              <a:gd name="connsiteY7" fmla="*/ 303037 h 720450"/>
              <a:gd name="connsiteX8" fmla="*/ 217059 w 934424"/>
              <a:gd name="connsiteY8" fmla="*/ 659963 h 720450"/>
              <a:gd name="connsiteX9" fmla="*/ 240584 w 934424"/>
              <a:gd name="connsiteY9" fmla="*/ 720450 h 720450"/>
              <a:gd name="connsiteX0" fmla="*/ 240584 w 934424"/>
              <a:gd name="connsiteY0" fmla="*/ 685029 h 685029"/>
              <a:gd name="connsiteX1" fmla="*/ 326980 w 934424"/>
              <a:gd name="connsiteY1" fmla="*/ 648846 h 685029"/>
              <a:gd name="connsiteX2" fmla="*/ 558635 w 934424"/>
              <a:gd name="connsiteY2" fmla="*/ 632942 h 685029"/>
              <a:gd name="connsiteX3" fmla="*/ 874373 w 934424"/>
              <a:gd name="connsiteY3" fmla="*/ 498982 h 685029"/>
              <a:gd name="connsiteX4" fmla="*/ 923019 w 934424"/>
              <a:gd name="connsiteY4" fmla="*/ 254409 h 685029"/>
              <a:gd name="connsiteX5" fmla="*/ 732809 w 934424"/>
              <a:gd name="connsiteY5" fmla="*/ 7624 h 685029"/>
              <a:gd name="connsiteX6" fmla="*/ 194656 w 934424"/>
              <a:gd name="connsiteY6" fmla="*/ 87592 h 685029"/>
              <a:gd name="connsiteX7" fmla="*/ 19602 w 934424"/>
              <a:gd name="connsiteY7" fmla="*/ 267616 h 685029"/>
              <a:gd name="connsiteX8" fmla="*/ 217059 w 934424"/>
              <a:gd name="connsiteY8" fmla="*/ 624542 h 685029"/>
              <a:gd name="connsiteX9" fmla="*/ 240584 w 934424"/>
              <a:gd name="connsiteY9" fmla="*/ 685029 h 685029"/>
              <a:gd name="connsiteX0" fmla="*/ 240584 w 934424"/>
              <a:gd name="connsiteY0" fmla="*/ 687685 h 687685"/>
              <a:gd name="connsiteX1" fmla="*/ 326980 w 934424"/>
              <a:gd name="connsiteY1" fmla="*/ 651502 h 687685"/>
              <a:gd name="connsiteX2" fmla="*/ 558635 w 934424"/>
              <a:gd name="connsiteY2" fmla="*/ 635598 h 687685"/>
              <a:gd name="connsiteX3" fmla="*/ 874373 w 934424"/>
              <a:gd name="connsiteY3" fmla="*/ 501638 h 687685"/>
              <a:gd name="connsiteX4" fmla="*/ 923019 w 934424"/>
              <a:gd name="connsiteY4" fmla="*/ 257065 h 687685"/>
              <a:gd name="connsiteX5" fmla="*/ 732809 w 934424"/>
              <a:gd name="connsiteY5" fmla="*/ 10280 h 687685"/>
              <a:gd name="connsiteX6" fmla="*/ 228697 w 934424"/>
              <a:gd name="connsiteY6" fmla="*/ 75553 h 687685"/>
              <a:gd name="connsiteX7" fmla="*/ 19602 w 934424"/>
              <a:gd name="connsiteY7" fmla="*/ 270272 h 687685"/>
              <a:gd name="connsiteX8" fmla="*/ 217059 w 934424"/>
              <a:gd name="connsiteY8" fmla="*/ 627198 h 687685"/>
              <a:gd name="connsiteX9" fmla="*/ 240584 w 934424"/>
              <a:gd name="connsiteY9" fmla="*/ 687685 h 687685"/>
              <a:gd name="connsiteX0" fmla="*/ 240584 w 930983"/>
              <a:gd name="connsiteY0" fmla="*/ 687685 h 687685"/>
              <a:gd name="connsiteX1" fmla="*/ 326980 w 930983"/>
              <a:gd name="connsiteY1" fmla="*/ 651502 h 687685"/>
              <a:gd name="connsiteX2" fmla="*/ 558635 w 930983"/>
              <a:gd name="connsiteY2" fmla="*/ 635598 h 687685"/>
              <a:gd name="connsiteX3" fmla="*/ 861448 w 930983"/>
              <a:gd name="connsiteY3" fmla="*/ 482219 h 687685"/>
              <a:gd name="connsiteX4" fmla="*/ 923019 w 930983"/>
              <a:gd name="connsiteY4" fmla="*/ 257065 h 687685"/>
              <a:gd name="connsiteX5" fmla="*/ 732809 w 930983"/>
              <a:gd name="connsiteY5" fmla="*/ 10280 h 687685"/>
              <a:gd name="connsiteX6" fmla="*/ 228697 w 930983"/>
              <a:gd name="connsiteY6" fmla="*/ 75553 h 687685"/>
              <a:gd name="connsiteX7" fmla="*/ 19602 w 930983"/>
              <a:gd name="connsiteY7" fmla="*/ 270272 h 687685"/>
              <a:gd name="connsiteX8" fmla="*/ 217059 w 930983"/>
              <a:gd name="connsiteY8" fmla="*/ 627198 h 687685"/>
              <a:gd name="connsiteX9" fmla="*/ 240584 w 930983"/>
              <a:gd name="connsiteY9" fmla="*/ 687685 h 687685"/>
              <a:gd name="connsiteX0" fmla="*/ 240584 w 942621"/>
              <a:gd name="connsiteY0" fmla="*/ 687685 h 687685"/>
              <a:gd name="connsiteX1" fmla="*/ 326980 w 942621"/>
              <a:gd name="connsiteY1" fmla="*/ 651502 h 687685"/>
              <a:gd name="connsiteX2" fmla="*/ 558635 w 942621"/>
              <a:gd name="connsiteY2" fmla="*/ 635598 h 687685"/>
              <a:gd name="connsiteX3" fmla="*/ 895330 w 942621"/>
              <a:gd name="connsiteY3" fmla="*/ 442594 h 687685"/>
              <a:gd name="connsiteX4" fmla="*/ 923019 w 942621"/>
              <a:gd name="connsiteY4" fmla="*/ 257065 h 687685"/>
              <a:gd name="connsiteX5" fmla="*/ 732809 w 942621"/>
              <a:gd name="connsiteY5" fmla="*/ 10280 h 687685"/>
              <a:gd name="connsiteX6" fmla="*/ 228697 w 942621"/>
              <a:gd name="connsiteY6" fmla="*/ 75553 h 687685"/>
              <a:gd name="connsiteX7" fmla="*/ 19602 w 942621"/>
              <a:gd name="connsiteY7" fmla="*/ 270272 h 687685"/>
              <a:gd name="connsiteX8" fmla="*/ 217059 w 942621"/>
              <a:gd name="connsiteY8" fmla="*/ 627198 h 687685"/>
              <a:gd name="connsiteX9" fmla="*/ 240584 w 942621"/>
              <a:gd name="connsiteY9" fmla="*/ 687685 h 687685"/>
              <a:gd name="connsiteX0" fmla="*/ 240584 w 941338"/>
              <a:gd name="connsiteY0" fmla="*/ 687685 h 687685"/>
              <a:gd name="connsiteX1" fmla="*/ 326980 w 941338"/>
              <a:gd name="connsiteY1" fmla="*/ 651502 h 687685"/>
              <a:gd name="connsiteX2" fmla="*/ 583099 w 941338"/>
              <a:gd name="connsiteY2" fmla="*/ 614744 h 687685"/>
              <a:gd name="connsiteX3" fmla="*/ 895330 w 941338"/>
              <a:gd name="connsiteY3" fmla="*/ 442594 h 687685"/>
              <a:gd name="connsiteX4" fmla="*/ 923019 w 941338"/>
              <a:gd name="connsiteY4" fmla="*/ 257065 h 687685"/>
              <a:gd name="connsiteX5" fmla="*/ 732809 w 941338"/>
              <a:gd name="connsiteY5" fmla="*/ 10280 h 687685"/>
              <a:gd name="connsiteX6" fmla="*/ 228697 w 941338"/>
              <a:gd name="connsiteY6" fmla="*/ 75553 h 687685"/>
              <a:gd name="connsiteX7" fmla="*/ 19602 w 941338"/>
              <a:gd name="connsiteY7" fmla="*/ 270272 h 687685"/>
              <a:gd name="connsiteX8" fmla="*/ 217059 w 941338"/>
              <a:gd name="connsiteY8" fmla="*/ 627198 h 687685"/>
              <a:gd name="connsiteX9" fmla="*/ 240584 w 941338"/>
              <a:gd name="connsiteY9" fmla="*/ 687685 h 687685"/>
              <a:gd name="connsiteX0" fmla="*/ 243122 w 943876"/>
              <a:gd name="connsiteY0" fmla="*/ 687685 h 687685"/>
              <a:gd name="connsiteX1" fmla="*/ 329518 w 943876"/>
              <a:gd name="connsiteY1" fmla="*/ 651502 h 687685"/>
              <a:gd name="connsiteX2" fmla="*/ 585637 w 943876"/>
              <a:gd name="connsiteY2" fmla="*/ 614744 h 687685"/>
              <a:gd name="connsiteX3" fmla="*/ 897868 w 943876"/>
              <a:gd name="connsiteY3" fmla="*/ 442594 h 687685"/>
              <a:gd name="connsiteX4" fmla="*/ 925557 w 943876"/>
              <a:gd name="connsiteY4" fmla="*/ 257065 h 687685"/>
              <a:gd name="connsiteX5" fmla="*/ 735347 w 943876"/>
              <a:gd name="connsiteY5" fmla="*/ 10280 h 687685"/>
              <a:gd name="connsiteX6" fmla="*/ 231235 w 943876"/>
              <a:gd name="connsiteY6" fmla="*/ 75553 h 687685"/>
              <a:gd name="connsiteX7" fmla="*/ 22140 w 943876"/>
              <a:gd name="connsiteY7" fmla="*/ 270272 h 687685"/>
              <a:gd name="connsiteX8" fmla="*/ 219597 w 943876"/>
              <a:gd name="connsiteY8" fmla="*/ 627198 h 687685"/>
              <a:gd name="connsiteX9" fmla="*/ 243122 w 943876"/>
              <a:gd name="connsiteY9" fmla="*/ 687685 h 687685"/>
              <a:gd name="connsiteX0" fmla="*/ 270951 w 971705"/>
              <a:gd name="connsiteY0" fmla="*/ 687201 h 687201"/>
              <a:gd name="connsiteX1" fmla="*/ 357347 w 971705"/>
              <a:gd name="connsiteY1" fmla="*/ 651018 h 687201"/>
              <a:gd name="connsiteX2" fmla="*/ 613466 w 971705"/>
              <a:gd name="connsiteY2" fmla="*/ 614260 h 687201"/>
              <a:gd name="connsiteX3" fmla="*/ 925697 w 971705"/>
              <a:gd name="connsiteY3" fmla="*/ 442110 h 687201"/>
              <a:gd name="connsiteX4" fmla="*/ 953386 w 971705"/>
              <a:gd name="connsiteY4" fmla="*/ 256581 h 687201"/>
              <a:gd name="connsiteX5" fmla="*/ 763176 w 971705"/>
              <a:gd name="connsiteY5" fmla="*/ 9796 h 687201"/>
              <a:gd name="connsiteX6" fmla="*/ 259064 w 971705"/>
              <a:gd name="connsiteY6" fmla="*/ 75069 h 687201"/>
              <a:gd name="connsiteX7" fmla="*/ 16950 w 971705"/>
              <a:gd name="connsiteY7" fmla="*/ 313452 h 687201"/>
              <a:gd name="connsiteX8" fmla="*/ 247426 w 971705"/>
              <a:gd name="connsiteY8" fmla="*/ 626714 h 687201"/>
              <a:gd name="connsiteX9" fmla="*/ 270951 w 971705"/>
              <a:gd name="connsiteY9" fmla="*/ 687201 h 687201"/>
              <a:gd name="connsiteX0" fmla="*/ 238078 w 938832"/>
              <a:gd name="connsiteY0" fmla="*/ 686664 h 686664"/>
              <a:gd name="connsiteX1" fmla="*/ 324474 w 938832"/>
              <a:gd name="connsiteY1" fmla="*/ 650481 h 686664"/>
              <a:gd name="connsiteX2" fmla="*/ 580593 w 938832"/>
              <a:gd name="connsiteY2" fmla="*/ 613723 h 686664"/>
              <a:gd name="connsiteX3" fmla="*/ 892824 w 938832"/>
              <a:gd name="connsiteY3" fmla="*/ 441573 h 686664"/>
              <a:gd name="connsiteX4" fmla="*/ 920513 w 938832"/>
              <a:gd name="connsiteY4" fmla="*/ 256044 h 686664"/>
              <a:gd name="connsiteX5" fmla="*/ 730303 w 938832"/>
              <a:gd name="connsiteY5" fmla="*/ 9259 h 686664"/>
              <a:gd name="connsiteX6" fmla="*/ 226191 w 938832"/>
              <a:gd name="connsiteY6" fmla="*/ 74532 h 686664"/>
              <a:gd name="connsiteX7" fmla="*/ 23383 w 938832"/>
              <a:gd name="connsiteY7" fmla="*/ 284183 h 686664"/>
              <a:gd name="connsiteX8" fmla="*/ 214553 w 938832"/>
              <a:gd name="connsiteY8" fmla="*/ 626177 h 686664"/>
              <a:gd name="connsiteX9" fmla="*/ 238078 w 938832"/>
              <a:gd name="connsiteY9" fmla="*/ 686664 h 686664"/>
              <a:gd name="connsiteX0" fmla="*/ 238078 w 940200"/>
              <a:gd name="connsiteY0" fmla="*/ 721245 h 721245"/>
              <a:gd name="connsiteX1" fmla="*/ 324474 w 940200"/>
              <a:gd name="connsiteY1" fmla="*/ 685062 h 721245"/>
              <a:gd name="connsiteX2" fmla="*/ 580593 w 940200"/>
              <a:gd name="connsiteY2" fmla="*/ 648304 h 721245"/>
              <a:gd name="connsiteX3" fmla="*/ 892824 w 940200"/>
              <a:gd name="connsiteY3" fmla="*/ 476154 h 721245"/>
              <a:gd name="connsiteX4" fmla="*/ 920513 w 940200"/>
              <a:gd name="connsiteY4" fmla="*/ 290625 h 721245"/>
              <a:gd name="connsiteX5" fmla="*/ 710990 w 940200"/>
              <a:gd name="connsiteY5" fmla="*/ 6592 h 721245"/>
              <a:gd name="connsiteX6" fmla="*/ 226191 w 940200"/>
              <a:gd name="connsiteY6" fmla="*/ 109113 h 721245"/>
              <a:gd name="connsiteX7" fmla="*/ 23383 w 940200"/>
              <a:gd name="connsiteY7" fmla="*/ 318764 h 721245"/>
              <a:gd name="connsiteX8" fmla="*/ 214553 w 940200"/>
              <a:gd name="connsiteY8" fmla="*/ 660758 h 721245"/>
              <a:gd name="connsiteX9" fmla="*/ 238078 w 940200"/>
              <a:gd name="connsiteY9" fmla="*/ 721245 h 721245"/>
              <a:gd name="connsiteX0" fmla="*/ 238078 w 943536"/>
              <a:gd name="connsiteY0" fmla="*/ 720896 h 720896"/>
              <a:gd name="connsiteX1" fmla="*/ 324474 w 943536"/>
              <a:gd name="connsiteY1" fmla="*/ 684713 h 720896"/>
              <a:gd name="connsiteX2" fmla="*/ 580593 w 943536"/>
              <a:gd name="connsiteY2" fmla="*/ 647955 h 720896"/>
              <a:gd name="connsiteX3" fmla="*/ 892824 w 943536"/>
              <a:gd name="connsiteY3" fmla="*/ 475805 h 720896"/>
              <a:gd name="connsiteX4" fmla="*/ 925324 w 943536"/>
              <a:gd name="connsiteY4" fmla="*/ 283788 h 720896"/>
              <a:gd name="connsiteX5" fmla="*/ 710990 w 943536"/>
              <a:gd name="connsiteY5" fmla="*/ 6243 h 720896"/>
              <a:gd name="connsiteX6" fmla="*/ 226191 w 943536"/>
              <a:gd name="connsiteY6" fmla="*/ 108764 h 720896"/>
              <a:gd name="connsiteX7" fmla="*/ 23383 w 943536"/>
              <a:gd name="connsiteY7" fmla="*/ 318415 h 720896"/>
              <a:gd name="connsiteX8" fmla="*/ 214553 w 943536"/>
              <a:gd name="connsiteY8" fmla="*/ 660409 h 720896"/>
              <a:gd name="connsiteX9" fmla="*/ 238078 w 943536"/>
              <a:gd name="connsiteY9" fmla="*/ 720896 h 720896"/>
              <a:gd name="connsiteX0" fmla="*/ 238078 w 932042"/>
              <a:gd name="connsiteY0" fmla="*/ 720896 h 720896"/>
              <a:gd name="connsiteX1" fmla="*/ 324474 w 932042"/>
              <a:gd name="connsiteY1" fmla="*/ 684713 h 720896"/>
              <a:gd name="connsiteX2" fmla="*/ 580593 w 932042"/>
              <a:gd name="connsiteY2" fmla="*/ 647955 h 720896"/>
              <a:gd name="connsiteX3" fmla="*/ 850829 w 932042"/>
              <a:gd name="connsiteY3" fmla="*/ 489522 h 720896"/>
              <a:gd name="connsiteX4" fmla="*/ 925324 w 932042"/>
              <a:gd name="connsiteY4" fmla="*/ 283788 h 720896"/>
              <a:gd name="connsiteX5" fmla="*/ 710990 w 932042"/>
              <a:gd name="connsiteY5" fmla="*/ 6243 h 720896"/>
              <a:gd name="connsiteX6" fmla="*/ 226191 w 932042"/>
              <a:gd name="connsiteY6" fmla="*/ 108764 h 720896"/>
              <a:gd name="connsiteX7" fmla="*/ 23383 w 932042"/>
              <a:gd name="connsiteY7" fmla="*/ 318415 h 720896"/>
              <a:gd name="connsiteX8" fmla="*/ 214553 w 932042"/>
              <a:gd name="connsiteY8" fmla="*/ 660409 h 720896"/>
              <a:gd name="connsiteX9" fmla="*/ 238078 w 932042"/>
              <a:gd name="connsiteY9" fmla="*/ 720896 h 720896"/>
              <a:gd name="connsiteX0" fmla="*/ 294564 w 988528"/>
              <a:gd name="connsiteY0" fmla="*/ 721257 h 721257"/>
              <a:gd name="connsiteX1" fmla="*/ 380960 w 988528"/>
              <a:gd name="connsiteY1" fmla="*/ 685074 h 721257"/>
              <a:gd name="connsiteX2" fmla="*/ 637079 w 988528"/>
              <a:gd name="connsiteY2" fmla="*/ 648316 h 721257"/>
              <a:gd name="connsiteX3" fmla="*/ 907315 w 988528"/>
              <a:gd name="connsiteY3" fmla="*/ 489883 h 721257"/>
              <a:gd name="connsiteX4" fmla="*/ 981810 w 988528"/>
              <a:gd name="connsiteY4" fmla="*/ 284149 h 721257"/>
              <a:gd name="connsiteX5" fmla="*/ 767476 w 988528"/>
              <a:gd name="connsiteY5" fmla="*/ 6604 h 721257"/>
              <a:gd name="connsiteX6" fmla="*/ 282677 w 988528"/>
              <a:gd name="connsiteY6" fmla="*/ 109125 h 721257"/>
              <a:gd name="connsiteX7" fmla="*/ 14036 w 988528"/>
              <a:gd name="connsiteY7" fmla="*/ 355779 h 721257"/>
              <a:gd name="connsiteX8" fmla="*/ 271039 w 988528"/>
              <a:gd name="connsiteY8" fmla="*/ 660770 h 721257"/>
              <a:gd name="connsiteX9" fmla="*/ 294564 w 988528"/>
              <a:gd name="connsiteY9" fmla="*/ 721257 h 721257"/>
              <a:gd name="connsiteX0" fmla="*/ 308360 w 1002324"/>
              <a:gd name="connsiteY0" fmla="*/ 721378 h 721378"/>
              <a:gd name="connsiteX1" fmla="*/ 394756 w 1002324"/>
              <a:gd name="connsiteY1" fmla="*/ 685195 h 721378"/>
              <a:gd name="connsiteX2" fmla="*/ 650875 w 1002324"/>
              <a:gd name="connsiteY2" fmla="*/ 648437 h 721378"/>
              <a:gd name="connsiteX3" fmla="*/ 921111 w 1002324"/>
              <a:gd name="connsiteY3" fmla="*/ 490004 h 721378"/>
              <a:gd name="connsiteX4" fmla="*/ 995606 w 1002324"/>
              <a:gd name="connsiteY4" fmla="*/ 284270 h 721378"/>
              <a:gd name="connsiteX5" fmla="*/ 781272 w 1002324"/>
              <a:gd name="connsiteY5" fmla="*/ 6725 h 721378"/>
              <a:gd name="connsiteX6" fmla="*/ 296473 w 1002324"/>
              <a:gd name="connsiteY6" fmla="*/ 109246 h 721378"/>
              <a:gd name="connsiteX7" fmla="*/ 12734 w 1002324"/>
              <a:gd name="connsiteY7" fmla="*/ 367519 h 721378"/>
              <a:gd name="connsiteX8" fmla="*/ 284835 w 1002324"/>
              <a:gd name="connsiteY8" fmla="*/ 660891 h 721378"/>
              <a:gd name="connsiteX9" fmla="*/ 308360 w 1002324"/>
              <a:gd name="connsiteY9" fmla="*/ 721378 h 721378"/>
              <a:gd name="connsiteX0" fmla="*/ 308360 w 1001714"/>
              <a:gd name="connsiteY0" fmla="*/ 721378 h 721378"/>
              <a:gd name="connsiteX1" fmla="*/ 394756 w 1001714"/>
              <a:gd name="connsiteY1" fmla="*/ 685195 h 721378"/>
              <a:gd name="connsiteX2" fmla="*/ 650875 w 1001714"/>
              <a:gd name="connsiteY2" fmla="*/ 648437 h 721378"/>
              <a:gd name="connsiteX3" fmla="*/ 917242 w 1001714"/>
              <a:gd name="connsiteY3" fmla="*/ 475683 h 721378"/>
              <a:gd name="connsiteX4" fmla="*/ 995606 w 1001714"/>
              <a:gd name="connsiteY4" fmla="*/ 284270 h 721378"/>
              <a:gd name="connsiteX5" fmla="*/ 781272 w 1001714"/>
              <a:gd name="connsiteY5" fmla="*/ 6725 h 721378"/>
              <a:gd name="connsiteX6" fmla="*/ 296473 w 1001714"/>
              <a:gd name="connsiteY6" fmla="*/ 109246 h 721378"/>
              <a:gd name="connsiteX7" fmla="*/ 12734 w 1001714"/>
              <a:gd name="connsiteY7" fmla="*/ 367519 h 721378"/>
              <a:gd name="connsiteX8" fmla="*/ 284835 w 1001714"/>
              <a:gd name="connsiteY8" fmla="*/ 660891 h 721378"/>
              <a:gd name="connsiteX9" fmla="*/ 308360 w 1001714"/>
              <a:gd name="connsiteY9" fmla="*/ 721378 h 721378"/>
              <a:gd name="connsiteX0" fmla="*/ 308360 w 1001852"/>
              <a:gd name="connsiteY0" fmla="*/ 721378 h 721378"/>
              <a:gd name="connsiteX1" fmla="*/ 394756 w 1001852"/>
              <a:gd name="connsiteY1" fmla="*/ 685195 h 721378"/>
              <a:gd name="connsiteX2" fmla="*/ 641147 w 1001852"/>
              <a:gd name="connsiteY2" fmla="*/ 639079 h 721378"/>
              <a:gd name="connsiteX3" fmla="*/ 917242 w 1001852"/>
              <a:gd name="connsiteY3" fmla="*/ 475683 h 721378"/>
              <a:gd name="connsiteX4" fmla="*/ 995606 w 1001852"/>
              <a:gd name="connsiteY4" fmla="*/ 284270 h 721378"/>
              <a:gd name="connsiteX5" fmla="*/ 781272 w 1001852"/>
              <a:gd name="connsiteY5" fmla="*/ 6725 h 721378"/>
              <a:gd name="connsiteX6" fmla="*/ 296473 w 1001852"/>
              <a:gd name="connsiteY6" fmla="*/ 109246 h 721378"/>
              <a:gd name="connsiteX7" fmla="*/ 12734 w 1001852"/>
              <a:gd name="connsiteY7" fmla="*/ 367519 h 721378"/>
              <a:gd name="connsiteX8" fmla="*/ 284835 w 1001852"/>
              <a:gd name="connsiteY8" fmla="*/ 660891 h 721378"/>
              <a:gd name="connsiteX9" fmla="*/ 308360 w 1001852"/>
              <a:gd name="connsiteY9" fmla="*/ 721378 h 721378"/>
              <a:gd name="connsiteX0" fmla="*/ 308360 w 1001852"/>
              <a:gd name="connsiteY0" fmla="*/ 719754 h 719754"/>
              <a:gd name="connsiteX1" fmla="*/ 394756 w 1001852"/>
              <a:gd name="connsiteY1" fmla="*/ 683571 h 719754"/>
              <a:gd name="connsiteX2" fmla="*/ 641147 w 1001852"/>
              <a:gd name="connsiteY2" fmla="*/ 637455 h 719754"/>
              <a:gd name="connsiteX3" fmla="*/ 917242 w 1001852"/>
              <a:gd name="connsiteY3" fmla="*/ 474059 h 719754"/>
              <a:gd name="connsiteX4" fmla="*/ 995606 w 1001852"/>
              <a:gd name="connsiteY4" fmla="*/ 282646 h 719754"/>
              <a:gd name="connsiteX5" fmla="*/ 781272 w 1001852"/>
              <a:gd name="connsiteY5" fmla="*/ 5101 h 719754"/>
              <a:gd name="connsiteX6" fmla="*/ 311517 w 1001852"/>
              <a:gd name="connsiteY6" fmla="*/ 122448 h 719754"/>
              <a:gd name="connsiteX7" fmla="*/ 12734 w 1001852"/>
              <a:gd name="connsiteY7" fmla="*/ 365895 h 719754"/>
              <a:gd name="connsiteX8" fmla="*/ 284835 w 1001852"/>
              <a:gd name="connsiteY8" fmla="*/ 659267 h 719754"/>
              <a:gd name="connsiteX9" fmla="*/ 308360 w 1001852"/>
              <a:gd name="connsiteY9" fmla="*/ 719754 h 719754"/>
              <a:gd name="connsiteX0" fmla="*/ 304337 w 997829"/>
              <a:gd name="connsiteY0" fmla="*/ 719754 h 719754"/>
              <a:gd name="connsiteX1" fmla="*/ 390733 w 997829"/>
              <a:gd name="connsiteY1" fmla="*/ 683571 h 719754"/>
              <a:gd name="connsiteX2" fmla="*/ 637124 w 997829"/>
              <a:gd name="connsiteY2" fmla="*/ 637455 h 719754"/>
              <a:gd name="connsiteX3" fmla="*/ 913219 w 997829"/>
              <a:gd name="connsiteY3" fmla="*/ 474059 h 719754"/>
              <a:gd name="connsiteX4" fmla="*/ 991583 w 997829"/>
              <a:gd name="connsiteY4" fmla="*/ 282646 h 719754"/>
              <a:gd name="connsiteX5" fmla="*/ 777249 w 997829"/>
              <a:gd name="connsiteY5" fmla="*/ 5101 h 719754"/>
              <a:gd name="connsiteX6" fmla="*/ 307494 w 997829"/>
              <a:gd name="connsiteY6" fmla="*/ 122448 h 719754"/>
              <a:gd name="connsiteX7" fmla="*/ 8711 w 997829"/>
              <a:gd name="connsiteY7" fmla="*/ 365895 h 719754"/>
              <a:gd name="connsiteX8" fmla="*/ 280812 w 997829"/>
              <a:gd name="connsiteY8" fmla="*/ 659267 h 719754"/>
              <a:gd name="connsiteX9" fmla="*/ 304337 w 997829"/>
              <a:gd name="connsiteY9" fmla="*/ 719754 h 719754"/>
              <a:gd name="connsiteX0" fmla="*/ 304337 w 1000140"/>
              <a:gd name="connsiteY0" fmla="*/ 719754 h 719754"/>
              <a:gd name="connsiteX1" fmla="*/ 390733 w 1000140"/>
              <a:gd name="connsiteY1" fmla="*/ 683571 h 719754"/>
              <a:gd name="connsiteX2" fmla="*/ 637124 w 1000140"/>
              <a:gd name="connsiteY2" fmla="*/ 637455 h 719754"/>
              <a:gd name="connsiteX3" fmla="*/ 926023 w 1000140"/>
              <a:gd name="connsiteY3" fmla="*/ 465382 h 719754"/>
              <a:gd name="connsiteX4" fmla="*/ 991583 w 1000140"/>
              <a:gd name="connsiteY4" fmla="*/ 282646 h 719754"/>
              <a:gd name="connsiteX5" fmla="*/ 777249 w 1000140"/>
              <a:gd name="connsiteY5" fmla="*/ 5101 h 719754"/>
              <a:gd name="connsiteX6" fmla="*/ 307494 w 1000140"/>
              <a:gd name="connsiteY6" fmla="*/ 122448 h 719754"/>
              <a:gd name="connsiteX7" fmla="*/ 8711 w 1000140"/>
              <a:gd name="connsiteY7" fmla="*/ 365895 h 719754"/>
              <a:gd name="connsiteX8" fmla="*/ 280812 w 1000140"/>
              <a:gd name="connsiteY8" fmla="*/ 659267 h 719754"/>
              <a:gd name="connsiteX9" fmla="*/ 304337 w 1000140"/>
              <a:gd name="connsiteY9" fmla="*/ 719754 h 719754"/>
              <a:gd name="connsiteX0" fmla="*/ 304337 w 1000232"/>
              <a:gd name="connsiteY0" fmla="*/ 719754 h 719754"/>
              <a:gd name="connsiteX1" fmla="*/ 390733 w 1000232"/>
              <a:gd name="connsiteY1" fmla="*/ 683571 h 719754"/>
              <a:gd name="connsiteX2" fmla="*/ 632822 w 1000232"/>
              <a:gd name="connsiteY2" fmla="*/ 627487 h 719754"/>
              <a:gd name="connsiteX3" fmla="*/ 926023 w 1000232"/>
              <a:gd name="connsiteY3" fmla="*/ 465382 h 719754"/>
              <a:gd name="connsiteX4" fmla="*/ 991583 w 1000232"/>
              <a:gd name="connsiteY4" fmla="*/ 282646 h 719754"/>
              <a:gd name="connsiteX5" fmla="*/ 777249 w 1000232"/>
              <a:gd name="connsiteY5" fmla="*/ 5101 h 719754"/>
              <a:gd name="connsiteX6" fmla="*/ 307494 w 1000232"/>
              <a:gd name="connsiteY6" fmla="*/ 122448 h 719754"/>
              <a:gd name="connsiteX7" fmla="*/ 8711 w 1000232"/>
              <a:gd name="connsiteY7" fmla="*/ 365895 h 719754"/>
              <a:gd name="connsiteX8" fmla="*/ 280812 w 1000232"/>
              <a:gd name="connsiteY8" fmla="*/ 659267 h 719754"/>
              <a:gd name="connsiteX9" fmla="*/ 304337 w 1000232"/>
              <a:gd name="connsiteY9" fmla="*/ 719754 h 719754"/>
              <a:gd name="connsiteX0" fmla="*/ 304337 w 1000232"/>
              <a:gd name="connsiteY0" fmla="*/ 719754 h 719754"/>
              <a:gd name="connsiteX1" fmla="*/ 399952 w 1000232"/>
              <a:gd name="connsiteY1" fmla="*/ 666587 h 719754"/>
              <a:gd name="connsiteX2" fmla="*/ 632822 w 1000232"/>
              <a:gd name="connsiteY2" fmla="*/ 627487 h 719754"/>
              <a:gd name="connsiteX3" fmla="*/ 926023 w 1000232"/>
              <a:gd name="connsiteY3" fmla="*/ 465382 h 719754"/>
              <a:gd name="connsiteX4" fmla="*/ 991583 w 1000232"/>
              <a:gd name="connsiteY4" fmla="*/ 282646 h 719754"/>
              <a:gd name="connsiteX5" fmla="*/ 777249 w 1000232"/>
              <a:gd name="connsiteY5" fmla="*/ 5101 h 719754"/>
              <a:gd name="connsiteX6" fmla="*/ 307494 w 1000232"/>
              <a:gd name="connsiteY6" fmla="*/ 122448 h 719754"/>
              <a:gd name="connsiteX7" fmla="*/ 8711 w 1000232"/>
              <a:gd name="connsiteY7" fmla="*/ 365895 h 719754"/>
              <a:gd name="connsiteX8" fmla="*/ 280812 w 1000232"/>
              <a:gd name="connsiteY8" fmla="*/ 659267 h 719754"/>
              <a:gd name="connsiteX9" fmla="*/ 304337 w 1000232"/>
              <a:gd name="connsiteY9" fmla="*/ 719754 h 719754"/>
              <a:gd name="connsiteX0" fmla="*/ 304337 w 991570"/>
              <a:gd name="connsiteY0" fmla="*/ 718638 h 718638"/>
              <a:gd name="connsiteX1" fmla="*/ 399952 w 991570"/>
              <a:gd name="connsiteY1" fmla="*/ 665471 h 718638"/>
              <a:gd name="connsiteX2" fmla="*/ 632822 w 991570"/>
              <a:gd name="connsiteY2" fmla="*/ 626371 h 718638"/>
              <a:gd name="connsiteX3" fmla="*/ 926023 w 991570"/>
              <a:gd name="connsiteY3" fmla="*/ 464266 h 718638"/>
              <a:gd name="connsiteX4" fmla="*/ 981545 w 991570"/>
              <a:gd name="connsiteY4" fmla="*/ 258272 h 718638"/>
              <a:gd name="connsiteX5" fmla="*/ 777249 w 991570"/>
              <a:gd name="connsiteY5" fmla="*/ 3985 h 718638"/>
              <a:gd name="connsiteX6" fmla="*/ 307494 w 991570"/>
              <a:gd name="connsiteY6" fmla="*/ 121332 h 718638"/>
              <a:gd name="connsiteX7" fmla="*/ 8711 w 991570"/>
              <a:gd name="connsiteY7" fmla="*/ 364779 h 718638"/>
              <a:gd name="connsiteX8" fmla="*/ 280812 w 991570"/>
              <a:gd name="connsiteY8" fmla="*/ 658151 h 718638"/>
              <a:gd name="connsiteX9" fmla="*/ 304337 w 991570"/>
              <a:gd name="connsiteY9" fmla="*/ 718638 h 718638"/>
              <a:gd name="connsiteX0" fmla="*/ 304337 w 992211"/>
              <a:gd name="connsiteY0" fmla="*/ 718638 h 718638"/>
              <a:gd name="connsiteX1" fmla="*/ 399952 w 992211"/>
              <a:gd name="connsiteY1" fmla="*/ 665471 h 718638"/>
              <a:gd name="connsiteX2" fmla="*/ 632822 w 992211"/>
              <a:gd name="connsiteY2" fmla="*/ 626371 h 718638"/>
              <a:gd name="connsiteX3" fmla="*/ 928468 w 992211"/>
              <a:gd name="connsiteY3" fmla="*/ 445968 h 718638"/>
              <a:gd name="connsiteX4" fmla="*/ 981545 w 992211"/>
              <a:gd name="connsiteY4" fmla="*/ 258272 h 718638"/>
              <a:gd name="connsiteX5" fmla="*/ 777249 w 992211"/>
              <a:gd name="connsiteY5" fmla="*/ 3985 h 718638"/>
              <a:gd name="connsiteX6" fmla="*/ 307494 w 992211"/>
              <a:gd name="connsiteY6" fmla="*/ 121332 h 718638"/>
              <a:gd name="connsiteX7" fmla="*/ 8711 w 992211"/>
              <a:gd name="connsiteY7" fmla="*/ 364779 h 718638"/>
              <a:gd name="connsiteX8" fmla="*/ 280812 w 992211"/>
              <a:gd name="connsiteY8" fmla="*/ 658151 h 718638"/>
              <a:gd name="connsiteX9" fmla="*/ 304337 w 992211"/>
              <a:gd name="connsiteY9" fmla="*/ 718638 h 718638"/>
              <a:gd name="connsiteX0" fmla="*/ 304337 w 993655"/>
              <a:gd name="connsiteY0" fmla="*/ 717746 h 717746"/>
              <a:gd name="connsiteX1" fmla="*/ 399952 w 993655"/>
              <a:gd name="connsiteY1" fmla="*/ 664579 h 717746"/>
              <a:gd name="connsiteX2" fmla="*/ 632822 w 993655"/>
              <a:gd name="connsiteY2" fmla="*/ 625479 h 717746"/>
              <a:gd name="connsiteX3" fmla="*/ 928468 w 993655"/>
              <a:gd name="connsiteY3" fmla="*/ 445076 h 717746"/>
              <a:gd name="connsiteX4" fmla="*/ 983273 w 993655"/>
              <a:gd name="connsiteY4" fmla="*/ 237421 h 717746"/>
              <a:gd name="connsiteX5" fmla="*/ 777249 w 993655"/>
              <a:gd name="connsiteY5" fmla="*/ 3093 h 717746"/>
              <a:gd name="connsiteX6" fmla="*/ 307494 w 993655"/>
              <a:gd name="connsiteY6" fmla="*/ 120440 h 717746"/>
              <a:gd name="connsiteX7" fmla="*/ 8711 w 993655"/>
              <a:gd name="connsiteY7" fmla="*/ 363887 h 717746"/>
              <a:gd name="connsiteX8" fmla="*/ 280812 w 993655"/>
              <a:gd name="connsiteY8" fmla="*/ 657259 h 717746"/>
              <a:gd name="connsiteX9" fmla="*/ 304337 w 993655"/>
              <a:gd name="connsiteY9" fmla="*/ 717746 h 717746"/>
              <a:gd name="connsiteX0" fmla="*/ 304337 w 991662"/>
              <a:gd name="connsiteY0" fmla="*/ 717746 h 717746"/>
              <a:gd name="connsiteX1" fmla="*/ 399952 w 991662"/>
              <a:gd name="connsiteY1" fmla="*/ 664579 h 717746"/>
              <a:gd name="connsiteX2" fmla="*/ 632822 w 991662"/>
              <a:gd name="connsiteY2" fmla="*/ 625479 h 717746"/>
              <a:gd name="connsiteX3" fmla="*/ 928468 w 991662"/>
              <a:gd name="connsiteY3" fmla="*/ 445076 h 717746"/>
              <a:gd name="connsiteX4" fmla="*/ 983273 w 991662"/>
              <a:gd name="connsiteY4" fmla="*/ 237421 h 717746"/>
              <a:gd name="connsiteX5" fmla="*/ 777249 w 991662"/>
              <a:gd name="connsiteY5" fmla="*/ 3093 h 717746"/>
              <a:gd name="connsiteX6" fmla="*/ 307494 w 991662"/>
              <a:gd name="connsiteY6" fmla="*/ 120440 h 717746"/>
              <a:gd name="connsiteX7" fmla="*/ 8711 w 991662"/>
              <a:gd name="connsiteY7" fmla="*/ 363887 h 717746"/>
              <a:gd name="connsiteX8" fmla="*/ 280812 w 991662"/>
              <a:gd name="connsiteY8" fmla="*/ 657259 h 717746"/>
              <a:gd name="connsiteX9" fmla="*/ 304337 w 991662"/>
              <a:gd name="connsiteY9" fmla="*/ 717746 h 717746"/>
              <a:gd name="connsiteX0" fmla="*/ 304337 w 989471"/>
              <a:gd name="connsiteY0" fmla="*/ 717746 h 717746"/>
              <a:gd name="connsiteX1" fmla="*/ 399952 w 989471"/>
              <a:gd name="connsiteY1" fmla="*/ 664579 h 717746"/>
              <a:gd name="connsiteX2" fmla="*/ 632822 w 989471"/>
              <a:gd name="connsiteY2" fmla="*/ 625479 h 717746"/>
              <a:gd name="connsiteX3" fmla="*/ 916010 w 989471"/>
              <a:gd name="connsiteY3" fmla="*/ 449761 h 717746"/>
              <a:gd name="connsiteX4" fmla="*/ 983273 w 989471"/>
              <a:gd name="connsiteY4" fmla="*/ 237421 h 717746"/>
              <a:gd name="connsiteX5" fmla="*/ 777249 w 989471"/>
              <a:gd name="connsiteY5" fmla="*/ 3093 h 717746"/>
              <a:gd name="connsiteX6" fmla="*/ 307494 w 989471"/>
              <a:gd name="connsiteY6" fmla="*/ 120440 h 717746"/>
              <a:gd name="connsiteX7" fmla="*/ 8711 w 989471"/>
              <a:gd name="connsiteY7" fmla="*/ 363887 h 717746"/>
              <a:gd name="connsiteX8" fmla="*/ 280812 w 989471"/>
              <a:gd name="connsiteY8" fmla="*/ 657259 h 717746"/>
              <a:gd name="connsiteX9" fmla="*/ 304337 w 989471"/>
              <a:gd name="connsiteY9" fmla="*/ 717746 h 717746"/>
              <a:gd name="connsiteX0" fmla="*/ 304337 w 989471"/>
              <a:gd name="connsiteY0" fmla="*/ 716680 h 716680"/>
              <a:gd name="connsiteX1" fmla="*/ 399952 w 989471"/>
              <a:gd name="connsiteY1" fmla="*/ 663513 h 716680"/>
              <a:gd name="connsiteX2" fmla="*/ 632822 w 989471"/>
              <a:gd name="connsiteY2" fmla="*/ 624413 h 716680"/>
              <a:gd name="connsiteX3" fmla="*/ 916010 w 989471"/>
              <a:gd name="connsiteY3" fmla="*/ 448695 h 716680"/>
              <a:gd name="connsiteX4" fmla="*/ 983273 w 989471"/>
              <a:gd name="connsiteY4" fmla="*/ 236355 h 716680"/>
              <a:gd name="connsiteX5" fmla="*/ 777249 w 989471"/>
              <a:gd name="connsiteY5" fmla="*/ 2027 h 716680"/>
              <a:gd name="connsiteX6" fmla="*/ 314664 w 989471"/>
              <a:gd name="connsiteY6" fmla="*/ 135987 h 716680"/>
              <a:gd name="connsiteX7" fmla="*/ 8711 w 989471"/>
              <a:gd name="connsiteY7" fmla="*/ 362821 h 716680"/>
              <a:gd name="connsiteX8" fmla="*/ 280812 w 989471"/>
              <a:gd name="connsiteY8" fmla="*/ 656193 h 716680"/>
              <a:gd name="connsiteX9" fmla="*/ 304337 w 989471"/>
              <a:gd name="connsiteY9" fmla="*/ 716680 h 716680"/>
              <a:gd name="connsiteX0" fmla="*/ 292743 w 977877"/>
              <a:gd name="connsiteY0" fmla="*/ 716666 h 716666"/>
              <a:gd name="connsiteX1" fmla="*/ 388358 w 977877"/>
              <a:gd name="connsiteY1" fmla="*/ 663499 h 716666"/>
              <a:gd name="connsiteX2" fmla="*/ 621228 w 977877"/>
              <a:gd name="connsiteY2" fmla="*/ 624399 h 716666"/>
              <a:gd name="connsiteX3" fmla="*/ 904416 w 977877"/>
              <a:gd name="connsiteY3" fmla="*/ 448681 h 716666"/>
              <a:gd name="connsiteX4" fmla="*/ 971679 w 977877"/>
              <a:gd name="connsiteY4" fmla="*/ 236341 h 716666"/>
              <a:gd name="connsiteX5" fmla="*/ 765655 w 977877"/>
              <a:gd name="connsiteY5" fmla="*/ 2013 h 716666"/>
              <a:gd name="connsiteX6" fmla="*/ 303070 w 977877"/>
              <a:gd name="connsiteY6" fmla="*/ 135973 h 716666"/>
              <a:gd name="connsiteX7" fmla="*/ 9575 w 977877"/>
              <a:gd name="connsiteY7" fmla="*/ 358122 h 716666"/>
              <a:gd name="connsiteX8" fmla="*/ 269218 w 977877"/>
              <a:gd name="connsiteY8" fmla="*/ 656179 h 716666"/>
              <a:gd name="connsiteX9" fmla="*/ 292743 w 977877"/>
              <a:gd name="connsiteY9" fmla="*/ 716666 h 716666"/>
              <a:gd name="connsiteX0" fmla="*/ 292743 w 977482"/>
              <a:gd name="connsiteY0" fmla="*/ 701983 h 701983"/>
              <a:gd name="connsiteX1" fmla="*/ 388358 w 977482"/>
              <a:gd name="connsiteY1" fmla="*/ 648816 h 701983"/>
              <a:gd name="connsiteX2" fmla="*/ 621228 w 977482"/>
              <a:gd name="connsiteY2" fmla="*/ 609716 h 701983"/>
              <a:gd name="connsiteX3" fmla="*/ 904416 w 977482"/>
              <a:gd name="connsiteY3" fmla="*/ 433998 h 701983"/>
              <a:gd name="connsiteX4" fmla="*/ 971679 w 977482"/>
              <a:gd name="connsiteY4" fmla="*/ 221658 h 701983"/>
              <a:gd name="connsiteX5" fmla="*/ 772108 w 977482"/>
              <a:gd name="connsiteY5" fmla="*/ 2282 h 701983"/>
              <a:gd name="connsiteX6" fmla="*/ 303070 w 977482"/>
              <a:gd name="connsiteY6" fmla="*/ 121290 h 701983"/>
              <a:gd name="connsiteX7" fmla="*/ 9575 w 977482"/>
              <a:gd name="connsiteY7" fmla="*/ 343439 h 701983"/>
              <a:gd name="connsiteX8" fmla="*/ 269218 w 977482"/>
              <a:gd name="connsiteY8" fmla="*/ 641496 h 701983"/>
              <a:gd name="connsiteX9" fmla="*/ 292743 w 977482"/>
              <a:gd name="connsiteY9" fmla="*/ 701983 h 701983"/>
              <a:gd name="connsiteX0" fmla="*/ 292743 w 973570"/>
              <a:gd name="connsiteY0" fmla="*/ 701983 h 701983"/>
              <a:gd name="connsiteX1" fmla="*/ 388358 w 973570"/>
              <a:gd name="connsiteY1" fmla="*/ 648816 h 701983"/>
              <a:gd name="connsiteX2" fmla="*/ 621228 w 973570"/>
              <a:gd name="connsiteY2" fmla="*/ 609716 h 701983"/>
              <a:gd name="connsiteX3" fmla="*/ 862937 w 973570"/>
              <a:gd name="connsiteY3" fmla="*/ 454570 h 701983"/>
              <a:gd name="connsiteX4" fmla="*/ 971679 w 973570"/>
              <a:gd name="connsiteY4" fmla="*/ 221658 h 701983"/>
              <a:gd name="connsiteX5" fmla="*/ 772108 w 973570"/>
              <a:gd name="connsiteY5" fmla="*/ 2282 h 701983"/>
              <a:gd name="connsiteX6" fmla="*/ 303070 w 973570"/>
              <a:gd name="connsiteY6" fmla="*/ 121290 h 701983"/>
              <a:gd name="connsiteX7" fmla="*/ 9575 w 973570"/>
              <a:gd name="connsiteY7" fmla="*/ 343439 h 701983"/>
              <a:gd name="connsiteX8" fmla="*/ 269218 w 973570"/>
              <a:gd name="connsiteY8" fmla="*/ 641496 h 701983"/>
              <a:gd name="connsiteX9" fmla="*/ 292743 w 973570"/>
              <a:gd name="connsiteY9" fmla="*/ 701983 h 701983"/>
              <a:gd name="connsiteX0" fmla="*/ 292743 w 952057"/>
              <a:gd name="connsiteY0" fmla="*/ 702570 h 702570"/>
              <a:gd name="connsiteX1" fmla="*/ 388358 w 952057"/>
              <a:gd name="connsiteY1" fmla="*/ 649403 h 702570"/>
              <a:gd name="connsiteX2" fmla="*/ 621228 w 952057"/>
              <a:gd name="connsiteY2" fmla="*/ 610303 h 702570"/>
              <a:gd name="connsiteX3" fmla="*/ 862937 w 952057"/>
              <a:gd name="connsiteY3" fmla="*/ 455157 h 702570"/>
              <a:gd name="connsiteX4" fmla="*/ 949171 w 952057"/>
              <a:gd name="connsiteY4" fmla="*/ 237080 h 702570"/>
              <a:gd name="connsiteX5" fmla="*/ 772108 w 952057"/>
              <a:gd name="connsiteY5" fmla="*/ 2869 h 702570"/>
              <a:gd name="connsiteX6" fmla="*/ 303070 w 952057"/>
              <a:gd name="connsiteY6" fmla="*/ 121877 h 702570"/>
              <a:gd name="connsiteX7" fmla="*/ 9575 w 952057"/>
              <a:gd name="connsiteY7" fmla="*/ 344026 h 702570"/>
              <a:gd name="connsiteX8" fmla="*/ 269218 w 952057"/>
              <a:gd name="connsiteY8" fmla="*/ 642083 h 702570"/>
              <a:gd name="connsiteX9" fmla="*/ 292743 w 952057"/>
              <a:gd name="connsiteY9" fmla="*/ 702570 h 702570"/>
              <a:gd name="connsiteX0" fmla="*/ 292743 w 952870"/>
              <a:gd name="connsiteY0" fmla="*/ 681136 h 681136"/>
              <a:gd name="connsiteX1" fmla="*/ 388358 w 952870"/>
              <a:gd name="connsiteY1" fmla="*/ 627969 h 681136"/>
              <a:gd name="connsiteX2" fmla="*/ 621228 w 952870"/>
              <a:gd name="connsiteY2" fmla="*/ 588869 h 681136"/>
              <a:gd name="connsiteX3" fmla="*/ 862937 w 952870"/>
              <a:gd name="connsiteY3" fmla="*/ 433723 h 681136"/>
              <a:gd name="connsiteX4" fmla="*/ 949171 w 952870"/>
              <a:gd name="connsiteY4" fmla="*/ 215646 h 681136"/>
              <a:gd name="connsiteX5" fmla="*/ 756078 w 952870"/>
              <a:gd name="connsiteY5" fmla="*/ 3530 h 681136"/>
              <a:gd name="connsiteX6" fmla="*/ 303070 w 952870"/>
              <a:gd name="connsiteY6" fmla="*/ 100443 h 681136"/>
              <a:gd name="connsiteX7" fmla="*/ 9575 w 952870"/>
              <a:gd name="connsiteY7" fmla="*/ 322592 h 681136"/>
              <a:gd name="connsiteX8" fmla="*/ 269218 w 952870"/>
              <a:gd name="connsiteY8" fmla="*/ 620649 h 681136"/>
              <a:gd name="connsiteX9" fmla="*/ 292743 w 952870"/>
              <a:gd name="connsiteY9" fmla="*/ 681136 h 681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2870" h="681136">
                <a:moveTo>
                  <a:pt x="292743" y="681136"/>
                </a:moveTo>
                <a:cubicBezTo>
                  <a:pt x="301279" y="680371"/>
                  <a:pt x="333611" y="643347"/>
                  <a:pt x="388358" y="627969"/>
                </a:cubicBezTo>
                <a:cubicBezTo>
                  <a:pt x="443105" y="612591"/>
                  <a:pt x="542132" y="621243"/>
                  <a:pt x="621228" y="588869"/>
                </a:cubicBezTo>
                <a:cubicBezTo>
                  <a:pt x="700325" y="556495"/>
                  <a:pt x="808280" y="495927"/>
                  <a:pt x="862937" y="433723"/>
                </a:cubicBezTo>
                <a:cubicBezTo>
                  <a:pt x="917594" y="371519"/>
                  <a:pt x="966981" y="287345"/>
                  <a:pt x="949171" y="215646"/>
                </a:cubicBezTo>
                <a:cubicBezTo>
                  <a:pt x="931361" y="143947"/>
                  <a:pt x="863762" y="22731"/>
                  <a:pt x="756078" y="3530"/>
                </a:cubicBezTo>
                <a:cubicBezTo>
                  <a:pt x="648395" y="-15671"/>
                  <a:pt x="427487" y="47266"/>
                  <a:pt x="303070" y="100443"/>
                </a:cubicBezTo>
                <a:cubicBezTo>
                  <a:pt x="178653" y="153620"/>
                  <a:pt x="40905" y="225818"/>
                  <a:pt x="9575" y="322592"/>
                </a:cubicBezTo>
                <a:cubicBezTo>
                  <a:pt x="-27955" y="449595"/>
                  <a:pt x="42058" y="578651"/>
                  <a:pt x="269218" y="620649"/>
                </a:cubicBezTo>
                <a:cubicBezTo>
                  <a:pt x="296989" y="634107"/>
                  <a:pt x="292743" y="681136"/>
                  <a:pt x="292743" y="681136"/>
                </a:cubicBezTo>
                <a:close/>
              </a:path>
            </a:pathLst>
          </a:custGeom>
          <a:noFill/>
          <a:ln w="19050" cap="flat">
            <a:solidFill>
              <a:schemeClr val="tx1"/>
            </a:solidFill>
            <a:prstDash val="solid"/>
            <a:miter/>
          </a:ln>
        </p:spPr>
        <p:txBody>
          <a:bodyPr rtlCol="0" anchor="ctr"/>
          <a:lstStyle/>
          <a:p>
            <a:endParaRPr lang="en-US">
              <a:solidFill>
                <a:srgbClr val="000000"/>
              </a:solidFill>
            </a:endParaRPr>
          </a:p>
        </p:txBody>
      </p:sp>
    </p:spTree>
    <p:extLst>
      <p:ext uri="{BB962C8B-B14F-4D97-AF65-F5344CB8AC3E}">
        <p14:creationId xmlns:p14="http://schemas.microsoft.com/office/powerpoint/2010/main" val="201834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2E56E1E-D82A-4FF7-99CE-83AE9A18FC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904514-F728-43EB-7800-932896DF69B3}"/>
              </a:ext>
            </a:extLst>
          </p:cNvPr>
          <p:cNvSpPr>
            <a:spLocks noGrp="1"/>
          </p:cNvSpPr>
          <p:nvPr>
            <p:ph type="title"/>
          </p:nvPr>
        </p:nvSpPr>
        <p:spPr>
          <a:xfrm>
            <a:off x="774701" y="703943"/>
            <a:ext cx="2930608" cy="2859314"/>
          </a:xfrm>
        </p:spPr>
        <p:txBody>
          <a:bodyPr anchor="t">
            <a:normAutofit/>
          </a:bodyPr>
          <a:lstStyle/>
          <a:p>
            <a:pPr algn="r"/>
            <a:r>
              <a:rPr lang="en-US" sz="8000" dirty="0"/>
              <a:t>Fun Facts</a:t>
            </a:r>
          </a:p>
        </p:txBody>
      </p:sp>
      <p:sp>
        <p:nvSpPr>
          <p:cNvPr id="10" name="Freeform: Shape 9">
            <a:extLst>
              <a:ext uri="{FF2B5EF4-FFF2-40B4-BE49-F238E27FC236}">
                <a16:creationId xmlns:a16="http://schemas.microsoft.com/office/drawing/2014/main" id="{FCE4B1E6-EC5B-432F-90D0-898FA5296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588667" flipH="1">
            <a:off x="4301693" y="485426"/>
            <a:ext cx="7484484" cy="5843743"/>
          </a:xfrm>
          <a:custGeom>
            <a:avLst/>
            <a:gdLst>
              <a:gd name="connsiteX0" fmla="*/ -39 w 914430"/>
              <a:gd name="connsiteY0" fmla="*/ 747812 h 753584"/>
              <a:gd name="connsiteX1" fmla="*/ 400011 w 914430"/>
              <a:gd name="connsiteY1" fmla="*/ 737144 h 753584"/>
              <a:gd name="connsiteX2" fmla="*/ 891787 w 914430"/>
              <a:gd name="connsiteY2" fmla="*/ 487303 h 753584"/>
              <a:gd name="connsiteX3" fmla="*/ 665854 w 914430"/>
              <a:gd name="connsiteY3" fmla="*/ 3528 h 753584"/>
              <a:gd name="connsiteX4" fmla="*/ 136835 w 914430"/>
              <a:gd name="connsiteY4" fmla="*/ 319854 h 753584"/>
              <a:gd name="connsiteX5" fmla="*/ 134168 w 914430"/>
              <a:gd name="connsiteY5" fmla="*/ 630845 h 753584"/>
              <a:gd name="connsiteX6" fmla="*/ -39 w 914430"/>
              <a:gd name="connsiteY6" fmla="*/ 747812 h 753584"/>
              <a:gd name="connsiteX0" fmla="*/ 0 w 855235"/>
              <a:gd name="connsiteY0" fmla="*/ 741453 h 759943"/>
              <a:gd name="connsiteX1" fmla="*/ 340855 w 855235"/>
              <a:gd name="connsiteY1" fmla="*/ 737153 h 759943"/>
              <a:gd name="connsiteX2" fmla="*/ 832631 w 855235"/>
              <a:gd name="connsiteY2" fmla="*/ 487312 h 759943"/>
              <a:gd name="connsiteX3" fmla="*/ 606698 w 855235"/>
              <a:gd name="connsiteY3" fmla="*/ 3537 h 759943"/>
              <a:gd name="connsiteX4" fmla="*/ 77679 w 855235"/>
              <a:gd name="connsiteY4" fmla="*/ 319863 h 759943"/>
              <a:gd name="connsiteX5" fmla="*/ 75012 w 855235"/>
              <a:gd name="connsiteY5" fmla="*/ 630854 h 759943"/>
              <a:gd name="connsiteX6" fmla="*/ 0 w 855235"/>
              <a:gd name="connsiteY6" fmla="*/ 741453 h 759943"/>
              <a:gd name="connsiteX0" fmla="*/ 0 w 850882"/>
              <a:gd name="connsiteY0" fmla="*/ 741453 h 766485"/>
              <a:gd name="connsiteX1" fmla="*/ 348748 w 850882"/>
              <a:gd name="connsiteY1" fmla="*/ 746704 h 766485"/>
              <a:gd name="connsiteX2" fmla="*/ 832631 w 850882"/>
              <a:gd name="connsiteY2" fmla="*/ 487312 h 766485"/>
              <a:gd name="connsiteX3" fmla="*/ 606698 w 850882"/>
              <a:gd name="connsiteY3" fmla="*/ 3537 h 766485"/>
              <a:gd name="connsiteX4" fmla="*/ 77679 w 850882"/>
              <a:gd name="connsiteY4" fmla="*/ 319863 h 766485"/>
              <a:gd name="connsiteX5" fmla="*/ 75012 w 850882"/>
              <a:gd name="connsiteY5" fmla="*/ 630854 h 766485"/>
              <a:gd name="connsiteX6" fmla="*/ 0 w 850882"/>
              <a:gd name="connsiteY6" fmla="*/ 741453 h 766485"/>
              <a:gd name="connsiteX0" fmla="*/ 0 w 850882"/>
              <a:gd name="connsiteY0" fmla="*/ 741453 h 764365"/>
              <a:gd name="connsiteX1" fmla="*/ 348748 w 850882"/>
              <a:gd name="connsiteY1" fmla="*/ 746704 h 764365"/>
              <a:gd name="connsiteX2" fmla="*/ 832631 w 850882"/>
              <a:gd name="connsiteY2" fmla="*/ 487312 h 764365"/>
              <a:gd name="connsiteX3" fmla="*/ 606698 w 850882"/>
              <a:gd name="connsiteY3" fmla="*/ 3537 h 764365"/>
              <a:gd name="connsiteX4" fmla="*/ 77679 w 850882"/>
              <a:gd name="connsiteY4" fmla="*/ 319863 h 764365"/>
              <a:gd name="connsiteX5" fmla="*/ 75012 w 850882"/>
              <a:gd name="connsiteY5" fmla="*/ 630854 h 764365"/>
              <a:gd name="connsiteX6" fmla="*/ 0 w 850882"/>
              <a:gd name="connsiteY6" fmla="*/ 741453 h 764365"/>
              <a:gd name="connsiteX0" fmla="*/ 0 w 832466"/>
              <a:gd name="connsiteY0" fmla="*/ 731902 h 763437"/>
              <a:gd name="connsiteX1" fmla="*/ 330332 w 832466"/>
              <a:gd name="connsiteY1" fmla="*/ 746704 h 763437"/>
              <a:gd name="connsiteX2" fmla="*/ 814215 w 832466"/>
              <a:gd name="connsiteY2" fmla="*/ 487312 h 763437"/>
              <a:gd name="connsiteX3" fmla="*/ 588282 w 832466"/>
              <a:gd name="connsiteY3" fmla="*/ 3537 h 763437"/>
              <a:gd name="connsiteX4" fmla="*/ 59263 w 832466"/>
              <a:gd name="connsiteY4" fmla="*/ 319863 h 763437"/>
              <a:gd name="connsiteX5" fmla="*/ 56596 w 832466"/>
              <a:gd name="connsiteY5" fmla="*/ 630854 h 763437"/>
              <a:gd name="connsiteX6" fmla="*/ 0 w 832466"/>
              <a:gd name="connsiteY6" fmla="*/ 731902 h 763437"/>
              <a:gd name="connsiteX0" fmla="*/ 0 w 831373"/>
              <a:gd name="connsiteY0" fmla="*/ 731902 h 763086"/>
              <a:gd name="connsiteX1" fmla="*/ 330332 w 831373"/>
              <a:gd name="connsiteY1" fmla="*/ 746704 h 763086"/>
              <a:gd name="connsiteX2" fmla="*/ 812900 w 831373"/>
              <a:gd name="connsiteY2" fmla="*/ 492088 h 763086"/>
              <a:gd name="connsiteX3" fmla="*/ 588282 w 831373"/>
              <a:gd name="connsiteY3" fmla="*/ 3537 h 763086"/>
              <a:gd name="connsiteX4" fmla="*/ 59263 w 831373"/>
              <a:gd name="connsiteY4" fmla="*/ 319863 h 763086"/>
              <a:gd name="connsiteX5" fmla="*/ 56596 w 831373"/>
              <a:gd name="connsiteY5" fmla="*/ 630854 h 763086"/>
              <a:gd name="connsiteX6" fmla="*/ 0 w 831373"/>
              <a:gd name="connsiteY6" fmla="*/ 731902 h 763086"/>
              <a:gd name="connsiteX0" fmla="*/ 0 w 830248"/>
              <a:gd name="connsiteY0" fmla="*/ 731902 h 763086"/>
              <a:gd name="connsiteX1" fmla="*/ 330332 w 830248"/>
              <a:gd name="connsiteY1" fmla="*/ 746704 h 763086"/>
              <a:gd name="connsiteX2" fmla="*/ 812900 w 830248"/>
              <a:gd name="connsiteY2" fmla="*/ 492088 h 763086"/>
              <a:gd name="connsiteX3" fmla="*/ 588282 w 830248"/>
              <a:gd name="connsiteY3" fmla="*/ 3537 h 763086"/>
              <a:gd name="connsiteX4" fmla="*/ 59263 w 830248"/>
              <a:gd name="connsiteY4" fmla="*/ 319863 h 763086"/>
              <a:gd name="connsiteX5" fmla="*/ 56596 w 830248"/>
              <a:gd name="connsiteY5" fmla="*/ 630854 h 763086"/>
              <a:gd name="connsiteX6" fmla="*/ 0 w 830248"/>
              <a:gd name="connsiteY6" fmla="*/ 731902 h 763086"/>
              <a:gd name="connsiteX0" fmla="*/ 0 w 828752"/>
              <a:gd name="connsiteY0" fmla="*/ 731902 h 769484"/>
              <a:gd name="connsiteX1" fmla="*/ 367164 w 828752"/>
              <a:gd name="connsiteY1" fmla="*/ 754664 h 769484"/>
              <a:gd name="connsiteX2" fmla="*/ 812900 w 828752"/>
              <a:gd name="connsiteY2" fmla="*/ 492088 h 769484"/>
              <a:gd name="connsiteX3" fmla="*/ 588282 w 828752"/>
              <a:gd name="connsiteY3" fmla="*/ 3537 h 769484"/>
              <a:gd name="connsiteX4" fmla="*/ 59263 w 828752"/>
              <a:gd name="connsiteY4" fmla="*/ 319863 h 769484"/>
              <a:gd name="connsiteX5" fmla="*/ 56596 w 828752"/>
              <a:gd name="connsiteY5" fmla="*/ 630854 h 769484"/>
              <a:gd name="connsiteX6" fmla="*/ 0 w 828752"/>
              <a:gd name="connsiteY6" fmla="*/ 731902 h 769484"/>
              <a:gd name="connsiteX0" fmla="*/ 0 w 828752"/>
              <a:gd name="connsiteY0" fmla="*/ 731902 h 761354"/>
              <a:gd name="connsiteX1" fmla="*/ 367164 w 828752"/>
              <a:gd name="connsiteY1" fmla="*/ 754664 h 761354"/>
              <a:gd name="connsiteX2" fmla="*/ 812900 w 828752"/>
              <a:gd name="connsiteY2" fmla="*/ 492088 h 761354"/>
              <a:gd name="connsiteX3" fmla="*/ 588282 w 828752"/>
              <a:gd name="connsiteY3" fmla="*/ 3537 h 761354"/>
              <a:gd name="connsiteX4" fmla="*/ 59263 w 828752"/>
              <a:gd name="connsiteY4" fmla="*/ 319863 h 761354"/>
              <a:gd name="connsiteX5" fmla="*/ 56596 w 828752"/>
              <a:gd name="connsiteY5" fmla="*/ 630854 h 761354"/>
              <a:gd name="connsiteX6" fmla="*/ 0 w 828752"/>
              <a:gd name="connsiteY6" fmla="*/ 731902 h 761354"/>
              <a:gd name="connsiteX0" fmla="*/ 0 w 828286"/>
              <a:gd name="connsiteY0" fmla="*/ 731902 h 764135"/>
              <a:gd name="connsiteX1" fmla="*/ 373741 w 828286"/>
              <a:gd name="connsiteY1" fmla="*/ 757848 h 764135"/>
              <a:gd name="connsiteX2" fmla="*/ 812900 w 828286"/>
              <a:gd name="connsiteY2" fmla="*/ 492088 h 764135"/>
              <a:gd name="connsiteX3" fmla="*/ 588282 w 828286"/>
              <a:gd name="connsiteY3" fmla="*/ 3537 h 764135"/>
              <a:gd name="connsiteX4" fmla="*/ 59263 w 828286"/>
              <a:gd name="connsiteY4" fmla="*/ 319863 h 764135"/>
              <a:gd name="connsiteX5" fmla="*/ 56596 w 828286"/>
              <a:gd name="connsiteY5" fmla="*/ 630854 h 764135"/>
              <a:gd name="connsiteX6" fmla="*/ 0 w 828286"/>
              <a:gd name="connsiteY6" fmla="*/ 731902 h 764135"/>
              <a:gd name="connsiteX0" fmla="*/ 0 w 815141"/>
              <a:gd name="connsiteY0" fmla="*/ 731902 h 758856"/>
              <a:gd name="connsiteX1" fmla="*/ 373741 w 815141"/>
              <a:gd name="connsiteY1" fmla="*/ 757848 h 758856"/>
              <a:gd name="connsiteX2" fmla="*/ 683896 w 815141"/>
              <a:gd name="connsiteY2" fmla="*/ 696479 h 758856"/>
              <a:gd name="connsiteX3" fmla="*/ 812900 w 815141"/>
              <a:gd name="connsiteY3" fmla="*/ 492088 h 758856"/>
              <a:gd name="connsiteX4" fmla="*/ 588282 w 815141"/>
              <a:gd name="connsiteY4" fmla="*/ 3537 h 758856"/>
              <a:gd name="connsiteX5" fmla="*/ 59263 w 815141"/>
              <a:gd name="connsiteY5" fmla="*/ 319863 h 758856"/>
              <a:gd name="connsiteX6" fmla="*/ 56596 w 815141"/>
              <a:gd name="connsiteY6" fmla="*/ 630854 h 758856"/>
              <a:gd name="connsiteX7" fmla="*/ 0 w 815141"/>
              <a:gd name="connsiteY7" fmla="*/ 731902 h 758856"/>
              <a:gd name="connsiteX0" fmla="*/ 0 w 815141"/>
              <a:gd name="connsiteY0" fmla="*/ 731902 h 758856"/>
              <a:gd name="connsiteX1" fmla="*/ 373741 w 815141"/>
              <a:gd name="connsiteY1" fmla="*/ 757848 h 758856"/>
              <a:gd name="connsiteX2" fmla="*/ 683896 w 815141"/>
              <a:gd name="connsiteY2" fmla="*/ 696479 h 758856"/>
              <a:gd name="connsiteX3" fmla="*/ 812900 w 815141"/>
              <a:gd name="connsiteY3" fmla="*/ 492088 h 758856"/>
              <a:gd name="connsiteX4" fmla="*/ 588282 w 815141"/>
              <a:gd name="connsiteY4" fmla="*/ 3537 h 758856"/>
              <a:gd name="connsiteX5" fmla="*/ 59263 w 815141"/>
              <a:gd name="connsiteY5" fmla="*/ 319863 h 758856"/>
              <a:gd name="connsiteX6" fmla="*/ 56596 w 815141"/>
              <a:gd name="connsiteY6" fmla="*/ 630854 h 758856"/>
              <a:gd name="connsiteX7" fmla="*/ 0 w 815141"/>
              <a:gd name="connsiteY7" fmla="*/ 731902 h 758856"/>
              <a:gd name="connsiteX0" fmla="*/ 0 w 805831"/>
              <a:gd name="connsiteY0" fmla="*/ 731902 h 758856"/>
              <a:gd name="connsiteX1" fmla="*/ 373741 w 805831"/>
              <a:gd name="connsiteY1" fmla="*/ 757848 h 758856"/>
              <a:gd name="connsiteX2" fmla="*/ 683896 w 805831"/>
              <a:gd name="connsiteY2" fmla="*/ 696479 h 758856"/>
              <a:gd name="connsiteX3" fmla="*/ 803316 w 805831"/>
              <a:gd name="connsiteY3" fmla="*/ 453428 h 758856"/>
              <a:gd name="connsiteX4" fmla="*/ 588282 w 805831"/>
              <a:gd name="connsiteY4" fmla="*/ 3537 h 758856"/>
              <a:gd name="connsiteX5" fmla="*/ 59263 w 805831"/>
              <a:gd name="connsiteY5" fmla="*/ 319863 h 758856"/>
              <a:gd name="connsiteX6" fmla="*/ 56596 w 805831"/>
              <a:gd name="connsiteY6" fmla="*/ 630854 h 758856"/>
              <a:gd name="connsiteX7" fmla="*/ 0 w 805831"/>
              <a:gd name="connsiteY7" fmla="*/ 731902 h 758856"/>
              <a:gd name="connsiteX0" fmla="*/ 0 w 822941"/>
              <a:gd name="connsiteY0" fmla="*/ 731902 h 758856"/>
              <a:gd name="connsiteX1" fmla="*/ 373741 w 822941"/>
              <a:gd name="connsiteY1" fmla="*/ 757848 h 758856"/>
              <a:gd name="connsiteX2" fmla="*/ 683896 w 822941"/>
              <a:gd name="connsiteY2" fmla="*/ 696479 h 758856"/>
              <a:gd name="connsiteX3" fmla="*/ 820887 w 822941"/>
              <a:gd name="connsiteY3" fmla="*/ 468892 h 758856"/>
              <a:gd name="connsiteX4" fmla="*/ 588282 w 822941"/>
              <a:gd name="connsiteY4" fmla="*/ 3537 h 758856"/>
              <a:gd name="connsiteX5" fmla="*/ 59263 w 822941"/>
              <a:gd name="connsiteY5" fmla="*/ 319863 h 758856"/>
              <a:gd name="connsiteX6" fmla="*/ 56596 w 822941"/>
              <a:gd name="connsiteY6" fmla="*/ 630854 h 758856"/>
              <a:gd name="connsiteX7" fmla="*/ 0 w 822941"/>
              <a:gd name="connsiteY7" fmla="*/ 731902 h 758856"/>
              <a:gd name="connsiteX0" fmla="*/ 0 w 823675"/>
              <a:gd name="connsiteY0" fmla="*/ 731902 h 760400"/>
              <a:gd name="connsiteX1" fmla="*/ 373741 w 823675"/>
              <a:gd name="connsiteY1" fmla="*/ 757848 h 760400"/>
              <a:gd name="connsiteX2" fmla="*/ 695077 w 823675"/>
              <a:gd name="connsiteY2" fmla="*/ 729340 h 760400"/>
              <a:gd name="connsiteX3" fmla="*/ 820887 w 823675"/>
              <a:gd name="connsiteY3" fmla="*/ 468892 h 760400"/>
              <a:gd name="connsiteX4" fmla="*/ 588282 w 823675"/>
              <a:gd name="connsiteY4" fmla="*/ 3537 h 760400"/>
              <a:gd name="connsiteX5" fmla="*/ 59263 w 823675"/>
              <a:gd name="connsiteY5" fmla="*/ 319863 h 760400"/>
              <a:gd name="connsiteX6" fmla="*/ 56596 w 823675"/>
              <a:gd name="connsiteY6" fmla="*/ 630854 h 760400"/>
              <a:gd name="connsiteX7" fmla="*/ 0 w 823675"/>
              <a:gd name="connsiteY7" fmla="*/ 731902 h 760400"/>
              <a:gd name="connsiteX0" fmla="*/ 0 w 823675"/>
              <a:gd name="connsiteY0" fmla="*/ 731902 h 760034"/>
              <a:gd name="connsiteX1" fmla="*/ 166906 w 823675"/>
              <a:gd name="connsiteY1" fmla="*/ 737073 h 760034"/>
              <a:gd name="connsiteX2" fmla="*/ 373741 w 823675"/>
              <a:gd name="connsiteY2" fmla="*/ 757848 h 760034"/>
              <a:gd name="connsiteX3" fmla="*/ 695077 w 823675"/>
              <a:gd name="connsiteY3" fmla="*/ 729340 h 760034"/>
              <a:gd name="connsiteX4" fmla="*/ 820887 w 823675"/>
              <a:gd name="connsiteY4" fmla="*/ 468892 h 760034"/>
              <a:gd name="connsiteX5" fmla="*/ 588282 w 823675"/>
              <a:gd name="connsiteY5" fmla="*/ 3537 h 760034"/>
              <a:gd name="connsiteX6" fmla="*/ 59263 w 823675"/>
              <a:gd name="connsiteY6" fmla="*/ 319863 h 760034"/>
              <a:gd name="connsiteX7" fmla="*/ 56596 w 823675"/>
              <a:gd name="connsiteY7" fmla="*/ 630854 h 760034"/>
              <a:gd name="connsiteX8" fmla="*/ 0 w 823675"/>
              <a:gd name="connsiteY8" fmla="*/ 731902 h 760034"/>
              <a:gd name="connsiteX0" fmla="*/ 0 w 823675"/>
              <a:gd name="connsiteY0" fmla="*/ 731902 h 760034"/>
              <a:gd name="connsiteX1" fmla="*/ 166906 w 823675"/>
              <a:gd name="connsiteY1" fmla="*/ 737073 h 760034"/>
              <a:gd name="connsiteX2" fmla="*/ 373741 w 823675"/>
              <a:gd name="connsiteY2" fmla="*/ 757848 h 760034"/>
              <a:gd name="connsiteX3" fmla="*/ 695077 w 823675"/>
              <a:gd name="connsiteY3" fmla="*/ 729340 h 760034"/>
              <a:gd name="connsiteX4" fmla="*/ 820887 w 823675"/>
              <a:gd name="connsiteY4" fmla="*/ 468892 h 760034"/>
              <a:gd name="connsiteX5" fmla="*/ 588282 w 823675"/>
              <a:gd name="connsiteY5" fmla="*/ 3537 h 760034"/>
              <a:gd name="connsiteX6" fmla="*/ 59263 w 823675"/>
              <a:gd name="connsiteY6" fmla="*/ 319863 h 760034"/>
              <a:gd name="connsiteX7" fmla="*/ 56596 w 823675"/>
              <a:gd name="connsiteY7" fmla="*/ 630854 h 760034"/>
              <a:gd name="connsiteX8" fmla="*/ 0 w 823675"/>
              <a:gd name="connsiteY8" fmla="*/ 731902 h 760034"/>
              <a:gd name="connsiteX0" fmla="*/ 0 w 823675"/>
              <a:gd name="connsiteY0" fmla="*/ 731902 h 786869"/>
              <a:gd name="connsiteX1" fmla="*/ 166906 w 823675"/>
              <a:gd name="connsiteY1" fmla="*/ 737073 h 786869"/>
              <a:gd name="connsiteX2" fmla="*/ 381728 w 823675"/>
              <a:gd name="connsiteY2" fmla="*/ 786843 h 786869"/>
              <a:gd name="connsiteX3" fmla="*/ 695077 w 823675"/>
              <a:gd name="connsiteY3" fmla="*/ 729340 h 786869"/>
              <a:gd name="connsiteX4" fmla="*/ 820887 w 823675"/>
              <a:gd name="connsiteY4" fmla="*/ 468892 h 786869"/>
              <a:gd name="connsiteX5" fmla="*/ 588282 w 823675"/>
              <a:gd name="connsiteY5" fmla="*/ 3537 h 786869"/>
              <a:gd name="connsiteX6" fmla="*/ 59263 w 823675"/>
              <a:gd name="connsiteY6" fmla="*/ 319863 h 786869"/>
              <a:gd name="connsiteX7" fmla="*/ 56596 w 823675"/>
              <a:gd name="connsiteY7" fmla="*/ 630854 h 786869"/>
              <a:gd name="connsiteX8" fmla="*/ 0 w 823675"/>
              <a:gd name="connsiteY8" fmla="*/ 731902 h 786869"/>
              <a:gd name="connsiteX0" fmla="*/ 0 w 823675"/>
              <a:gd name="connsiteY0" fmla="*/ 731902 h 792665"/>
              <a:gd name="connsiteX1" fmla="*/ 166906 w 823675"/>
              <a:gd name="connsiteY1" fmla="*/ 737073 h 792665"/>
              <a:gd name="connsiteX2" fmla="*/ 391312 w 823675"/>
              <a:gd name="connsiteY2" fmla="*/ 792642 h 792665"/>
              <a:gd name="connsiteX3" fmla="*/ 695077 w 823675"/>
              <a:gd name="connsiteY3" fmla="*/ 729340 h 792665"/>
              <a:gd name="connsiteX4" fmla="*/ 820887 w 823675"/>
              <a:gd name="connsiteY4" fmla="*/ 468892 h 792665"/>
              <a:gd name="connsiteX5" fmla="*/ 588282 w 823675"/>
              <a:gd name="connsiteY5" fmla="*/ 3537 h 792665"/>
              <a:gd name="connsiteX6" fmla="*/ 59263 w 823675"/>
              <a:gd name="connsiteY6" fmla="*/ 319863 h 792665"/>
              <a:gd name="connsiteX7" fmla="*/ 56596 w 823675"/>
              <a:gd name="connsiteY7" fmla="*/ 630854 h 792665"/>
              <a:gd name="connsiteX8" fmla="*/ 0 w 823675"/>
              <a:gd name="connsiteY8" fmla="*/ 731902 h 792665"/>
              <a:gd name="connsiteX0" fmla="*/ 0 w 823675"/>
              <a:gd name="connsiteY0" fmla="*/ 731902 h 777210"/>
              <a:gd name="connsiteX1" fmla="*/ 166906 w 823675"/>
              <a:gd name="connsiteY1" fmla="*/ 737073 h 777210"/>
              <a:gd name="connsiteX2" fmla="*/ 391312 w 823675"/>
              <a:gd name="connsiteY2" fmla="*/ 777178 h 777210"/>
              <a:gd name="connsiteX3" fmla="*/ 695077 w 823675"/>
              <a:gd name="connsiteY3" fmla="*/ 729340 h 777210"/>
              <a:gd name="connsiteX4" fmla="*/ 820887 w 823675"/>
              <a:gd name="connsiteY4" fmla="*/ 468892 h 777210"/>
              <a:gd name="connsiteX5" fmla="*/ 588282 w 823675"/>
              <a:gd name="connsiteY5" fmla="*/ 3537 h 777210"/>
              <a:gd name="connsiteX6" fmla="*/ 59263 w 823675"/>
              <a:gd name="connsiteY6" fmla="*/ 319863 h 777210"/>
              <a:gd name="connsiteX7" fmla="*/ 56596 w 823675"/>
              <a:gd name="connsiteY7" fmla="*/ 630854 h 777210"/>
              <a:gd name="connsiteX8" fmla="*/ 0 w 823675"/>
              <a:gd name="connsiteY8" fmla="*/ 731902 h 777210"/>
              <a:gd name="connsiteX0" fmla="*/ 0 w 823675"/>
              <a:gd name="connsiteY0" fmla="*/ 731902 h 777210"/>
              <a:gd name="connsiteX1" fmla="*/ 166906 w 823675"/>
              <a:gd name="connsiteY1" fmla="*/ 737073 h 777210"/>
              <a:gd name="connsiteX2" fmla="*/ 391312 w 823675"/>
              <a:gd name="connsiteY2" fmla="*/ 777178 h 777210"/>
              <a:gd name="connsiteX3" fmla="*/ 695077 w 823675"/>
              <a:gd name="connsiteY3" fmla="*/ 729340 h 777210"/>
              <a:gd name="connsiteX4" fmla="*/ 820887 w 823675"/>
              <a:gd name="connsiteY4" fmla="*/ 468892 h 777210"/>
              <a:gd name="connsiteX5" fmla="*/ 588282 w 823675"/>
              <a:gd name="connsiteY5" fmla="*/ 3537 h 777210"/>
              <a:gd name="connsiteX6" fmla="*/ 59263 w 823675"/>
              <a:gd name="connsiteY6" fmla="*/ 319863 h 777210"/>
              <a:gd name="connsiteX7" fmla="*/ 51617 w 823675"/>
              <a:gd name="connsiteY7" fmla="*/ 627352 h 777210"/>
              <a:gd name="connsiteX8" fmla="*/ 0 w 823675"/>
              <a:gd name="connsiteY8" fmla="*/ 731902 h 777210"/>
              <a:gd name="connsiteX0" fmla="*/ 0 w 823675"/>
              <a:gd name="connsiteY0" fmla="*/ 732801 h 778109"/>
              <a:gd name="connsiteX1" fmla="*/ 166906 w 823675"/>
              <a:gd name="connsiteY1" fmla="*/ 737972 h 778109"/>
              <a:gd name="connsiteX2" fmla="*/ 391312 w 823675"/>
              <a:gd name="connsiteY2" fmla="*/ 778077 h 778109"/>
              <a:gd name="connsiteX3" fmla="*/ 695077 w 823675"/>
              <a:gd name="connsiteY3" fmla="*/ 730239 h 778109"/>
              <a:gd name="connsiteX4" fmla="*/ 820887 w 823675"/>
              <a:gd name="connsiteY4" fmla="*/ 469791 h 778109"/>
              <a:gd name="connsiteX5" fmla="*/ 588282 w 823675"/>
              <a:gd name="connsiteY5" fmla="*/ 4436 h 778109"/>
              <a:gd name="connsiteX6" fmla="*/ 39641 w 823675"/>
              <a:gd name="connsiteY6" fmla="*/ 312540 h 778109"/>
              <a:gd name="connsiteX7" fmla="*/ 51617 w 823675"/>
              <a:gd name="connsiteY7" fmla="*/ 628251 h 778109"/>
              <a:gd name="connsiteX8" fmla="*/ 0 w 823675"/>
              <a:gd name="connsiteY8" fmla="*/ 732801 h 778109"/>
              <a:gd name="connsiteX0" fmla="*/ 0 w 823675"/>
              <a:gd name="connsiteY0" fmla="*/ 732965 h 778273"/>
              <a:gd name="connsiteX1" fmla="*/ 166906 w 823675"/>
              <a:gd name="connsiteY1" fmla="*/ 738136 h 778273"/>
              <a:gd name="connsiteX2" fmla="*/ 391312 w 823675"/>
              <a:gd name="connsiteY2" fmla="*/ 778241 h 778273"/>
              <a:gd name="connsiteX3" fmla="*/ 695077 w 823675"/>
              <a:gd name="connsiteY3" fmla="*/ 730403 h 778273"/>
              <a:gd name="connsiteX4" fmla="*/ 820887 w 823675"/>
              <a:gd name="connsiteY4" fmla="*/ 469955 h 778273"/>
              <a:gd name="connsiteX5" fmla="*/ 588282 w 823675"/>
              <a:gd name="connsiteY5" fmla="*/ 4600 h 778273"/>
              <a:gd name="connsiteX6" fmla="*/ 31572 w 823675"/>
              <a:gd name="connsiteY6" fmla="*/ 311368 h 778273"/>
              <a:gd name="connsiteX7" fmla="*/ 51617 w 823675"/>
              <a:gd name="connsiteY7" fmla="*/ 628415 h 778273"/>
              <a:gd name="connsiteX8" fmla="*/ 0 w 823675"/>
              <a:gd name="connsiteY8" fmla="*/ 732965 h 778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3675" h="778273">
                <a:moveTo>
                  <a:pt x="0" y="732965"/>
                </a:moveTo>
                <a:cubicBezTo>
                  <a:pt x="17853" y="736493"/>
                  <a:pt x="104616" y="733812"/>
                  <a:pt x="166906" y="738136"/>
                </a:cubicBezTo>
                <a:cubicBezTo>
                  <a:pt x="229196" y="742460"/>
                  <a:pt x="303284" y="779530"/>
                  <a:pt x="391312" y="778241"/>
                </a:cubicBezTo>
                <a:cubicBezTo>
                  <a:pt x="479340" y="776952"/>
                  <a:pt x="621884" y="774696"/>
                  <a:pt x="695077" y="730403"/>
                </a:cubicBezTo>
                <a:cubicBezTo>
                  <a:pt x="768270" y="686110"/>
                  <a:pt x="838686" y="590922"/>
                  <a:pt x="820887" y="469955"/>
                </a:cubicBezTo>
                <a:cubicBezTo>
                  <a:pt x="803088" y="348988"/>
                  <a:pt x="795207" y="48292"/>
                  <a:pt x="588282" y="4600"/>
                </a:cubicBezTo>
                <a:cubicBezTo>
                  <a:pt x="492555" y="-2543"/>
                  <a:pt x="66148" y="-39533"/>
                  <a:pt x="31572" y="311368"/>
                </a:cubicBezTo>
                <a:cubicBezTo>
                  <a:pt x="15666" y="420334"/>
                  <a:pt x="51617" y="565074"/>
                  <a:pt x="51617" y="628415"/>
                </a:cubicBezTo>
                <a:cubicBezTo>
                  <a:pt x="52094" y="700138"/>
                  <a:pt x="0" y="732965"/>
                  <a:pt x="0" y="732965"/>
                </a:cubicBezTo>
                <a:close/>
              </a:path>
            </a:pathLst>
          </a:custGeom>
          <a:solidFill>
            <a:schemeClr val="bg1"/>
          </a:solidFill>
          <a:ln w="19050"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64BAEFE-82EB-C2C3-BA15-57D5FC5B1F1D}"/>
              </a:ext>
            </a:extLst>
          </p:cNvPr>
          <p:cNvSpPr>
            <a:spLocks noGrp="1"/>
          </p:cNvSpPr>
          <p:nvPr>
            <p:ph idx="1"/>
          </p:nvPr>
        </p:nvSpPr>
        <p:spPr>
          <a:xfrm>
            <a:off x="5225143" y="1342571"/>
            <a:ext cx="5646057" cy="4368800"/>
          </a:xfrm>
        </p:spPr>
        <p:txBody>
          <a:bodyPr anchor="ctr">
            <a:normAutofit/>
          </a:bodyPr>
          <a:lstStyle/>
          <a:p>
            <a:pPr algn="ctr">
              <a:buFont typeface="Arial" panose="020B0604020202020204" pitchFamily="34" charset="0"/>
              <a:buChar char="•"/>
            </a:pPr>
            <a:r>
              <a:rPr lang="en-US" b="0" i="0" dirty="0">
                <a:effectLst/>
              </a:rPr>
              <a:t>This year the College of Pharmacy &amp; Health Sciences awarded over $1 million dollars.</a:t>
            </a:r>
          </a:p>
          <a:p>
            <a:pPr algn="ctr">
              <a:buFont typeface="Arial" panose="020B0604020202020204" pitchFamily="34" charset="0"/>
              <a:buChar char="•"/>
            </a:pPr>
            <a:r>
              <a:rPr lang="en-US" b="0" i="0" dirty="0">
                <a:effectLst/>
              </a:rPr>
              <a:t>Each year the college awards more than 200 scholarships.</a:t>
            </a:r>
          </a:p>
          <a:p>
            <a:pPr algn="ctr">
              <a:buFont typeface="Arial" panose="020B0604020202020204" pitchFamily="34" charset="0"/>
              <a:buChar char="•"/>
            </a:pPr>
            <a:r>
              <a:rPr lang="en-US" b="0" i="0" dirty="0">
                <a:effectLst/>
              </a:rPr>
              <a:t>50% of applicants receive a scholarship.</a:t>
            </a:r>
          </a:p>
          <a:p>
            <a:pPr algn="ctr"/>
            <a:endParaRPr lang="en-US" dirty="0"/>
          </a:p>
        </p:txBody>
      </p:sp>
      <p:sp>
        <p:nvSpPr>
          <p:cNvPr id="12" name="Freeform: Shape 11">
            <a:extLst>
              <a:ext uri="{FF2B5EF4-FFF2-40B4-BE49-F238E27FC236}">
                <a16:creationId xmlns:a16="http://schemas.microsoft.com/office/drawing/2014/main" id="{B9940E64-4719-4E36-8FFD-748B552B35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588667" flipH="1">
            <a:off x="4240862" y="539430"/>
            <a:ext cx="7484484" cy="5843743"/>
          </a:xfrm>
          <a:custGeom>
            <a:avLst/>
            <a:gdLst>
              <a:gd name="connsiteX0" fmla="*/ -39 w 914430"/>
              <a:gd name="connsiteY0" fmla="*/ 747812 h 753584"/>
              <a:gd name="connsiteX1" fmla="*/ 400011 w 914430"/>
              <a:gd name="connsiteY1" fmla="*/ 737144 h 753584"/>
              <a:gd name="connsiteX2" fmla="*/ 891787 w 914430"/>
              <a:gd name="connsiteY2" fmla="*/ 487303 h 753584"/>
              <a:gd name="connsiteX3" fmla="*/ 665854 w 914430"/>
              <a:gd name="connsiteY3" fmla="*/ 3528 h 753584"/>
              <a:gd name="connsiteX4" fmla="*/ 136835 w 914430"/>
              <a:gd name="connsiteY4" fmla="*/ 319854 h 753584"/>
              <a:gd name="connsiteX5" fmla="*/ 134168 w 914430"/>
              <a:gd name="connsiteY5" fmla="*/ 630845 h 753584"/>
              <a:gd name="connsiteX6" fmla="*/ -39 w 914430"/>
              <a:gd name="connsiteY6" fmla="*/ 747812 h 753584"/>
              <a:gd name="connsiteX0" fmla="*/ 0 w 855235"/>
              <a:gd name="connsiteY0" fmla="*/ 741453 h 759943"/>
              <a:gd name="connsiteX1" fmla="*/ 340855 w 855235"/>
              <a:gd name="connsiteY1" fmla="*/ 737153 h 759943"/>
              <a:gd name="connsiteX2" fmla="*/ 832631 w 855235"/>
              <a:gd name="connsiteY2" fmla="*/ 487312 h 759943"/>
              <a:gd name="connsiteX3" fmla="*/ 606698 w 855235"/>
              <a:gd name="connsiteY3" fmla="*/ 3537 h 759943"/>
              <a:gd name="connsiteX4" fmla="*/ 77679 w 855235"/>
              <a:gd name="connsiteY4" fmla="*/ 319863 h 759943"/>
              <a:gd name="connsiteX5" fmla="*/ 75012 w 855235"/>
              <a:gd name="connsiteY5" fmla="*/ 630854 h 759943"/>
              <a:gd name="connsiteX6" fmla="*/ 0 w 855235"/>
              <a:gd name="connsiteY6" fmla="*/ 741453 h 759943"/>
              <a:gd name="connsiteX0" fmla="*/ 0 w 850882"/>
              <a:gd name="connsiteY0" fmla="*/ 741453 h 766485"/>
              <a:gd name="connsiteX1" fmla="*/ 348748 w 850882"/>
              <a:gd name="connsiteY1" fmla="*/ 746704 h 766485"/>
              <a:gd name="connsiteX2" fmla="*/ 832631 w 850882"/>
              <a:gd name="connsiteY2" fmla="*/ 487312 h 766485"/>
              <a:gd name="connsiteX3" fmla="*/ 606698 w 850882"/>
              <a:gd name="connsiteY3" fmla="*/ 3537 h 766485"/>
              <a:gd name="connsiteX4" fmla="*/ 77679 w 850882"/>
              <a:gd name="connsiteY4" fmla="*/ 319863 h 766485"/>
              <a:gd name="connsiteX5" fmla="*/ 75012 w 850882"/>
              <a:gd name="connsiteY5" fmla="*/ 630854 h 766485"/>
              <a:gd name="connsiteX6" fmla="*/ 0 w 850882"/>
              <a:gd name="connsiteY6" fmla="*/ 741453 h 766485"/>
              <a:gd name="connsiteX0" fmla="*/ 0 w 850882"/>
              <a:gd name="connsiteY0" fmla="*/ 741453 h 764365"/>
              <a:gd name="connsiteX1" fmla="*/ 348748 w 850882"/>
              <a:gd name="connsiteY1" fmla="*/ 746704 h 764365"/>
              <a:gd name="connsiteX2" fmla="*/ 832631 w 850882"/>
              <a:gd name="connsiteY2" fmla="*/ 487312 h 764365"/>
              <a:gd name="connsiteX3" fmla="*/ 606698 w 850882"/>
              <a:gd name="connsiteY3" fmla="*/ 3537 h 764365"/>
              <a:gd name="connsiteX4" fmla="*/ 77679 w 850882"/>
              <a:gd name="connsiteY4" fmla="*/ 319863 h 764365"/>
              <a:gd name="connsiteX5" fmla="*/ 75012 w 850882"/>
              <a:gd name="connsiteY5" fmla="*/ 630854 h 764365"/>
              <a:gd name="connsiteX6" fmla="*/ 0 w 850882"/>
              <a:gd name="connsiteY6" fmla="*/ 741453 h 764365"/>
              <a:gd name="connsiteX0" fmla="*/ 0 w 832466"/>
              <a:gd name="connsiteY0" fmla="*/ 731902 h 763437"/>
              <a:gd name="connsiteX1" fmla="*/ 330332 w 832466"/>
              <a:gd name="connsiteY1" fmla="*/ 746704 h 763437"/>
              <a:gd name="connsiteX2" fmla="*/ 814215 w 832466"/>
              <a:gd name="connsiteY2" fmla="*/ 487312 h 763437"/>
              <a:gd name="connsiteX3" fmla="*/ 588282 w 832466"/>
              <a:gd name="connsiteY3" fmla="*/ 3537 h 763437"/>
              <a:gd name="connsiteX4" fmla="*/ 59263 w 832466"/>
              <a:gd name="connsiteY4" fmla="*/ 319863 h 763437"/>
              <a:gd name="connsiteX5" fmla="*/ 56596 w 832466"/>
              <a:gd name="connsiteY5" fmla="*/ 630854 h 763437"/>
              <a:gd name="connsiteX6" fmla="*/ 0 w 832466"/>
              <a:gd name="connsiteY6" fmla="*/ 731902 h 763437"/>
              <a:gd name="connsiteX0" fmla="*/ 0 w 831373"/>
              <a:gd name="connsiteY0" fmla="*/ 731902 h 763086"/>
              <a:gd name="connsiteX1" fmla="*/ 330332 w 831373"/>
              <a:gd name="connsiteY1" fmla="*/ 746704 h 763086"/>
              <a:gd name="connsiteX2" fmla="*/ 812900 w 831373"/>
              <a:gd name="connsiteY2" fmla="*/ 492088 h 763086"/>
              <a:gd name="connsiteX3" fmla="*/ 588282 w 831373"/>
              <a:gd name="connsiteY3" fmla="*/ 3537 h 763086"/>
              <a:gd name="connsiteX4" fmla="*/ 59263 w 831373"/>
              <a:gd name="connsiteY4" fmla="*/ 319863 h 763086"/>
              <a:gd name="connsiteX5" fmla="*/ 56596 w 831373"/>
              <a:gd name="connsiteY5" fmla="*/ 630854 h 763086"/>
              <a:gd name="connsiteX6" fmla="*/ 0 w 831373"/>
              <a:gd name="connsiteY6" fmla="*/ 731902 h 763086"/>
              <a:gd name="connsiteX0" fmla="*/ 0 w 830248"/>
              <a:gd name="connsiteY0" fmla="*/ 731902 h 763086"/>
              <a:gd name="connsiteX1" fmla="*/ 330332 w 830248"/>
              <a:gd name="connsiteY1" fmla="*/ 746704 h 763086"/>
              <a:gd name="connsiteX2" fmla="*/ 812900 w 830248"/>
              <a:gd name="connsiteY2" fmla="*/ 492088 h 763086"/>
              <a:gd name="connsiteX3" fmla="*/ 588282 w 830248"/>
              <a:gd name="connsiteY3" fmla="*/ 3537 h 763086"/>
              <a:gd name="connsiteX4" fmla="*/ 59263 w 830248"/>
              <a:gd name="connsiteY4" fmla="*/ 319863 h 763086"/>
              <a:gd name="connsiteX5" fmla="*/ 56596 w 830248"/>
              <a:gd name="connsiteY5" fmla="*/ 630854 h 763086"/>
              <a:gd name="connsiteX6" fmla="*/ 0 w 830248"/>
              <a:gd name="connsiteY6" fmla="*/ 731902 h 763086"/>
              <a:gd name="connsiteX0" fmla="*/ 0 w 828752"/>
              <a:gd name="connsiteY0" fmla="*/ 731902 h 769484"/>
              <a:gd name="connsiteX1" fmla="*/ 367164 w 828752"/>
              <a:gd name="connsiteY1" fmla="*/ 754664 h 769484"/>
              <a:gd name="connsiteX2" fmla="*/ 812900 w 828752"/>
              <a:gd name="connsiteY2" fmla="*/ 492088 h 769484"/>
              <a:gd name="connsiteX3" fmla="*/ 588282 w 828752"/>
              <a:gd name="connsiteY3" fmla="*/ 3537 h 769484"/>
              <a:gd name="connsiteX4" fmla="*/ 59263 w 828752"/>
              <a:gd name="connsiteY4" fmla="*/ 319863 h 769484"/>
              <a:gd name="connsiteX5" fmla="*/ 56596 w 828752"/>
              <a:gd name="connsiteY5" fmla="*/ 630854 h 769484"/>
              <a:gd name="connsiteX6" fmla="*/ 0 w 828752"/>
              <a:gd name="connsiteY6" fmla="*/ 731902 h 769484"/>
              <a:gd name="connsiteX0" fmla="*/ 0 w 828752"/>
              <a:gd name="connsiteY0" fmla="*/ 731902 h 761354"/>
              <a:gd name="connsiteX1" fmla="*/ 367164 w 828752"/>
              <a:gd name="connsiteY1" fmla="*/ 754664 h 761354"/>
              <a:gd name="connsiteX2" fmla="*/ 812900 w 828752"/>
              <a:gd name="connsiteY2" fmla="*/ 492088 h 761354"/>
              <a:gd name="connsiteX3" fmla="*/ 588282 w 828752"/>
              <a:gd name="connsiteY3" fmla="*/ 3537 h 761354"/>
              <a:gd name="connsiteX4" fmla="*/ 59263 w 828752"/>
              <a:gd name="connsiteY4" fmla="*/ 319863 h 761354"/>
              <a:gd name="connsiteX5" fmla="*/ 56596 w 828752"/>
              <a:gd name="connsiteY5" fmla="*/ 630854 h 761354"/>
              <a:gd name="connsiteX6" fmla="*/ 0 w 828752"/>
              <a:gd name="connsiteY6" fmla="*/ 731902 h 761354"/>
              <a:gd name="connsiteX0" fmla="*/ 0 w 828286"/>
              <a:gd name="connsiteY0" fmla="*/ 731902 h 764135"/>
              <a:gd name="connsiteX1" fmla="*/ 373741 w 828286"/>
              <a:gd name="connsiteY1" fmla="*/ 757848 h 764135"/>
              <a:gd name="connsiteX2" fmla="*/ 812900 w 828286"/>
              <a:gd name="connsiteY2" fmla="*/ 492088 h 764135"/>
              <a:gd name="connsiteX3" fmla="*/ 588282 w 828286"/>
              <a:gd name="connsiteY3" fmla="*/ 3537 h 764135"/>
              <a:gd name="connsiteX4" fmla="*/ 59263 w 828286"/>
              <a:gd name="connsiteY4" fmla="*/ 319863 h 764135"/>
              <a:gd name="connsiteX5" fmla="*/ 56596 w 828286"/>
              <a:gd name="connsiteY5" fmla="*/ 630854 h 764135"/>
              <a:gd name="connsiteX6" fmla="*/ 0 w 828286"/>
              <a:gd name="connsiteY6" fmla="*/ 731902 h 764135"/>
              <a:gd name="connsiteX0" fmla="*/ 0 w 815141"/>
              <a:gd name="connsiteY0" fmla="*/ 731902 h 758856"/>
              <a:gd name="connsiteX1" fmla="*/ 373741 w 815141"/>
              <a:gd name="connsiteY1" fmla="*/ 757848 h 758856"/>
              <a:gd name="connsiteX2" fmla="*/ 683896 w 815141"/>
              <a:gd name="connsiteY2" fmla="*/ 696479 h 758856"/>
              <a:gd name="connsiteX3" fmla="*/ 812900 w 815141"/>
              <a:gd name="connsiteY3" fmla="*/ 492088 h 758856"/>
              <a:gd name="connsiteX4" fmla="*/ 588282 w 815141"/>
              <a:gd name="connsiteY4" fmla="*/ 3537 h 758856"/>
              <a:gd name="connsiteX5" fmla="*/ 59263 w 815141"/>
              <a:gd name="connsiteY5" fmla="*/ 319863 h 758856"/>
              <a:gd name="connsiteX6" fmla="*/ 56596 w 815141"/>
              <a:gd name="connsiteY6" fmla="*/ 630854 h 758856"/>
              <a:gd name="connsiteX7" fmla="*/ 0 w 815141"/>
              <a:gd name="connsiteY7" fmla="*/ 731902 h 758856"/>
              <a:gd name="connsiteX0" fmla="*/ 0 w 815141"/>
              <a:gd name="connsiteY0" fmla="*/ 731902 h 758856"/>
              <a:gd name="connsiteX1" fmla="*/ 373741 w 815141"/>
              <a:gd name="connsiteY1" fmla="*/ 757848 h 758856"/>
              <a:gd name="connsiteX2" fmla="*/ 683896 w 815141"/>
              <a:gd name="connsiteY2" fmla="*/ 696479 h 758856"/>
              <a:gd name="connsiteX3" fmla="*/ 812900 w 815141"/>
              <a:gd name="connsiteY3" fmla="*/ 492088 h 758856"/>
              <a:gd name="connsiteX4" fmla="*/ 588282 w 815141"/>
              <a:gd name="connsiteY4" fmla="*/ 3537 h 758856"/>
              <a:gd name="connsiteX5" fmla="*/ 59263 w 815141"/>
              <a:gd name="connsiteY5" fmla="*/ 319863 h 758856"/>
              <a:gd name="connsiteX6" fmla="*/ 56596 w 815141"/>
              <a:gd name="connsiteY6" fmla="*/ 630854 h 758856"/>
              <a:gd name="connsiteX7" fmla="*/ 0 w 815141"/>
              <a:gd name="connsiteY7" fmla="*/ 731902 h 758856"/>
              <a:gd name="connsiteX0" fmla="*/ 0 w 805831"/>
              <a:gd name="connsiteY0" fmla="*/ 731902 h 758856"/>
              <a:gd name="connsiteX1" fmla="*/ 373741 w 805831"/>
              <a:gd name="connsiteY1" fmla="*/ 757848 h 758856"/>
              <a:gd name="connsiteX2" fmla="*/ 683896 w 805831"/>
              <a:gd name="connsiteY2" fmla="*/ 696479 h 758856"/>
              <a:gd name="connsiteX3" fmla="*/ 803316 w 805831"/>
              <a:gd name="connsiteY3" fmla="*/ 453428 h 758856"/>
              <a:gd name="connsiteX4" fmla="*/ 588282 w 805831"/>
              <a:gd name="connsiteY4" fmla="*/ 3537 h 758856"/>
              <a:gd name="connsiteX5" fmla="*/ 59263 w 805831"/>
              <a:gd name="connsiteY5" fmla="*/ 319863 h 758856"/>
              <a:gd name="connsiteX6" fmla="*/ 56596 w 805831"/>
              <a:gd name="connsiteY6" fmla="*/ 630854 h 758856"/>
              <a:gd name="connsiteX7" fmla="*/ 0 w 805831"/>
              <a:gd name="connsiteY7" fmla="*/ 731902 h 758856"/>
              <a:gd name="connsiteX0" fmla="*/ 0 w 822941"/>
              <a:gd name="connsiteY0" fmla="*/ 731902 h 758856"/>
              <a:gd name="connsiteX1" fmla="*/ 373741 w 822941"/>
              <a:gd name="connsiteY1" fmla="*/ 757848 h 758856"/>
              <a:gd name="connsiteX2" fmla="*/ 683896 w 822941"/>
              <a:gd name="connsiteY2" fmla="*/ 696479 h 758856"/>
              <a:gd name="connsiteX3" fmla="*/ 820887 w 822941"/>
              <a:gd name="connsiteY3" fmla="*/ 468892 h 758856"/>
              <a:gd name="connsiteX4" fmla="*/ 588282 w 822941"/>
              <a:gd name="connsiteY4" fmla="*/ 3537 h 758856"/>
              <a:gd name="connsiteX5" fmla="*/ 59263 w 822941"/>
              <a:gd name="connsiteY5" fmla="*/ 319863 h 758856"/>
              <a:gd name="connsiteX6" fmla="*/ 56596 w 822941"/>
              <a:gd name="connsiteY6" fmla="*/ 630854 h 758856"/>
              <a:gd name="connsiteX7" fmla="*/ 0 w 822941"/>
              <a:gd name="connsiteY7" fmla="*/ 731902 h 758856"/>
              <a:gd name="connsiteX0" fmla="*/ 0 w 823675"/>
              <a:gd name="connsiteY0" fmla="*/ 731902 h 760400"/>
              <a:gd name="connsiteX1" fmla="*/ 373741 w 823675"/>
              <a:gd name="connsiteY1" fmla="*/ 757848 h 760400"/>
              <a:gd name="connsiteX2" fmla="*/ 695077 w 823675"/>
              <a:gd name="connsiteY2" fmla="*/ 729340 h 760400"/>
              <a:gd name="connsiteX3" fmla="*/ 820887 w 823675"/>
              <a:gd name="connsiteY3" fmla="*/ 468892 h 760400"/>
              <a:gd name="connsiteX4" fmla="*/ 588282 w 823675"/>
              <a:gd name="connsiteY4" fmla="*/ 3537 h 760400"/>
              <a:gd name="connsiteX5" fmla="*/ 59263 w 823675"/>
              <a:gd name="connsiteY5" fmla="*/ 319863 h 760400"/>
              <a:gd name="connsiteX6" fmla="*/ 56596 w 823675"/>
              <a:gd name="connsiteY6" fmla="*/ 630854 h 760400"/>
              <a:gd name="connsiteX7" fmla="*/ 0 w 823675"/>
              <a:gd name="connsiteY7" fmla="*/ 731902 h 760400"/>
              <a:gd name="connsiteX0" fmla="*/ 0 w 823675"/>
              <a:gd name="connsiteY0" fmla="*/ 731902 h 760034"/>
              <a:gd name="connsiteX1" fmla="*/ 166906 w 823675"/>
              <a:gd name="connsiteY1" fmla="*/ 737073 h 760034"/>
              <a:gd name="connsiteX2" fmla="*/ 373741 w 823675"/>
              <a:gd name="connsiteY2" fmla="*/ 757848 h 760034"/>
              <a:gd name="connsiteX3" fmla="*/ 695077 w 823675"/>
              <a:gd name="connsiteY3" fmla="*/ 729340 h 760034"/>
              <a:gd name="connsiteX4" fmla="*/ 820887 w 823675"/>
              <a:gd name="connsiteY4" fmla="*/ 468892 h 760034"/>
              <a:gd name="connsiteX5" fmla="*/ 588282 w 823675"/>
              <a:gd name="connsiteY5" fmla="*/ 3537 h 760034"/>
              <a:gd name="connsiteX6" fmla="*/ 59263 w 823675"/>
              <a:gd name="connsiteY6" fmla="*/ 319863 h 760034"/>
              <a:gd name="connsiteX7" fmla="*/ 56596 w 823675"/>
              <a:gd name="connsiteY7" fmla="*/ 630854 h 760034"/>
              <a:gd name="connsiteX8" fmla="*/ 0 w 823675"/>
              <a:gd name="connsiteY8" fmla="*/ 731902 h 760034"/>
              <a:gd name="connsiteX0" fmla="*/ 0 w 823675"/>
              <a:gd name="connsiteY0" fmla="*/ 731902 h 760034"/>
              <a:gd name="connsiteX1" fmla="*/ 166906 w 823675"/>
              <a:gd name="connsiteY1" fmla="*/ 737073 h 760034"/>
              <a:gd name="connsiteX2" fmla="*/ 373741 w 823675"/>
              <a:gd name="connsiteY2" fmla="*/ 757848 h 760034"/>
              <a:gd name="connsiteX3" fmla="*/ 695077 w 823675"/>
              <a:gd name="connsiteY3" fmla="*/ 729340 h 760034"/>
              <a:gd name="connsiteX4" fmla="*/ 820887 w 823675"/>
              <a:gd name="connsiteY4" fmla="*/ 468892 h 760034"/>
              <a:gd name="connsiteX5" fmla="*/ 588282 w 823675"/>
              <a:gd name="connsiteY5" fmla="*/ 3537 h 760034"/>
              <a:gd name="connsiteX6" fmla="*/ 59263 w 823675"/>
              <a:gd name="connsiteY6" fmla="*/ 319863 h 760034"/>
              <a:gd name="connsiteX7" fmla="*/ 56596 w 823675"/>
              <a:gd name="connsiteY7" fmla="*/ 630854 h 760034"/>
              <a:gd name="connsiteX8" fmla="*/ 0 w 823675"/>
              <a:gd name="connsiteY8" fmla="*/ 731902 h 760034"/>
              <a:gd name="connsiteX0" fmla="*/ 0 w 823675"/>
              <a:gd name="connsiteY0" fmla="*/ 731902 h 786869"/>
              <a:gd name="connsiteX1" fmla="*/ 166906 w 823675"/>
              <a:gd name="connsiteY1" fmla="*/ 737073 h 786869"/>
              <a:gd name="connsiteX2" fmla="*/ 381728 w 823675"/>
              <a:gd name="connsiteY2" fmla="*/ 786843 h 786869"/>
              <a:gd name="connsiteX3" fmla="*/ 695077 w 823675"/>
              <a:gd name="connsiteY3" fmla="*/ 729340 h 786869"/>
              <a:gd name="connsiteX4" fmla="*/ 820887 w 823675"/>
              <a:gd name="connsiteY4" fmla="*/ 468892 h 786869"/>
              <a:gd name="connsiteX5" fmla="*/ 588282 w 823675"/>
              <a:gd name="connsiteY5" fmla="*/ 3537 h 786869"/>
              <a:gd name="connsiteX6" fmla="*/ 59263 w 823675"/>
              <a:gd name="connsiteY6" fmla="*/ 319863 h 786869"/>
              <a:gd name="connsiteX7" fmla="*/ 56596 w 823675"/>
              <a:gd name="connsiteY7" fmla="*/ 630854 h 786869"/>
              <a:gd name="connsiteX8" fmla="*/ 0 w 823675"/>
              <a:gd name="connsiteY8" fmla="*/ 731902 h 786869"/>
              <a:gd name="connsiteX0" fmla="*/ 0 w 823675"/>
              <a:gd name="connsiteY0" fmla="*/ 731902 h 792665"/>
              <a:gd name="connsiteX1" fmla="*/ 166906 w 823675"/>
              <a:gd name="connsiteY1" fmla="*/ 737073 h 792665"/>
              <a:gd name="connsiteX2" fmla="*/ 391312 w 823675"/>
              <a:gd name="connsiteY2" fmla="*/ 792642 h 792665"/>
              <a:gd name="connsiteX3" fmla="*/ 695077 w 823675"/>
              <a:gd name="connsiteY3" fmla="*/ 729340 h 792665"/>
              <a:gd name="connsiteX4" fmla="*/ 820887 w 823675"/>
              <a:gd name="connsiteY4" fmla="*/ 468892 h 792665"/>
              <a:gd name="connsiteX5" fmla="*/ 588282 w 823675"/>
              <a:gd name="connsiteY5" fmla="*/ 3537 h 792665"/>
              <a:gd name="connsiteX6" fmla="*/ 59263 w 823675"/>
              <a:gd name="connsiteY6" fmla="*/ 319863 h 792665"/>
              <a:gd name="connsiteX7" fmla="*/ 56596 w 823675"/>
              <a:gd name="connsiteY7" fmla="*/ 630854 h 792665"/>
              <a:gd name="connsiteX8" fmla="*/ 0 w 823675"/>
              <a:gd name="connsiteY8" fmla="*/ 731902 h 792665"/>
              <a:gd name="connsiteX0" fmla="*/ 0 w 823675"/>
              <a:gd name="connsiteY0" fmla="*/ 731902 h 777210"/>
              <a:gd name="connsiteX1" fmla="*/ 166906 w 823675"/>
              <a:gd name="connsiteY1" fmla="*/ 737073 h 777210"/>
              <a:gd name="connsiteX2" fmla="*/ 391312 w 823675"/>
              <a:gd name="connsiteY2" fmla="*/ 777178 h 777210"/>
              <a:gd name="connsiteX3" fmla="*/ 695077 w 823675"/>
              <a:gd name="connsiteY3" fmla="*/ 729340 h 777210"/>
              <a:gd name="connsiteX4" fmla="*/ 820887 w 823675"/>
              <a:gd name="connsiteY4" fmla="*/ 468892 h 777210"/>
              <a:gd name="connsiteX5" fmla="*/ 588282 w 823675"/>
              <a:gd name="connsiteY5" fmla="*/ 3537 h 777210"/>
              <a:gd name="connsiteX6" fmla="*/ 59263 w 823675"/>
              <a:gd name="connsiteY6" fmla="*/ 319863 h 777210"/>
              <a:gd name="connsiteX7" fmla="*/ 56596 w 823675"/>
              <a:gd name="connsiteY7" fmla="*/ 630854 h 777210"/>
              <a:gd name="connsiteX8" fmla="*/ 0 w 823675"/>
              <a:gd name="connsiteY8" fmla="*/ 731902 h 777210"/>
              <a:gd name="connsiteX0" fmla="*/ 0 w 823675"/>
              <a:gd name="connsiteY0" fmla="*/ 731902 h 777210"/>
              <a:gd name="connsiteX1" fmla="*/ 166906 w 823675"/>
              <a:gd name="connsiteY1" fmla="*/ 737073 h 777210"/>
              <a:gd name="connsiteX2" fmla="*/ 391312 w 823675"/>
              <a:gd name="connsiteY2" fmla="*/ 777178 h 777210"/>
              <a:gd name="connsiteX3" fmla="*/ 695077 w 823675"/>
              <a:gd name="connsiteY3" fmla="*/ 729340 h 777210"/>
              <a:gd name="connsiteX4" fmla="*/ 820887 w 823675"/>
              <a:gd name="connsiteY4" fmla="*/ 468892 h 777210"/>
              <a:gd name="connsiteX5" fmla="*/ 588282 w 823675"/>
              <a:gd name="connsiteY5" fmla="*/ 3537 h 777210"/>
              <a:gd name="connsiteX6" fmla="*/ 59263 w 823675"/>
              <a:gd name="connsiteY6" fmla="*/ 319863 h 777210"/>
              <a:gd name="connsiteX7" fmla="*/ 51617 w 823675"/>
              <a:gd name="connsiteY7" fmla="*/ 627352 h 777210"/>
              <a:gd name="connsiteX8" fmla="*/ 0 w 823675"/>
              <a:gd name="connsiteY8" fmla="*/ 731902 h 777210"/>
              <a:gd name="connsiteX0" fmla="*/ 0 w 823675"/>
              <a:gd name="connsiteY0" fmla="*/ 732801 h 778109"/>
              <a:gd name="connsiteX1" fmla="*/ 166906 w 823675"/>
              <a:gd name="connsiteY1" fmla="*/ 737972 h 778109"/>
              <a:gd name="connsiteX2" fmla="*/ 391312 w 823675"/>
              <a:gd name="connsiteY2" fmla="*/ 778077 h 778109"/>
              <a:gd name="connsiteX3" fmla="*/ 695077 w 823675"/>
              <a:gd name="connsiteY3" fmla="*/ 730239 h 778109"/>
              <a:gd name="connsiteX4" fmla="*/ 820887 w 823675"/>
              <a:gd name="connsiteY4" fmla="*/ 469791 h 778109"/>
              <a:gd name="connsiteX5" fmla="*/ 588282 w 823675"/>
              <a:gd name="connsiteY5" fmla="*/ 4436 h 778109"/>
              <a:gd name="connsiteX6" fmla="*/ 39641 w 823675"/>
              <a:gd name="connsiteY6" fmla="*/ 312540 h 778109"/>
              <a:gd name="connsiteX7" fmla="*/ 51617 w 823675"/>
              <a:gd name="connsiteY7" fmla="*/ 628251 h 778109"/>
              <a:gd name="connsiteX8" fmla="*/ 0 w 823675"/>
              <a:gd name="connsiteY8" fmla="*/ 732801 h 778109"/>
              <a:gd name="connsiteX0" fmla="*/ 0 w 823675"/>
              <a:gd name="connsiteY0" fmla="*/ 732965 h 778273"/>
              <a:gd name="connsiteX1" fmla="*/ 166906 w 823675"/>
              <a:gd name="connsiteY1" fmla="*/ 738136 h 778273"/>
              <a:gd name="connsiteX2" fmla="*/ 391312 w 823675"/>
              <a:gd name="connsiteY2" fmla="*/ 778241 h 778273"/>
              <a:gd name="connsiteX3" fmla="*/ 695077 w 823675"/>
              <a:gd name="connsiteY3" fmla="*/ 730403 h 778273"/>
              <a:gd name="connsiteX4" fmla="*/ 820887 w 823675"/>
              <a:gd name="connsiteY4" fmla="*/ 469955 h 778273"/>
              <a:gd name="connsiteX5" fmla="*/ 588282 w 823675"/>
              <a:gd name="connsiteY5" fmla="*/ 4600 h 778273"/>
              <a:gd name="connsiteX6" fmla="*/ 31572 w 823675"/>
              <a:gd name="connsiteY6" fmla="*/ 311368 h 778273"/>
              <a:gd name="connsiteX7" fmla="*/ 51617 w 823675"/>
              <a:gd name="connsiteY7" fmla="*/ 628415 h 778273"/>
              <a:gd name="connsiteX8" fmla="*/ 0 w 823675"/>
              <a:gd name="connsiteY8" fmla="*/ 732965 h 778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3675" h="778273">
                <a:moveTo>
                  <a:pt x="0" y="732965"/>
                </a:moveTo>
                <a:cubicBezTo>
                  <a:pt x="17853" y="736493"/>
                  <a:pt x="104616" y="733812"/>
                  <a:pt x="166906" y="738136"/>
                </a:cubicBezTo>
                <a:cubicBezTo>
                  <a:pt x="229196" y="742460"/>
                  <a:pt x="303284" y="779530"/>
                  <a:pt x="391312" y="778241"/>
                </a:cubicBezTo>
                <a:cubicBezTo>
                  <a:pt x="479340" y="776952"/>
                  <a:pt x="621884" y="774696"/>
                  <a:pt x="695077" y="730403"/>
                </a:cubicBezTo>
                <a:cubicBezTo>
                  <a:pt x="768270" y="686110"/>
                  <a:pt x="838686" y="590922"/>
                  <a:pt x="820887" y="469955"/>
                </a:cubicBezTo>
                <a:cubicBezTo>
                  <a:pt x="803088" y="348988"/>
                  <a:pt x="795207" y="48292"/>
                  <a:pt x="588282" y="4600"/>
                </a:cubicBezTo>
                <a:cubicBezTo>
                  <a:pt x="492555" y="-2543"/>
                  <a:pt x="66148" y="-39533"/>
                  <a:pt x="31572" y="311368"/>
                </a:cubicBezTo>
                <a:cubicBezTo>
                  <a:pt x="15666" y="420334"/>
                  <a:pt x="51617" y="565074"/>
                  <a:pt x="51617" y="628415"/>
                </a:cubicBezTo>
                <a:cubicBezTo>
                  <a:pt x="52094" y="700138"/>
                  <a:pt x="0" y="732965"/>
                  <a:pt x="0" y="732965"/>
                </a:cubicBezTo>
                <a:close/>
              </a:path>
            </a:pathLst>
          </a:custGeom>
          <a:noFill/>
          <a:ln w="19050" cap="flat">
            <a:solidFill>
              <a:schemeClr val="tx1"/>
            </a:solidFill>
            <a:prstDash val="solid"/>
            <a:miter/>
          </a:ln>
        </p:spPr>
        <p:txBody>
          <a:bodyPr rtlCol="0" anchor="ctr"/>
          <a:lstStyle/>
          <a:p>
            <a:endParaRPr lang="en-US"/>
          </a:p>
        </p:txBody>
      </p:sp>
    </p:spTree>
    <p:extLst>
      <p:ext uri="{BB962C8B-B14F-4D97-AF65-F5344CB8AC3E}">
        <p14:creationId xmlns:p14="http://schemas.microsoft.com/office/powerpoint/2010/main" val="3161922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8410F-CFF7-07AA-BDF5-EDC5DAB83F06}"/>
              </a:ext>
            </a:extLst>
          </p:cNvPr>
          <p:cNvSpPr>
            <a:spLocks noGrp="1"/>
          </p:cNvSpPr>
          <p:nvPr>
            <p:ph type="ctrTitle"/>
          </p:nvPr>
        </p:nvSpPr>
        <p:spPr/>
        <p:txBody>
          <a:bodyPr>
            <a:normAutofit/>
          </a:bodyPr>
          <a:lstStyle/>
          <a:p>
            <a:r>
              <a:rPr lang="en-US" sz="9600" dirty="0"/>
              <a:t>Questions?</a:t>
            </a:r>
          </a:p>
        </p:txBody>
      </p:sp>
      <p:sp>
        <p:nvSpPr>
          <p:cNvPr id="5" name="Subtitle 4">
            <a:extLst>
              <a:ext uri="{FF2B5EF4-FFF2-40B4-BE49-F238E27FC236}">
                <a16:creationId xmlns:a16="http://schemas.microsoft.com/office/drawing/2014/main" id="{8C932FDA-9733-5349-481E-0166D074088F}"/>
              </a:ext>
            </a:extLst>
          </p:cNvPr>
          <p:cNvSpPr>
            <a:spLocks noGrp="1"/>
          </p:cNvSpPr>
          <p:nvPr>
            <p:ph type="subTitle" idx="1"/>
          </p:nvPr>
        </p:nvSpPr>
        <p:spPr>
          <a:xfrm>
            <a:off x="6405059" y="5521421"/>
            <a:ext cx="4397164" cy="1057938"/>
          </a:xfrm>
        </p:spPr>
        <p:txBody>
          <a:bodyPr>
            <a:normAutofit fontScale="70000" lnSpcReduction="20000"/>
          </a:bodyPr>
          <a:lstStyle/>
          <a:p>
            <a:r>
              <a:rPr lang="en-US" sz="3200" dirty="0"/>
              <a:t>For further questions contact:</a:t>
            </a:r>
          </a:p>
          <a:p>
            <a:r>
              <a:rPr lang="en-US" sz="3200" dirty="0"/>
              <a:t>Sarah </a:t>
            </a:r>
            <a:r>
              <a:rPr lang="en-US" dirty="0"/>
              <a:t>Goetz</a:t>
            </a:r>
            <a:r>
              <a:rPr lang="en-US" sz="3200" dirty="0"/>
              <a:t>, Student Affairs Coordinator </a:t>
            </a:r>
            <a:r>
              <a:rPr lang="en-US" sz="3200" dirty="0">
                <a:solidFill>
                  <a:srgbClr val="F06510"/>
                </a:solidFill>
                <a:hlinkClick r:id="rId2">
                  <a:extLst>
                    <a:ext uri="{A12FA001-AC4F-418D-AE19-62706E023703}">
                      <ahyp:hlinkClr xmlns:ahyp="http://schemas.microsoft.com/office/drawing/2018/hyperlinkcolor" val="tx"/>
                    </a:ext>
                  </a:extLst>
                </a:hlinkClick>
              </a:rPr>
              <a:t>sbarefoot@campbell.edu</a:t>
            </a:r>
            <a:r>
              <a:rPr lang="en-US" sz="3200" dirty="0">
                <a:solidFill>
                  <a:srgbClr val="F06510"/>
                </a:solidFill>
              </a:rPr>
              <a:t> </a:t>
            </a:r>
          </a:p>
          <a:p>
            <a:endParaRPr lang="en-US" dirty="0"/>
          </a:p>
        </p:txBody>
      </p:sp>
    </p:spTree>
    <p:extLst>
      <p:ext uri="{BB962C8B-B14F-4D97-AF65-F5344CB8AC3E}">
        <p14:creationId xmlns:p14="http://schemas.microsoft.com/office/powerpoint/2010/main" val="281935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6C49-D4FB-7002-6954-3A039F44DB9C}"/>
              </a:ext>
            </a:extLst>
          </p:cNvPr>
          <p:cNvSpPr>
            <a:spLocks noGrp="1"/>
          </p:cNvSpPr>
          <p:nvPr>
            <p:ph type="title"/>
          </p:nvPr>
        </p:nvSpPr>
        <p:spPr/>
        <p:txBody>
          <a:bodyPr/>
          <a:lstStyle/>
          <a:p>
            <a:r>
              <a:rPr lang="en-US" dirty="0"/>
              <a:t>Deadlines to know </a:t>
            </a:r>
          </a:p>
        </p:txBody>
      </p:sp>
      <p:sp>
        <p:nvSpPr>
          <p:cNvPr id="3" name="Content Placeholder 2">
            <a:extLst>
              <a:ext uri="{FF2B5EF4-FFF2-40B4-BE49-F238E27FC236}">
                <a16:creationId xmlns:a16="http://schemas.microsoft.com/office/drawing/2014/main" id="{52FFD0DC-3211-621D-AC9B-DCF48150FDCA}"/>
              </a:ext>
            </a:extLst>
          </p:cNvPr>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en-US" dirty="0"/>
              <a:t>Scholarship Opens: </a:t>
            </a:r>
            <a:r>
              <a:rPr lang="en-US" dirty="0">
                <a:solidFill>
                  <a:srgbClr val="F06510"/>
                </a:solidFill>
              </a:rPr>
              <a:t>February 14</a:t>
            </a:r>
            <a:r>
              <a:rPr lang="en-US" baseline="30000" dirty="0">
                <a:solidFill>
                  <a:srgbClr val="F06510"/>
                </a:solidFill>
              </a:rPr>
              <a:t>th</a:t>
            </a:r>
            <a:r>
              <a:rPr lang="en-US" dirty="0">
                <a:solidFill>
                  <a:srgbClr val="F06510"/>
                </a:solidFill>
              </a:rPr>
              <a:t> </a:t>
            </a:r>
          </a:p>
          <a:p>
            <a:pPr marL="685800" lvl="1" indent="-457200"/>
            <a:r>
              <a:rPr lang="en-US" dirty="0">
                <a:solidFill>
                  <a:srgbClr val="F06510"/>
                </a:solidFill>
              </a:rPr>
              <a:t>March 1</a:t>
            </a:r>
            <a:r>
              <a:rPr lang="en-US" baseline="30000" dirty="0">
                <a:solidFill>
                  <a:srgbClr val="F06510"/>
                </a:solidFill>
              </a:rPr>
              <a:t>st</a:t>
            </a:r>
            <a:r>
              <a:rPr lang="en-US" dirty="0">
                <a:solidFill>
                  <a:srgbClr val="F06510"/>
                </a:solidFill>
              </a:rPr>
              <a:t> for Nursing Students</a:t>
            </a:r>
          </a:p>
          <a:p>
            <a:pPr marL="457200" indent="-457200">
              <a:buFont typeface="Arial" panose="020B0604020202020204" pitchFamily="34" charset="0"/>
              <a:buChar char="•"/>
            </a:pPr>
            <a:r>
              <a:rPr lang="en-US" dirty="0"/>
              <a:t>Early-Bird Deadline: </a:t>
            </a:r>
            <a:r>
              <a:rPr lang="en-US" dirty="0">
                <a:solidFill>
                  <a:srgbClr val="F06510"/>
                </a:solidFill>
              </a:rPr>
              <a:t>March 13</a:t>
            </a:r>
            <a:r>
              <a:rPr lang="en-US" baseline="30000" dirty="0">
                <a:solidFill>
                  <a:srgbClr val="F06510"/>
                </a:solidFill>
              </a:rPr>
              <a:t>th</a:t>
            </a:r>
            <a:r>
              <a:rPr lang="en-US" dirty="0">
                <a:solidFill>
                  <a:srgbClr val="F06510"/>
                </a:solidFill>
              </a:rPr>
              <a:t> </a:t>
            </a:r>
          </a:p>
          <a:p>
            <a:pPr marL="685800" lvl="1" indent="-457200"/>
            <a:r>
              <a:rPr lang="en-US" dirty="0"/>
              <a:t>Complete by deadline and be entered to win a $25 Bookstore Gift Card </a:t>
            </a:r>
          </a:p>
          <a:p>
            <a:pPr marL="457200" indent="-457200">
              <a:buFont typeface="Arial" panose="020B0604020202020204" pitchFamily="34" charset="0"/>
              <a:buChar char="•"/>
            </a:pPr>
            <a:r>
              <a:rPr lang="en-US" dirty="0"/>
              <a:t>Scholarship Deadline: </a:t>
            </a:r>
            <a:r>
              <a:rPr lang="en-US" dirty="0">
                <a:solidFill>
                  <a:srgbClr val="F06510"/>
                </a:solidFill>
              </a:rPr>
              <a:t>May 3</a:t>
            </a:r>
            <a:r>
              <a:rPr lang="en-US" baseline="30000" dirty="0">
                <a:solidFill>
                  <a:srgbClr val="F06510"/>
                </a:solidFill>
              </a:rPr>
              <a:t>rd</a:t>
            </a:r>
            <a:r>
              <a:rPr lang="en-US" dirty="0">
                <a:solidFill>
                  <a:srgbClr val="F06510"/>
                </a:solidFill>
              </a:rPr>
              <a:t> </a:t>
            </a:r>
          </a:p>
          <a:p>
            <a:pPr marL="457200" indent="-457200">
              <a:buFont typeface="Arial" panose="020B0604020202020204" pitchFamily="34" charset="0"/>
              <a:buChar char="•"/>
            </a:pPr>
            <a:r>
              <a:rPr lang="en-US" dirty="0"/>
              <a:t>Scholarship Link: </a:t>
            </a:r>
            <a:r>
              <a:rPr lang="en-US" dirty="0">
                <a:solidFill>
                  <a:srgbClr val="F06510"/>
                </a:solidFill>
                <a:hlinkClick r:id="rId2">
                  <a:extLst>
                    <a:ext uri="{A12FA001-AC4F-418D-AE19-62706E023703}">
                      <ahyp:hlinkClr xmlns:ahyp="http://schemas.microsoft.com/office/drawing/2018/hyperlinkcolor" val="tx"/>
                    </a:ext>
                  </a:extLst>
                </a:hlinkClick>
              </a:rPr>
              <a:t>https://cphs.campbell.edu/admissions/scholarships/</a:t>
            </a:r>
            <a:endParaRPr lang="en-US" dirty="0">
              <a:solidFill>
                <a:srgbClr val="F06510"/>
              </a:solidFill>
            </a:endParaRPr>
          </a:p>
          <a:p>
            <a:pPr marL="685800" lvl="1" indent="-457200"/>
            <a:r>
              <a:rPr lang="en-US" dirty="0"/>
              <a:t>Students will get a personal link sent directly to their CU student email. If you do not receive a link and would like a personal link, email Sarah Goetz for assistance (</a:t>
            </a:r>
            <a:r>
              <a:rPr lang="en-US" dirty="0">
                <a:solidFill>
                  <a:srgbClr val="F06510"/>
                </a:solidFill>
                <a:hlinkClick r:id="rId3">
                  <a:extLst>
                    <a:ext uri="{A12FA001-AC4F-418D-AE19-62706E023703}">
                      <ahyp:hlinkClr xmlns:ahyp="http://schemas.microsoft.com/office/drawing/2018/hyperlinkcolor" val="tx"/>
                    </a:ext>
                  </a:extLst>
                </a:hlinkClick>
              </a:rPr>
              <a:t>sbarefoot@campbell.edu</a:t>
            </a:r>
            <a:r>
              <a:rPr lang="en-US" dirty="0"/>
              <a:t>).</a:t>
            </a:r>
          </a:p>
          <a:p>
            <a:pPr marL="685800" lvl="1" indent="-457200"/>
            <a:r>
              <a:rPr lang="en-US" dirty="0"/>
              <a:t>Dual student may receive multiple links since they are technically enrolled in two programs. If you receive multiple links, just pick one to use – this will not hinder your application. </a:t>
            </a:r>
          </a:p>
          <a:p>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106376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6C49-D4FB-7002-6954-3A039F44DB9C}"/>
              </a:ext>
            </a:extLst>
          </p:cNvPr>
          <p:cNvSpPr>
            <a:spLocks noGrp="1"/>
          </p:cNvSpPr>
          <p:nvPr>
            <p:ph type="title"/>
          </p:nvPr>
        </p:nvSpPr>
        <p:spPr/>
        <p:txBody>
          <a:bodyPr/>
          <a:lstStyle/>
          <a:p>
            <a:r>
              <a:rPr lang="en-US" dirty="0"/>
              <a:t>Personal vs. general link </a:t>
            </a:r>
          </a:p>
        </p:txBody>
      </p:sp>
      <p:sp>
        <p:nvSpPr>
          <p:cNvPr id="3" name="Content Placeholder 2">
            <a:extLst>
              <a:ext uri="{FF2B5EF4-FFF2-40B4-BE49-F238E27FC236}">
                <a16:creationId xmlns:a16="http://schemas.microsoft.com/office/drawing/2014/main" id="{52FFD0DC-3211-621D-AC9B-DCF48150FDCA}"/>
              </a:ext>
            </a:extLst>
          </p:cNvPr>
          <p:cNvSpPr>
            <a:spLocks noGrp="1"/>
          </p:cNvSpPr>
          <p:nvPr>
            <p:ph idx="1"/>
          </p:nvPr>
        </p:nvSpPr>
        <p:spPr/>
        <p:txBody>
          <a:bodyPr>
            <a:normAutofit fontScale="70000" lnSpcReduction="20000"/>
          </a:bodyPr>
          <a:lstStyle/>
          <a:p>
            <a:pPr algn="l">
              <a:buFont typeface="Arial" panose="020B0604020202020204" pitchFamily="34" charset="0"/>
              <a:buChar char="•"/>
            </a:pPr>
            <a:r>
              <a:rPr lang="en-US" b="0" i="0" u="sng" dirty="0">
                <a:solidFill>
                  <a:srgbClr val="32363A"/>
                </a:solidFill>
                <a:effectLst/>
                <a:latin typeface="72"/>
              </a:rPr>
              <a:t>Personalized access link</a:t>
            </a:r>
            <a:r>
              <a:rPr lang="en-US" b="0" i="0" dirty="0">
                <a:solidFill>
                  <a:srgbClr val="32363A"/>
                </a:solidFill>
                <a:effectLst/>
                <a:latin typeface="72"/>
              </a:rPr>
              <a:t> (sent to your email via Qualtrics/Sarah Goetz): </a:t>
            </a:r>
          </a:p>
          <a:p>
            <a:pPr lvl="1"/>
            <a:r>
              <a:rPr lang="en-US" b="0" dirty="0">
                <a:solidFill>
                  <a:srgbClr val="32363A"/>
                </a:solidFill>
                <a:latin typeface="72"/>
              </a:rPr>
              <a:t>Y</a:t>
            </a:r>
            <a:r>
              <a:rPr lang="en-US" b="0" i="0" dirty="0">
                <a:solidFill>
                  <a:srgbClr val="32363A"/>
                </a:solidFill>
                <a:effectLst/>
                <a:latin typeface="72"/>
              </a:rPr>
              <a:t>ou will be able to work on your application from any device at any time through this link until submission of your application. </a:t>
            </a:r>
          </a:p>
          <a:p>
            <a:pPr lvl="1"/>
            <a:r>
              <a:rPr lang="en-US" b="0" i="0" dirty="0">
                <a:solidFill>
                  <a:srgbClr val="32363A"/>
                </a:solidFill>
                <a:effectLst/>
                <a:latin typeface="72"/>
              </a:rPr>
              <a:t>Please do not share this link with others, as it your personal link to access your application.</a:t>
            </a:r>
          </a:p>
          <a:p>
            <a:pPr algn="l">
              <a:buFont typeface="Arial" panose="020B0604020202020204" pitchFamily="34" charset="0"/>
              <a:buChar char="•"/>
            </a:pPr>
            <a:r>
              <a:rPr lang="en-US" b="0" i="0" u="sng" dirty="0">
                <a:solidFill>
                  <a:srgbClr val="32363A"/>
                </a:solidFill>
                <a:effectLst/>
                <a:latin typeface="72"/>
              </a:rPr>
              <a:t>General access link</a:t>
            </a:r>
            <a:r>
              <a:rPr lang="en-US" b="0" i="0" dirty="0">
                <a:solidFill>
                  <a:srgbClr val="32363A"/>
                </a:solidFill>
                <a:effectLst/>
                <a:latin typeface="72"/>
              </a:rPr>
              <a:t> (used in any promotional scholarship email or flyers):</a:t>
            </a:r>
          </a:p>
          <a:p>
            <a:pPr lvl="1"/>
            <a:r>
              <a:rPr lang="en-US" b="0" dirty="0">
                <a:solidFill>
                  <a:srgbClr val="32363A"/>
                </a:solidFill>
                <a:latin typeface="72"/>
              </a:rPr>
              <a:t>Y</a:t>
            </a:r>
            <a:r>
              <a:rPr lang="en-US" b="0" i="0" dirty="0">
                <a:solidFill>
                  <a:srgbClr val="32363A"/>
                </a:solidFill>
                <a:effectLst/>
                <a:latin typeface="72"/>
              </a:rPr>
              <a:t>ou will only be able to submit your application in one sitting and cannot access your application from other devices. </a:t>
            </a:r>
          </a:p>
          <a:p>
            <a:pPr lvl="1"/>
            <a:r>
              <a:rPr lang="en-US" b="0" i="0" dirty="0">
                <a:solidFill>
                  <a:srgbClr val="32363A"/>
                </a:solidFill>
                <a:effectLst/>
                <a:latin typeface="72"/>
              </a:rPr>
              <a:t>If you leave the application at any point before submission, your progress will be lost, and you will have to recomplete the application.  </a:t>
            </a:r>
          </a:p>
          <a:p>
            <a:pPr lvl="1"/>
            <a:r>
              <a:rPr lang="en-US" b="0" i="0" dirty="0">
                <a:solidFill>
                  <a:srgbClr val="32363A"/>
                </a:solidFill>
                <a:effectLst/>
                <a:latin typeface="72"/>
              </a:rPr>
              <a:t>*We recommend that you use the personalized access link that is sent to you via Qualtrics versus the general access link to enable you to submit your application wherever and whenever is convenient for you.*</a:t>
            </a:r>
          </a:p>
          <a:p>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005778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196BB-E05A-0873-EC7E-6009696C943F}"/>
              </a:ext>
            </a:extLst>
          </p:cNvPr>
          <p:cNvSpPr>
            <a:spLocks noGrp="1"/>
          </p:cNvSpPr>
          <p:nvPr>
            <p:ph type="title"/>
          </p:nvPr>
        </p:nvSpPr>
        <p:spPr/>
        <p:txBody>
          <a:bodyPr/>
          <a:lstStyle/>
          <a:p>
            <a:r>
              <a:rPr lang="en-US" dirty="0"/>
              <a:t>Scholarship Types</a:t>
            </a:r>
          </a:p>
        </p:txBody>
      </p:sp>
      <p:sp>
        <p:nvSpPr>
          <p:cNvPr id="3" name="Content Placeholder 2">
            <a:extLst>
              <a:ext uri="{FF2B5EF4-FFF2-40B4-BE49-F238E27FC236}">
                <a16:creationId xmlns:a16="http://schemas.microsoft.com/office/drawing/2014/main" id="{332EB711-4C39-5995-8834-A03D753BDED1}"/>
              </a:ext>
            </a:extLst>
          </p:cNvPr>
          <p:cNvSpPr>
            <a:spLocks noGrp="1"/>
          </p:cNvSpPr>
          <p:nvPr>
            <p:ph idx="1"/>
          </p:nvPr>
        </p:nvSpPr>
        <p:spPr/>
        <p:txBody>
          <a:bodyPr/>
          <a:lstStyle/>
          <a:p>
            <a:pPr marL="457200" indent="-457200">
              <a:buFont typeface="Arial" panose="020B0604020202020204" pitchFamily="34" charset="0"/>
              <a:buChar char="•"/>
            </a:pPr>
            <a:r>
              <a:rPr lang="en-US" dirty="0"/>
              <a:t>Need-based (info from FAFSA)</a:t>
            </a:r>
          </a:p>
          <a:p>
            <a:pPr marL="457200" indent="-457200">
              <a:buFont typeface="Arial" panose="020B0604020202020204" pitchFamily="34" charset="0"/>
              <a:buChar char="•"/>
            </a:pPr>
            <a:r>
              <a:rPr lang="en-US" dirty="0"/>
              <a:t>Program specific </a:t>
            </a:r>
          </a:p>
          <a:p>
            <a:pPr marL="457200" indent="-457200">
              <a:buFont typeface="Arial" panose="020B0604020202020204" pitchFamily="34" charset="0"/>
              <a:buChar char="•"/>
            </a:pPr>
            <a:r>
              <a:rPr lang="en-US" dirty="0"/>
              <a:t>Employment intentions (future careers)</a:t>
            </a:r>
          </a:p>
          <a:p>
            <a:pPr marL="457200" indent="-457200">
              <a:buFont typeface="Arial" panose="020B0604020202020204" pitchFamily="34" charset="0"/>
              <a:buChar char="•"/>
            </a:pPr>
            <a:r>
              <a:rPr lang="en-US" dirty="0"/>
              <a:t>Background (first gen. student, from a rural area, etc.)</a:t>
            </a:r>
          </a:p>
        </p:txBody>
      </p:sp>
    </p:spTree>
    <p:extLst>
      <p:ext uri="{BB962C8B-B14F-4D97-AF65-F5344CB8AC3E}">
        <p14:creationId xmlns:p14="http://schemas.microsoft.com/office/powerpoint/2010/main" val="126496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3D3F92-A42A-4783-8E68-3EA4940D8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8806B02-335B-4B6E-B86F-D9FCF2E04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61732"/>
            <a:ext cx="8582787" cy="5958985"/>
          </a:xfrm>
          <a:custGeom>
            <a:avLst/>
            <a:gdLst>
              <a:gd name="connsiteX0" fmla="*/ 5536268 w 8582787"/>
              <a:gd name="connsiteY0" fmla="*/ 639 h 5951132"/>
              <a:gd name="connsiteX1" fmla="*/ 5778044 w 8582787"/>
              <a:gd name="connsiteY1" fmla="*/ 6086 h 5951132"/>
              <a:gd name="connsiteX2" fmla="*/ 8038102 w 8582787"/>
              <a:gd name="connsiteY2" fmla="*/ 1081190 h 5951132"/>
              <a:gd name="connsiteX3" fmla="*/ 6942561 w 8582787"/>
              <a:gd name="connsiteY3" fmla="*/ 4768552 h 5951132"/>
              <a:gd name="connsiteX4" fmla="*/ 7063610 w 8582787"/>
              <a:gd name="connsiteY4" fmla="*/ 5404000 h 5951132"/>
              <a:gd name="connsiteX5" fmla="*/ 5844719 w 8582787"/>
              <a:gd name="connsiteY5" fmla="*/ 5361006 h 5951132"/>
              <a:gd name="connsiteX6" fmla="*/ 3911437 w 8582787"/>
              <a:gd name="connsiteY6" fmla="*/ 5888175 h 5951132"/>
              <a:gd name="connsiteX7" fmla="*/ 529190 w 8582787"/>
              <a:gd name="connsiteY7" fmla="*/ 5577971 h 5951132"/>
              <a:gd name="connsiteX8" fmla="*/ 22956 w 8582787"/>
              <a:gd name="connsiteY8" fmla="*/ 5074657 h 5951132"/>
              <a:gd name="connsiteX9" fmla="*/ 0 w 8582787"/>
              <a:gd name="connsiteY9" fmla="*/ 5040008 h 5951132"/>
              <a:gd name="connsiteX10" fmla="*/ 0 w 8582787"/>
              <a:gd name="connsiteY10" fmla="*/ 1220901 h 5951132"/>
              <a:gd name="connsiteX11" fmla="*/ 23024 w 8582787"/>
              <a:gd name="connsiteY11" fmla="*/ 1202608 h 5951132"/>
              <a:gd name="connsiteX12" fmla="*/ 705292 w 8582787"/>
              <a:gd name="connsiteY12" fmla="*/ 821089 h 5951132"/>
              <a:gd name="connsiteX13" fmla="*/ 5536268 w 8582787"/>
              <a:gd name="connsiteY13" fmla="*/ 639 h 5951132"/>
              <a:gd name="connsiteX0" fmla="*/ 5536268 w 8582787"/>
              <a:gd name="connsiteY0" fmla="*/ 639 h 5915698"/>
              <a:gd name="connsiteX1" fmla="*/ 5778044 w 8582787"/>
              <a:gd name="connsiteY1" fmla="*/ 6086 h 5915698"/>
              <a:gd name="connsiteX2" fmla="*/ 8038102 w 8582787"/>
              <a:gd name="connsiteY2" fmla="*/ 1081190 h 5915698"/>
              <a:gd name="connsiteX3" fmla="*/ 6942561 w 8582787"/>
              <a:gd name="connsiteY3" fmla="*/ 4768552 h 5915698"/>
              <a:gd name="connsiteX4" fmla="*/ 7063610 w 8582787"/>
              <a:gd name="connsiteY4" fmla="*/ 5404000 h 5915698"/>
              <a:gd name="connsiteX5" fmla="*/ 5844719 w 8582787"/>
              <a:gd name="connsiteY5" fmla="*/ 5361006 h 5915698"/>
              <a:gd name="connsiteX6" fmla="*/ 3911437 w 8582787"/>
              <a:gd name="connsiteY6" fmla="*/ 5888175 h 5915698"/>
              <a:gd name="connsiteX7" fmla="*/ 591395 w 8582787"/>
              <a:gd name="connsiteY7" fmla="*/ 5528208 h 5915698"/>
              <a:gd name="connsiteX8" fmla="*/ 22956 w 8582787"/>
              <a:gd name="connsiteY8" fmla="*/ 5074657 h 5915698"/>
              <a:gd name="connsiteX9" fmla="*/ 0 w 8582787"/>
              <a:gd name="connsiteY9" fmla="*/ 5040008 h 5915698"/>
              <a:gd name="connsiteX10" fmla="*/ 0 w 8582787"/>
              <a:gd name="connsiteY10" fmla="*/ 1220901 h 5915698"/>
              <a:gd name="connsiteX11" fmla="*/ 23024 w 8582787"/>
              <a:gd name="connsiteY11" fmla="*/ 1202608 h 5915698"/>
              <a:gd name="connsiteX12" fmla="*/ 705292 w 8582787"/>
              <a:gd name="connsiteY12" fmla="*/ 821089 h 5915698"/>
              <a:gd name="connsiteX13" fmla="*/ 5536268 w 8582787"/>
              <a:gd name="connsiteY13" fmla="*/ 639 h 5915698"/>
              <a:gd name="connsiteX0" fmla="*/ 5536268 w 8582787"/>
              <a:gd name="connsiteY0" fmla="*/ 639 h 5931942"/>
              <a:gd name="connsiteX1" fmla="*/ 5778044 w 8582787"/>
              <a:gd name="connsiteY1" fmla="*/ 6086 h 5931942"/>
              <a:gd name="connsiteX2" fmla="*/ 8038102 w 8582787"/>
              <a:gd name="connsiteY2" fmla="*/ 1081190 h 5931942"/>
              <a:gd name="connsiteX3" fmla="*/ 6942561 w 8582787"/>
              <a:gd name="connsiteY3" fmla="*/ 4768552 h 5931942"/>
              <a:gd name="connsiteX4" fmla="*/ 7063610 w 8582787"/>
              <a:gd name="connsiteY4" fmla="*/ 5404000 h 5931942"/>
              <a:gd name="connsiteX5" fmla="*/ 5844719 w 8582787"/>
              <a:gd name="connsiteY5" fmla="*/ 5361006 h 5931942"/>
              <a:gd name="connsiteX6" fmla="*/ 3911437 w 8582787"/>
              <a:gd name="connsiteY6" fmla="*/ 5888175 h 5931942"/>
              <a:gd name="connsiteX7" fmla="*/ 591395 w 8582787"/>
              <a:gd name="connsiteY7" fmla="*/ 5528208 h 5931942"/>
              <a:gd name="connsiteX8" fmla="*/ 22956 w 8582787"/>
              <a:gd name="connsiteY8" fmla="*/ 5074657 h 5931942"/>
              <a:gd name="connsiteX9" fmla="*/ 0 w 8582787"/>
              <a:gd name="connsiteY9" fmla="*/ 5040008 h 5931942"/>
              <a:gd name="connsiteX10" fmla="*/ 0 w 8582787"/>
              <a:gd name="connsiteY10" fmla="*/ 1220901 h 5931942"/>
              <a:gd name="connsiteX11" fmla="*/ 23024 w 8582787"/>
              <a:gd name="connsiteY11" fmla="*/ 1202608 h 5931942"/>
              <a:gd name="connsiteX12" fmla="*/ 705292 w 8582787"/>
              <a:gd name="connsiteY12" fmla="*/ 821089 h 5931942"/>
              <a:gd name="connsiteX13" fmla="*/ 5536268 w 8582787"/>
              <a:gd name="connsiteY13" fmla="*/ 639 h 5931942"/>
              <a:gd name="connsiteX0" fmla="*/ 5536268 w 8582787"/>
              <a:gd name="connsiteY0" fmla="*/ 639 h 5931942"/>
              <a:gd name="connsiteX1" fmla="*/ 5778044 w 8582787"/>
              <a:gd name="connsiteY1" fmla="*/ 6086 h 5931942"/>
              <a:gd name="connsiteX2" fmla="*/ 8038102 w 8582787"/>
              <a:gd name="connsiteY2" fmla="*/ 1081190 h 5931942"/>
              <a:gd name="connsiteX3" fmla="*/ 6942561 w 8582787"/>
              <a:gd name="connsiteY3" fmla="*/ 4768552 h 5931942"/>
              <a:gd name="connsiteX4" fmla="*/ 7063610 w 8582787"/>
              <a:gd name="connsiteY4" fmla="*/ 5404000 h 5931942"/>
              <a:gd name="connsiteX5" fmla="*/ 5844719 w 8582787"/>
              <a:gd name="connsiteY5" fmla="*/ 5361006 h 5931942"/>
              <a:gd name="connsiteX6" fmla="*/ 3911437 w 8582787"/>
              <a:gd name="connsiteY6" fmla="*/ 5888175 h 5931942"/>
              <a:gd name="connsiteX7" fmla="*/ 591395 w 8582787"/>
              <a:gd name="connsiteY7" fmla="*/ 5528208 h 5931942"/>
              <a:gd name="connsiteX8" fmla="*/ 22956 w 8582787"/>
              <a:gd name="connsiteY8" fmla="*/ 5074657 h 5931942"/>
              <a:gd name="connsiteX9" fmla="*/ 0 w 8582787"/>
              <a:gd name="connsiteY9" fmla="*/ 5040008 h 5931942"/>
              <a:gd name="connsiteX10" fmla="*/ 0 w 8582787"/>
              <a:gd name="connsiteY10" fmla="*/ 1220901 h 5931942"/>
              <a:gd name="connsiteX11" fmla="*/ 23024 w 8582787"/>
              <a:gd name="connsiteY11" fmla="*/ 1202608 h 5931942"/>
              <a:gd name="connsiteX12" fmla="*/ 705292 w 8582787"/>
              <a:gd name="connsiteY12" fmla="*/ 821089 h 5931942"/>
              <a:gd name="connsiteX13" fmla="*/ 5536268 w 8582787"/>
              <a:gd name="connsiteY13" fmla="*/ 639 h 5931942"/>
              <a:gd name="connsiteX0" fmla="*/ 5536268 w 8582787"/>
              <a:gd name="connsiteY0" fmla="*/ 639 h 5953554"/>
              <a:gd name="connsiteX1" fmla="*/ 5778044 w 8582787"/>
              <a:gd name="connsiteY1" fmla="*/ 6086 h 5953554"/>
              <a:gd name="connsiteX2" fmla="*/ 8038102 w 8582787"/>
              <a:gd name="connsiteY2" fmla="*/ 1081190 h 5953554"/>
              <a:gd name="connsiteX3" fmla="*/ 6942561 w 8582787"/>
              <a:gd name="connsiteY3" fmla="*/ 4768552 h 5953554"/>
              <a:gd name="connsiteX4" fmla="*/ 7063610 w 8582787"/>
              <a:gd name="connsiteY4" fmla="*/ 5404000 h 5953554"/>
              <a:gd name="connsiteX5" fmla="*/ 5844719 w 8582787"/>
              <a:gd name="connsiteY5" fmla="*/ 5361006 h 5953554"/>
              <a:gd name="connsiteX6" fmla="*/ 3911437 w 8582787"/>
              <a:gd name="connsiteY6" fmla="*/ 5888175 h 5953554"/>
              <a:gd name="connsiteX7" fmla="*/ 591395 w 8582787"/>
              <a:gd name="connsiteY7" fmla="*/ 5528208 h 5953554"/>
              <a:gd name="connsiteX8" fmla="*/ 22956 w 8582787"/>
              <a:gd name="connsiteY8" fmla="*/ 5074657 h 5953554"/>
              <a:gd name="connsiteX9" fmla="*/ 0 w 8582787"/>
              <a:gd name="connsiteY9" fmla="*/ 5040008 h 5953554"/>
              <a:gd name="connsiteX10" fmla="*/ 0 w 8582787"/>
              <a:gd name="connsiteY10" fmla="*/ 1220901 h 5953554"/>
              <a:gd name="connsiteX11" fmla="*/ 23024 w 8582787"/>
              <a:gd name="connsiteY11" fmla="*/ 1202608 h 5953554"/>
              <a:gd name="connsiteX12" fmla="*/ 705292 w 8582787"/>
              <a:gd name="connsiteY12" fmla="*/ 821089 h 5953554"/>
              <a:gd name="connsiteX13" fmla="*/ 5536268 w 8582787"/>
              <a:gd name="connsiteY13" fmla="*/ 639 h 5953554"/>
              <a:gd name="connsiteX0" fmla="*/ 5536268 w 8582787"/>
              <a:gd name="connsiteY0" fmla="*/ 639 h 5958985"/>
              <a:gd name="connsiteX1" fmla="*/ 5778044 w 8582787"/>
              <a:gd name="connsiteY1" fmla="*/ 6086 h 5958985"/>
              <a:gd name="connsiteX2" fmla="*/ 8038102 w 8582787"/>
              <a:gd name="connsiteY2" fmla="*/ 1081190 h 5958985"/>
              <a:gd name="connsiteX3" fmla="*/ 6942561 w 8582787"/>
              <a:gd name="connsiteY3" fmla="*/ 4768552 h 5958985"/>
              <a:gd name="connsiteX4" fmla="*/ 7063610 w 8582787"/>
              <a:gd name="connsiteY4" fmla="*/ 5404000 h 5958985"/>
              <a:gd name="connsiteX5" fmla="*/ 5844719 w 8582787"/>
              <a:gd name="connsiteY5" fmla="*/ 5361006 h 5958985"/>
              <a:gd name="connsiteX6" fmla="*/ 3911437 w 8582787"/>
              <a:gd name="connsiteY6" fmla="*/ 5888175 h 5958985"/>
              <a:gd name="connsiteX7" fmla="*/ 591395 w 8582787"/>
              <a:gd name="connsiteY7" fmla="*/ 5528208 h 5958985"/>
              <a:gd name="connsiteX8" fmla="*/ 22956 w 8582787"/>
              <a:gd name="connsiteY8" fmla="*/ 5074657 h 5958985"/>
              <a:gd name="connsiteX9" fmla="*/ 0 w 8582787"/>
              <a:gd name="connsiteY9" fmla="*/ 5040008 h 5958985"/>
              <a:gd name="connsiteX10" fmla="*/ 0 w 8582787"/>
              <a:gd name="connsiteY10" fmla="*/ 1220901 h 5958985"/>
              <a:gd name="connsiteX11" fmla="*/ 23024 w 8582787"/>
              <a:gd name="connsiteY11" fmla="*/ 1202608 h 5958985"/>
              <a:gd name="connsiteX12" fmla="*/ 705292 w 8582787"/>
              <a:gd name="connsiteY12" fmla="*/ 821089 h 5958985"/>
              <a:gd name="connsiteX13" fmla="*/ 5536268 w 8582787"/>
              <a:gd name="connsiteY13" fmla="*/ 639 h 5958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82787" h="5958985">
                <a:moveTo>
                  <a:pt x="5536268" y="639"/>
                </a:moveTo>
                <a:cubicBezTo>
                  <a:pt x="5620910" y="1539"/>
                  <a:pt x="5701661" y="3377"/>
                  <a:pt x="5778044" y="6086"/>
                </a:cubicBezTo>
                <a:cubicBezTo>
                  <a:pt x="7000176" y="49432"/>
                  <a:pt x="7247305" y="292480"/>
                  <a:pt x="8038102" y="1081190"/>
                </a:cubicBezTo>
                <a:cubicBezTo>
                  <a:pt x="8887336" y="2189684"/>
                  <a:pt x="8898968" y="3432638"/>
                  <a:pt x="6942561" y="4768552"/>
                </a:cubicBezTo>
                <a:cubicBezTo>
                  <a:pt x="6485637" y="5086824"/>
                  <a:pt x="7063610" y="5404000"/>
                  <a:pt x="7063610" y="5404000"/>
                </a:cubicBezTo>
                <a:cubicBezTo>
                  <a:pt x="6980090" y="5421711"/>
                  <a:pt x="6370084" y="5280312"/>
                  <a:pt x="5844719" y="5361006"/>
                </a:cubicBezTo>
                <a:cubicBezTo>
                  <a:pt x="5319355" y="5441701"/>
                  <a:pt x="4650142" y="5798103"/>
                  <a:pt x="3911437" y="5888175"/>
                </a:cubicBezTo>
                <a:cubicBezTo>
                  <a:pt x="3172732" y="5978247"/>
                  <a:pt x="1498816" y="6078337"/>
                  <a:pt x="591395" y="5528208"/>
                </a:cubicBezTo>
                <a:cubicBezTo>
                  <a:pt x="398656" y="5411359"/>
                  <a:pt x="170148" y="5280966"/>
                  <a:pt x="22956" y="5074657"/>
                </a:cubicBezTo>
                <a:lnTo>
                  <a:pt x="0" y="5040008"/>
                </a:lnTo>
                <a:lnTo>
                  <a:pt x="0" y="1220901"/>
                </a:lnTo>
                <a:lnTo>
                  <a:pt x="23024" y="1202608"/>
                </a:lnTo>
                <a:cubicBezTo>
                  <a:pt x="198914" y="1075212"/>
                  <a:pt x="422087" y="948337"/>
                  <a:pt x="705292" y="821089"/>
                </a:cubicBezTo>
                <a:cubicBezTo>
                  <a:pt x="2121318" y="184849"/>
                  <a:pt x="4266630" y="-12850"/>
                  <a:pt x="5536268" y="639"/>
                </a:cubicBezTo>
                <a:close/>
              </a:path>
            </a:pathLst>
          </a:cu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39CAD78-D6BF-762A-E4F3-1410F0D09C82}"/>
              </a:ext>
            </a:extLst>
          </p:cNvPr>
          <p:cNvSpPr>
            <a:spLocks noGrp="1"/>
          </p:cNvSpPr>
          <p:nvPr>
            <p:ph type="title"/>
          </p:nvPr>
        </p:nvSpPr>
        <p:spPr>
          <a:xfrm>
            <a:off x="7501812" y="4660711"/>
            <a:ext cx="4096507" cy="1695639"/>
          </a:xfrm>
        </p:spPr>
        <p:txBody>
          <a:bodyPr anchor="ctr">
            <a:normAutofit/>
          </a:bodyPr>
          <a:lstStyle/>
          <a:p>
            <a:pPr algn="ctr"/>
            <a:r>
              <a:rPr lang="en-US" dirty="0"/>
              <a:t>Eligibility </a:t>
            </a:r>
            <a:endParaRPr lang="en-US"/>
          </a:p>
        </p:txBody>
      </p:sp>
      <p:sp>
        <p:nvSpPr>
          <p:cNvPr id="3" name="Content Placeholder 2">
            <a:extLst>
              <a:ext uri="{FF2B5EF4-FFF2-40B4-BE49-F238E27FC236}">
                <a16:creationId xmlns:a16="http://schemas.microsoft.com/office/drawing/2014/main" id="{0CF95BE1-CB6C-2155-FD75-7085B87685B7}"/>
              </a:ext>
            </a:extLst>
          </p:cNvPr>
          <p:cNvSpPr>
            <a:spLocks noGrp="1"/>
          </p:cNvSpPr>
          <p:nvPr>
            <p:ph idx="1"/>
          </p:nvPr>
        </p:nvSpPr>
        <p:spPr>
          <a:xfrm>
            <a:off x="792066" y="1335819"/>
            <a:ext cx="6537739" cy="3909619"/>
          </a:xfrm>
        </p:spPr>
        <p:txBody>
          <a:bodyPr anchor="ctr">
            <a:normAutofit/>
          </a:bodyPr>
          <a:lstStyle/>
          <a:p>
            <a:pPr marL="457200" indent="-457200" algn="ctr">
              <a:buFont typeface="Arial" panose="020B0604020202020204" pitchFamily="34" charset="0"/>
              <a:buChar char="•"/>
            </a:pPr>
            <a:r>
              <a:rPr lang="en-US" dirty="0"/>
              <a:t>Complete the FAFSA application to show/qualify for need</a:t>
            </a:r>
          </a:p>
          <a:p>
            <a:pPr marL="685800" lvl="1" indent="-457200" algn="ctr"/>
            <a:r>
              <a:rPr lang="en-US" dirty="0"/>
              <a:t>This is a stipulation for need-based scholarships.</a:t>
            </a:r>
          </a:p>
          <a:p>
            <a:pPr marL="685800" lvl="1" indent="-457200" algn="ctr"/>
            <a:r>
              <a:rPr lang="en-US" dirty="0"/>
              <a:t>International students are excluded from this requirement.</a:t>
            </a:r>
          </a:p>
          <a:p>
            <a:pPr marL="685800" lvl="1" indent="-457200" algn="ctr"/>
            <a:r>
              <a:rPr lang="en-US" dirty="0"/>
              <a:t>FAFSA link: </a:t>
            </a:r>
            <a:r>
              <a:rPr lang="en-US" dirty="0">
                <a:solidFill>
                  <a:srgbClr val="F06510"/>
                </a:solidFill>
                <a:hlinkClick r:id="rId2">
                  <a:extLst>
                    <a:ext uri="{A12FA001-AC4F-418D-AE19-62706E023703}">
                      <ahyp:hlinkClr xmlns:ahyp="http://schemas.microsoft.com/office/drawing/2018/hyperlinkcolor" val="tx"/>
                    </a:ext>
                  </a:extLst>
                </a:hlinkClick>
              </a:rPr>
              <a:t>https://studentaid.gov/h/apply-for-aid/fafsa</a:t>
            </a:r>
            <a:r>
              <a:rPr lang="en-US" dirty="0">
                <a:solidFill>
                  <a:srgbClr val="F06510"/>
                </a:solidFill>
              </a:rPr>
              <a:t> </a:t>
            </a:r>
          </a:p>
        </p:txBody>
      </p:sp>
      <p:sp>
        <p:nvSpPr>
          <p:cNvPr id="12" name="Freeform: Shape 11">
            <a:extLst>
              <a:ext uri="{FF2B5EF4-FFF2-40B4-BE49-F238E27FC236}">
                <a16:creationId xmlns:a16="http://schemas.microsoft.com/office/drawing/2014/main" id="{59B8D541-F0F1-448D-B481-76E8390D3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587144" flipH="1">
            <a:off x="-409095" y="235656"/>
            <a:ext cx="9030630" cy="63058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59010"/>
              <a:gd name="connsiteY0" fmla="*/ 725435 h 725435"/>
              <a:gd name="connsiteX1" fmla="*/ 408106 w 959010"/>
              <a:gd name="connsiteY1" fmla="*/ 662779 h 725435"/>
              <a:gd name="connsiteX2" fmla="*/ 805685 w 959010"/>
              <a:gd name="connsiteY2" fmla="*/ 523410 h 725435"/>
              <a:gd name="connsiteX3" fmla="*/ 954560 w 959010"/>
              <a:gd name="connsiteY3" fmla="*/ 257282 h 725435"/>
              <a:gd name="connsiteX4" fmla="*/ 674525 w 959010"/>
              <a:gd name="connsiteY4" fmla="*/ 5631 h 725435"/>
              <a:gd name="connsiteX5" fmla="*/ 15300 w 959010"/>
              <a:gd name="connsiteY5" fmla="*/ 246614 h 725435"/>
              <a:gd name="connsiteX6" fmla="*/ 217325 w 959010"/>
              <a:gd name="connsiteY6" fmla="*/ 650664 h 725435"/>
              <a:gd name="connsiteX7" fmla="*/ 284667 w 959010"/>
              <a:gd name="connsiteY7" fmla="*/ 725435 h 725435"/>
              <a:gd name="connsiteX0" fmla="*/ 284667 w 967667"/>
              <a:gd name="connsiteY0" fmla="*/ 725435 h 725435"/>
              <a:gd name="connsiteX1" fmla="*/ 408106 w 967667"/>
              <a:gd name="connsiteY1" fmla="*/ 662779 h 725435"/>
              <a:gd name="connsiteX2" fmla="*/ 868683 w 967667"/>
              <a:gd name="connsiteY2" fmla="*/ 556279 h 725435"/>
              <a:gd name="connsiteX3" fmla="*/ 954560 w 967667"/>
              <a:gd name="connsiteY3" fmla="*/ 257282 h 725435"/>
              <a:gd name="connsiteX4" fmla="*/ 674525 w 967667"/>
              <a:gd name="connsiteY4" fmla="*/ 5631 h 725435"/>
              <a:gd name="connsiteX5" fmla="*/ 15300 w 967667"/>
              <a:gd name="connsiteY5" fmla="*/ 246614 h 725435"/>
              <a:gd name="connsiteX6" fmla="*/ 217325 w 967667"/>
              <a:gd name="connsiteY6" fmla="*/ 650664 h 725435"/>
              <a:gd name="connsiteX7" fmla="*/ 284667 w 967667"/>
              <a:gd name="connsiteY7" fmla="*/ 725435 h 725435"/>
              <a:gd name="connsiteX0" fmla="*/ 284667 w 966979"/>
              <a:gd name="connsiteY0" fmla="*/ 685615 h 685615"/>
              <a:gd name="connsiteX1" fmla="*/ 408106 w 966979"/>
              <a:gd name="connsiteY1" fmla="*/ 622959 h 685615"/>
              <a:gd name="connsiteX2" fmla="*/ 868683 w 966979"/>
              <a:gd name="connsiteY2" fmla="*/ 516459 h 685615"/>
              <a:gd name="connsiteX3" fmla="*/ 954560 w 966979"/>
              <a:gd name="connsiteY3" fmla="*/ 217462 h 685615"/>
              <a:gd name="connsiteX4" fmla="*/ 684112 w 966979"/>
              <a:gd name="connsiteY4" fmla="*/ 9636 h 685615"/>
              <a:gd name="connsiteX5" fmla="*/ 15300 w 966979"/>
              <a:gd name="connsiteY5" fmla="*/ 206794 h 685615"/>
              <a:gd name="connsiteX6" fmla="*/ 217325 w 966979"/>
              <a:gd name="connsiteY6" fmla="*/ 610844 h 685615"/>
              <a:gd name="connsiteX7" fmla="*/ 284667 w 966979"/>
              <a:gd name="connsiteY7" fmla="*/ 685615 h 685615"/>
              <a:gd name="connsiteX0" fmla="*/ 283787 w 966099"/>
              <a:gd name="connsiteY0" fmla="*/ 685615 h 685615"/>
              <a:gd name="connsiteX1" fmla="*/ 407226 w 966099"/>
              <a:gd name="connsiteY1" fmla="*/ 622959 h 685615"/>
              <a:gd name="connsiteX2" fmla="*/ 867803 w 966099"/>
              <a:gd name="connsiteY2" fmla="*/ 516459 h 685615"/>
              <a:gd name="connsiteX3" fmla="*/ 953680 w 966099"/>
              <a:gd name="connsiteY3" fmla="*/ 217462 h 685615"/>
              <a:gd name="connsiteX4" fmla="*/ 683232 w 966099"/>
              <a:gd name="connsiteY4" fmla="*/ 9636 h 685615"/>
              <a:gd name="connsiteX5" fmla="*/ 14420 w 966099"/>
              <a:gd name="connsiteY5" fmla="*/ 206794 h 685615"/>
              <a:gd name="connsiteX6" fmla="*/ 221923 w 966099"/>
              <a:gd name="connsiteY6" fmla="*/ 610844 h 685615"/>
              <a:gd name="connsiteX7" fmla="*/ 283787 w 966099"/>
              <a:gd name="connsiteY7" fmla="*/ 685615 h 685615"/>
              <a:gd name="connsiteX0" fmla="*/ 282418 w 966099"/>
              <a:gd name="connsiteY0" fmla="*/ 671920 h 671920"/>
              <a:gd name="connsiteX1" fmla="*/ 407226 w 966099"/>
              <a:gd name="connsiteY1" fmla="*/ 622959 h 671920"/>
              <a:gd name="connsiteX2" fmla="*/ 867803 w 966099"/>
              <a:gd name="connsiteY2" fmla="*/ 516459 h 671920"/>
              <a:gd name="connsiteX3" fmla="*/ 953680 w 966099"/>
              <a:gd name="connsiteY3" fmla="*/ 217462 h 671920"/>
              <a:gd name="connsiteX4" fmla="*/ 683232 w 966099"/>
              <a:gd name="connsiteY4" fmla="*/ 9636 h 671920"/>
              <a:gd name="connsiteX5" fmla="*/ 14420 w 966099"/>
              <a:gd name="connsiteY5" fmla="*/ 206794 h 671920"/>
              <a:gd name="connsiteX6" fmla="*/ 221923 w 966099"/>
              <a:gd name="connsiteY6" fmla="*/ 610844 h 671920"/>
              <a:gd name="connsiteX7" fmla="*/ 282418 w 966099"/>
              <a:gd name="connsiteY7" fmla="*/ 671920 h 671920"/>
              <a:gd name="connsiteX0" fmla="*/ 282418 w 966099"/>
              <a:gd name="connsiteY0" fmla="*/ 671920 h 672429"/>
              <a:gd name="connsiteX1" fmla="*/ 338878 w 966099"/>
              <a:gd name="connsiteY1" fmla="*/ 639121 h 672429"/>
              <a:gd name="connsiteX2" fmla="*/ 407226 w 966099"/>
              <a:gd name="connsiteY2" fmla="*/ 622959 h 672429"/>
              <a:gd name="connsiteX3" fmla="*/ 867803 w 966099"/>
              <a:gd name="connsiteY3" fmla="*/ 516459 h 672429"/>
              <a:gd name="connsiteX4" fmla="*/ 953680 w 966099"/>
              <a:gd name="connsiteY4" fmla="*/ 217462 h 672429"/>
              <a:gd name="connsiteX5" fmla="*/ 683232 w 966099"/>
              <a:gd name="connsiteY5" fmla="*/ 9636 h 672429"/>
              <a:gd name="connsiteX6" fmla="*/ 14420 w 966099"/>
              <a:gd name="connsiteY6" fmla="*/ 206794 h 672429"/>
              <a:gd name="connsiteX7" fmla="*/ 221923 w 966099"/>
              <a:gd name="connsiteY7" fmla="*/ 610844 h 672429"/>
              <a:gd name="connsiteX8" fmla="*/ 282418 w 966099"/>
              <a:gd name="connsiteY8" fmla="*/ 671920 h 672429"/>
              <a:gd name="connsiteX0" fmla="*/ 282418 w 966099"/>
              <a:gd name="connsiteY0" fmla="*/ 671920 h 672356"/>
              <a:gd name="connsiteX1" fmla="*/ 337508 w 966099"/>
              <a:gd name="connsiteY1" fmla="*/ 633643 h 672356"/>
              <a:gd name="connsiteX2" fmla="*/ 407226 w 966099"/>
              <a:gd name="connsiteY2" fmla="*/ 622959 h 672356"/>
              <a:gd name="connsiteX3" fmla="*/ 867803 w 966099"/>
              <a:gd name="connsiteY3" fmla="*/ 516459 h 672356"/>
              <a:gd name="connsiteX4" fmla="*/ 953680 w 966099"/>
              <a:gd name="connsiteY4" fmla="*/ 217462 h 672356"/>
              <a:gd name="connsiteX5" fmla="*/ 683232 w 966099"/>
              <a:gd name="connsiteY5" fmla="*/ 9636 h 672356"/>
              <a:gd name="connsiteX6" fmla="*/ 14420 w 966099"/>
              <a:gd name="connsiteY6" fmla="*/ 206794 h 672356"/>
              <a:gd name="connsiteX7" fmla="*/ 221923 w 966099"/>
              <a:gd name="connsiteY7" fmla="*/ 610844 h 672356"/>
              <a:gd name="connsiteX8" fmla="*/ 282418 w 966099"/>
              <a:gd name="connsiteY8" fmla="*/ 671920 h 672356"/>
              <a:gd name="connsiteX0" fmla="*/ 282418 w 966099"/>
              <a:gd name="connsiteY0" fmla="*/ 671920 h 671920"/>
              <a:gd name="connsiteX1" fmla="*/ 337508 w 966099"/>
              <a:gd name="connsiteY1" fmla="*/ 633643 h 671920"/>
              <a:gd name="connsiteX2" fmla="*/ 407226 w 966099"/>
              <a:gd name="connsiteY2" fmla="*/ 622959 h 671920"/>
              <a:gd name="connsiteX3" fmla="*/ 867803 w 966099"/>
              <a:gd name="connsiteY3" fmla="*/ 516459 h 671920"/>
              <a:gd name="connsiteX4" fmla="*/ 953680 w 966099"/>
              <a:gd name="connsiteY4" fmla="*/ 217462 h 671920"/>
              <a:gd name="connsiteX5" fmla="*/ 683232 w 966099"/>
              <a:gd name="connsiteY5" fmla="*/ 9636 h 671920"/>
              <a:gd name="connsiteX6" fmla="*/ 14420 w 966099"/>
              <a:gd name="connsiteY6" fmla="*/ 206794 h 671920"/>
              <a:gd name="connsiteX7" fmla="*/ 221923 w 966099"/>
              <a:gd name="connsiteY7" fmla="*/ 610844 h 671920"/>
              <a:gd name="connsiteX8" fmla="*/ 282418 w 96609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409"/>
              <a:gd name="connsiteY0" fmla="*/ 671920 h 671920"/>
              <a:gd name="connsiteX1" fmla="*/ 337508 w 965409"/>
              <a:gd name="connsiteY1" fmla="*/ 633643 h 671920"/>
              <a:gd name="connsiteX2" fmla="*/ 434616 w 965409"/>
              <a:gd name="connsiteY2" fmla="*/ 627068 h 671920"/>
              <a:gd name="connsiteX3" fmla="*/ 867803 w 965409"/>
              <a:gd name="connsiteY3" fmla="*/ 516459 h 671920"/>
              <a:gd name="connsiteX4" fmla="*/ 953680 w 965409"/>
              <a:gd name="connsiteY4" fmla="*/ 217462 h 671920"/>
              <a:gd name="connsiteX5" fmla="*/ 683232 w 965409"/>
              <a:gd name="connsiteY5" fmla="*/ 9636 h 671920"/>
              <a:gd name="connsiteX6" fmla="*/ 14420 w 965409"/>
              <a:gd name="connsiteY6" fmla="*/ 206794 h 671920"/>
              <a:gd name="connsiteX7" fmla="*/ 221923 w 965409"/>
              <a:gd name="connsiteY7" fmla="*/ 610844 h 671920"/>
              <a:gd name="connsiteX8" fmla="*/ 282418 w 965409"/>
              <a:gd name="connsiteY8" fmla="*/ 671920 h 671920"/>
              <a:gd name="connsiteX0" fmla="*/ 282418 w 965343"/>
              <a:gd name="connsiteY0" fmla="*/ 671920 h 671920"/>
              <a:gd name="connsiteX1" fmla="*/ 337508 w 965343"/>
              <a:gd name="connsiteY1" fmla="*/ 633643 h 671920"/>
              <a:gd name="connsiteX2" fmla="*/ 437355 w 965343"/>
              <a:gd name="connsiteY2" fmla="*/ 631177 h 671920"/>
              <a:gd name="connsiteX3" fmla="*/ 867803 w 965343"/>
              <a:gd name="connsiteY3" fmla="*/ 516459 h 671920"/>
              <a:gd name="connsiteX4" fmla="*/ 953680 w 965343"/>
              <a:gd name="connsiteY4" fmla="*/ 217462 h 671920"/>
              <a:gd name="connsiteX5" fmla="*/ 683232 w 965343"/>
              <a:gd name="connsiteY5" fmla="*/ 9636 h 671920"/>
              <a:gd name="connsiteX6" fmla="*/ 14420 w 965343"/>
              <a:gd name="connsiteY6" fmla="*/ 206794 h 671920"/>
              <a:gd name="connsiteX7" fmla="*/ 221923 w 965343"/>
              <a:gd name="connsiteY7" fmla="*/ 610844 h 671920"/>
              <a:gd name="connsiteX8" fmla="*/ 282418 w 965343"/>
              <a:gd name="connsiteY8" fmla="*/ 671920 h 671920"/>
              <a:gd name="connsiteX0" fmla="*/ 282418 w 964893"/>
              <a:gd name="connsiteY0" fmla="*/ 664870 h 664870"/>
              <a:gd name="connsiteX1" fmla="*/ 337508 w 964893"/>
              <a:gd name="connsiteY1" fmla="*/ 626593 h 664870"/>
              <a:gd name="connsiteX2" fmla="*/ 437355 w 964893"/>
              <a:gd name="connsiteY2" fmla="*/ 624127 h 664870"/>
              <a:gd name="connsiteX3" fmla="*/ 867803 w 964893"/>
              <a:gd name="connsiteY3" fmla="*/ 509409 h 664870"/>
              <a:gd name="connsiteX4" fmla="*/ 953680 w 964893"/>
              <a:gd name="connsiteY4" fmla="*/ 210412 h 664870"/>
              <a:gd name="connsiteX5" fmla="*/ 689605 w 964893"/>
              <a:gd name="connsiteY5" fmla="*/ 10843 h 664870"/>
              <a:gd name="connsiteX6" fmla="*/ 14420 w 964893"/>
              <a:gd name="connsiteY6" fmla="*/ 199744 h 664870"/>
              <a:gd name="connsiteX7" fmla="*/ 221923 w 964893"/>
              <a:gd name="connsiteY7" fmla="*/ 603794 h 664870"/>
              <a:gd name="connsiteX8" fmla="*/ 282418 w 964893"/>
              <a:gd name="connsiteY8" fmla="*/ 664870 h 664870"/>
              <a:gd name="connsiteX0" fmla="*/ 288372 w 970847"/>
              <a:gd name="connsiteY0" fmla="*/ 654213 h 654213"/>
              <a:gd name="connsiteX1" fmla="*/ 343462 w 970847"/>
              <a:gd name="connsiteY1" fmla="*/ 615936 h 654213"/>
              <a:gd name="connsiteX2" fmla="*/ 443309 w 970847"/>
              <a:gd name="connsiteY2" fmla="*/ 613470 h 654213"/>
              <a:gd name="connsiteX3" fmla="*/ 873757 w 970847"/>
              <a:gd name="connsiteY3" fmla="*/ 498752 h 654213"/>
              <a:gd name="connsiteX4" fmla="*/ 959634 w 970847"/>
              <a:gd name="connsiteY4" fmla="*/ 199755 h 654213"/>
              <a:gd name="connsiteX5" fmla="*/ 695559 w 970847"/>
              <a:gd name="connsiteY5" fmla="*/ 186 h 654213"/>
              <a:gd name="connsiteX6" fmla="*/ 13395 w 970847"/>
              <a:gd name="connsiteY6" fmla="*/ 233317 h 654213"/>
              <a:gd name="connsiteX7" fmla="*/ 227877 w 970847"/>
              <a:gd name="connsiteY7" fmla="*/ 593137 h 654213"/>
              <a:gd name="connsiteX8" fmla="*/ 288372 w 970847"/>
              <a:gd name="connsiteY8" fmla="*/ 654213 h 654213"/>
              <a:gd name="connsiteX0" fmla="*/ 291425 w 973900"/>
              <a:gd name="connsiteY0" fmla="*/ 654213 h 654213"/>
              <a:gd name="connsiteX1" fmla="*/ 346515 w 973900"/>
              <a:gd name="connsiteY1" fmla="*/ 615936 h 654213"/>
              <a:gd name="connsiteX2" fmla="*/ 446362 w 973900"/>
              <a:gd name="connsiteY2" fmla="*/ 613470 h 654213"/>
              <a:gd name="connsiteX3" fmla="*/ 876810 w 973900"/>
              <a:gd name="connsiteY3" fmla="*/ 498752 h 654213"/>
              <a:gd name="connsiteX4" fmla="*/ 962687 w 973900"/>
              <a:gd name="connsiteY4" fmla="*/ 199755 h 654213"/>
              <a:gd name="connsiteX5" fmla="*/ 698612 w 973900"/>
              <a:gd name="connsiteY5" fmla="*/ 186 h 654213"/>
              <a:gd name="connsiteX6" fmla="*/ 16448 w 973900"/>
              <a:gd name="connsiteY6" fmla="*/ 233317 h 654213"/>
              <a:gd name="connsiteX7" fmla="*/ 230930 w 973900"/>
              <a:gd name="connsiteY7" fmla="*/ 593137 h 654213"/>
              <a:gd name="connsiteX8" fmla="*/ 291425 w 973900"/>
              <a:gd name="connsiteY8" fmla="*/ 654213 h 654213"/>
              <a:gd name="connsiteX0" fmla="*/ 291425 w 973900"/>
              <a:gd name="connsiteY0" fmla="*/ 655114 h 655114"/>
              <a:gd name="connsiteX1" fmla="*/ 346515 w 973900"/>
              <a:gd name="connsiteY1" fmla="*/ 616837 h 655114"/>
              <a:gd name="connsiteX2" fmla="*/ 446362 w 973900"/>
              <a:gd name="connsiteY2" fmla="*/ 614371 h 655114"/>
              <a:gd name="connsiteX3" fmla="*/ 876810 w 973900"/>
              <a:gd name="connsiteY3" fmla="*/ 499653 h 655114"/>
              <a:gd name="connsiteX4" fmla="*/ 962687 w 973900"/>
              <a:gd name="connsiteY4" fmla="*/ 200656 h 655114"/>
              <a:gd name="connsiteX5" fmla="*/ 698612 w 973900"/>
              <a:gd name="connsiteY5" fmla="*/ 1087 h 655114"/>
              <a:gd name="connsiteX6" fmla="*/ 16448 w 973900"/>
              <a:gd name="connsiteY6" fmla="*/ 234218 h 655114"/>
              <a:gd name="connsiteX7" fmla="*/ 230930 w 973900"/>
              <a:gd name="connsiteY7" fmla="*/ 594038 h 655114"/>
              <a:gd name="connsiteX8" fmla="*/ 291425 w 973900"/>
              <a:gd name="connsiteY8" fmla="*/ 655114 h 655114"/>
              <a:gd name="connsiteX0" fmla="*/ 291425 w 975164"/>
              <a:gd name="connsiteY0" fmla="*/ 647870 h 647870"/>
              <a:gd name="connsiteX1" fmla="*/ 346515 w 975164"/>
              <a:gd name="connsiteY1" fmla="*/ 609593 h 647870"/>
              <a:gd name="connsiteX2" fmla="*/ 446362 w 975164"/>
              <a:gd name="connsiteY2" fmla="*/ 607127 h 647870"/>
              <a:gd name="connsiteX3" fmla="*/ 876810 w 975164"/>
              <a:gd name="connsiteY3" fmla="*/ 492409 h 647870"/>
              <a:gd name="connsiteX4" fmla="*/ 962687 w 975164"/>
              <a:gd name="connsiteY4" fmla="*/ 193412 h 647870"/>
              <a:gd name="connsiteX5" fmla="*/ 680730 w 975164"/>
              <a:gd name="connsiteY5" fmla="*/ 1283 h 647870"/>
              <a:gd name="connsiteX6" fmla="*/ 16448 w 975164"/>
              <a:gd name="connsiteY6" fmla="*/ 226974 h 647870"/>
              <a:gd name="connsiteX7" fmla="*/ 230930 w 975164"/>
              <a:gd name="connsiteY7" fmla="*/ 586794 h 647870"/>
              <a:gd name="connsiteX8" fmla="*/ 291425 w 975164"/>
              <a:gd name="connsiteY8" fmla="*/ 647870 h 647870"/>
              <a:gd name="connsiteX0" fmla="*/ 291425 w 975164"/>
              <a:gd name="connsiteY0" fmla="*/ 651964 h 651964"/>
              <a:gd name="connsiteX1" fmla="*/ 346515 w 975164"/>
              <a:gd name="connsiteY1" fmla="*/ 613687 h 651964"/>
              <a:gd name="connsiteX2" fmla="*/ 446362 w 975164"/>
              <a:gd name="connsiteY2" fmla="*/ 611221 h 651964"/>
              <a:gd name="connsiteX3" fmla="*/ 876810 w 975164"/>
              <a:gd name="connsiteY3" fmla="*/ 496503 h 651964"/>
              <a:gd name="connsiteX4" fmla="*/ 962687 w 975164"/>
              <a:gd name="connsiteY4" fmla="*/ 197506 h 651964"/>
              <a:gd name="connsiteX5" fmla="*/ 680730 w 975164"/>
              <a:gd name="connsiteY5" fmla="*/ 5377 h 651964"/>
              <a:gd name="connsiteX6" fmla="*/ 218522 w 975164"/>
              <a:gd name="connsiteY6" fmla="*/ 68738 h 651964"/>
              <a:gd name="connsiteX7" fmla="*/ 16448 w 975164"/>
              <a:gd name="connsiteY7" fmla="*/ 231068 h 651964"/>
              <a:gd name="connsiteX8" fmla="*/ 230930 w 975164"/>
              <a:gd name="connsiteY8" fmla="*/ 590888 h 651964"/>
              <a:gd name="connsiteX9" fmla="*/ 291425 w 975164"/>
              <a:gd name="connsiteY9" fmla="*/ 651964 h 651964"/>
              <a:gd name="connsiteX0" fmla="*/ 291425 w 975164"/>
              <a:gd name="connsiteY0" fmla="*/ 651964 h 651964"/>
              <a:gd name="connsiteX1" fmla="*/ 346515 w 975164"/>
              <a:gd name="connsiteY1" fmla="*/ 613687 h 651964"/>
              <a:gd name="connsiteX2" fmla="*/ 446362 w 975164"/>
              <a:gd name="connsiteY2" fmla="*/ 611221 h 651964"/>
              <a:gd name="connsiteX3" fmla="*/ 876810 w 975164"/>
              <a:gd name="connsiteY3" fmla="*/ 496503 h 651964"/>
              <a:gd name="connsiteX4" fmla="*/ 962687 w 975164"/>
              <a:gd name="connsiteY4" fmla="*/ 197506 h 651964"/>
              <a:gd name="connsiteX5" fmla="*/ 680730 w 975164"/>
              <a:gd name="connsiteY5" fmla="*/ 5377 h 651964"/>
              <a:gd name="connsiteX6" fmla="*/ 218522 w 975164"/>
              <a:gd name="connsiteY6" fmla="*/ 68738 h 651964"/>
              <a:gd name="connsiteX7" fmla="*/ 16448 w 975164"/>
              <a:gd name="connsiteY7" fmla="*/ 231068 h 651964"/>
              <a:gd name="connsiteX8" fmla="*/ 230930 w 975164"/>
              <a:gd name="connsiteY8" fmla="*/ 590888 h 651964"/>
              <a:gd name="connsiteX9" fmla="*/ 291425 w 975164"/>
              <a:gd name="connsiteY9" fmla="*/ 651964 h 651964"/>
              <a:gd name="connsiteX0" fmla="*/ 291425 w 975164"/>
              <a:gd name="connsiteY0" fmla="*/ 651767 h 651767"/>
              <a:gd name="connsiteX1" fmla="*/ 346515 w 975164"/>
              <a:gd name="connsiteY1" fmla="*/ 613490 h 651767"/>
              <a:gd name="connsiteX2" fmla="*/ 446362 w 975164"/>
              <a:gd name="connsiteY2" fmla="*/ 611024 h 651767"/>
              <a:gd name="connsiteX3" fmla="*/ 876810 w 975164"/>
              <a:gd name="connsiteY3" fmla="*/ 496306 h 651767"/>
              <a:gd name="connsiteX4" fmla="*/ 962687 w 975164"/>
              <a:gd name="connsiteY4" fmla="*/ 197309 h 651767"/>
              <a:gd name="connsiteX5" fmla="*/ 680730 w 975164"/>
              <a:gd name="connsiteY5" fmla="*/ 5180 h 651767"/>
              <a:gd name="connsiteX6" fmla="*/ 201924 w 975164"/>
              <a:gd name="connsiteY6" fmla="*/ 69993 h 651767"/>
              <a:gd name="connsiteX7" fmla="*/ 16448 w 975164"/>
              <a:gd name="connsiteY7" fmla="*/ 230871 h 651767"/>
              <a:gd name="connsiteX8" fmla="*/ 230930 w 975164"/>
              <a:gd name="connsiteY8" fmla="*/ 590691 h 651767"/>
              <a:gd name="connsiteX9" fmla="*/ 291425 w 975164"/>
              <a:gd name="connsiteY9" fmla="*/ 651767 h 651767"/>
              <a:gd name="connsiteX0" fmla="*/ 291319 w 975058"/>
              <a:gd name="connsiteY0" fmla="*/ 651767 h 651767"/>
              <a:gd name="connsiteX1" fmla="*/ 346409 w 975058"/>
              <a:gd name="connsiteY1" fmla="*/ 613490 h 651767"/>
              <a:gd name="connsiteX2" fmla="*/ 446256 w 975058"/>
              <a:gd name="connsiteY2" fmla="*/ 611024 h 651767"/>
              <a:gd name="connsiteX3" fmla="*/ 876704 w 975058"/>
              <a:gd name="connsiteY3" fmla="*/ 496306 h 651767"/>
              <a:gd name="connsiteX4" fmla="*/ 962581 w 975058"/>
              <a:gd name="connsiteY4" fmla="*/ 197309 h 651767"/>
              <a:gd name="connsiteX5" fmla="*/ 680624 w 975058"/>
              <a:gd name="connsiteY5" fmla="*/ 5180 h 651767"/>
              <a:gd name="connsiteX6" fmla="*/ 201818 w 975058"/>
              <a:gd name="connsiteY6" fmla="*/ 69993 h 651767"/>
              <a:gd name="connsiteX7" fmla="*/ 16468 w 975058"/>
              <a:gd name="connsiteY7" fmla="*/ 247811 h 651767"/>
              <a:gd name="connsiteX8" fmla="*/ 230824 w 975058"/>
              <a:gd name="connsiteY8" fmla="*/ 590691 h 651767"/>
              <a:gd name="connsiteX9" fmla="*/ 291319 w 975058"/>
              <a:gd name="connsiteY9" fmla="*/ 651767 h 651767"/>
              <a:gd name="connsiteX0" fmla="*/ 294026 w 977765"/>
              <a:gd name="connsiteY0" fmla="*/ 651767 h 651767"/>
              <a:gd name="connsiteX1" fmla="*/ 349116 w 977765"/>
              <a:gd name="connsiteY1" fmla="*/ 613490 h 651767"/>
              <a:gd name="connsiteX2" fmla="*/ 448963 w 977765"/>
              <a:gd name="connsiteY2" fmla="*/ 611024 h 651767"/>
              <a:gd name="connsiteX3" fmla="*/ 879411 w 977765"/>
              <a:gd name="connsiteY3" fmla="*/ 496306 h 651767"/>
              <a:gd name="connsiteX4" fmla="*/ 965288 w 977765"/>
              <a:gd name="connsiteY4" fmla="*/ 197309 h 651767"/>
              <a:gd name="connsiteX5" fmla="*/ 683331 w 977765"/>
              <a:gd name="connsiteY5" fmla="*/ 5180 h 651767"/>
              <a:gd name="connsiteX6" fmla="*/ 204525 w 977765"/>
              <a:gd name="connsiteY6" fmla="*/ 69993 h 651767"/>
              <a:gd name="connsiteX7" fmla="*/ 19175 w 977765"/>
              <a:gd name="connsiteY7" fmla="*/ 247811 h 651767"/>
              <a:gd name="connsiteX8" fmla="*/ 233531 w 977765"/>
              <a:gd name="connsiteY8" fmla="*/ 590691 h 651767"/>
              <a:gd name="connsiteX9" fmla="*/ 294026 w 977765"/>
              <a:gd name="connsiteY9" fmla="*/ 651767 h 651767"/>
              <a:gd name="connsiteX0" fmla="*/ 292584 w 976323"/>
              <a:gd name="connsiteY0" fmla="*/ 651767 h 651767"/>
              <a:gd name="connsiteX1" fmla="*/ 347674 w 976323"/>
              <a:gd name="connsiteY1" fmla="*/ 613490 h 651767"/>
              <a:gd name="connsiteX2" fmla="*/ 447521 w 976323"/>
              <a:gd name="connsiteY2" fmla="*/ 611024 h 651767"/>
              <a:gd name="connsiteX3" fmla="*/ 877969 w 976323"/>
              <a:gd name="connsiteY3" fmla="*/ 496306 h 651767"/>
              <a:gd name="connsiteX4" fmla="*/ 963846 w 976323"/>
              <a:gd name="connsiteY4" fmla="*/ 197309 h 651767"/>
              <a:gd name="connsiteX5" fmla="*/ 681889 w 976323"/>
              <a:gd name="connsiteY5" fmla="*/ 5180 h 651767"/>
              <a:gd name="connsiteX6" fmla="*/ 203083 w 976323"/>
              <a:gd name="connsiteY6" fmla="*/ 69993 h 651767"/>
              <a:gd name="connsiteX7" fmla="*/ 19443 w 976323"/>
              <a:gd name="connsiteY7" fmla="*/ 254442 h 651767"/>
              <a:gd name="connsiteX8" fmla="*/ 232089 w 976323"/>
              <a:gd name="connsiteY8" fmla="*/ 590691 h 651767"/>
              <a:gd name="connsiteX9" fmla="*/ 292584 w 976323"/>
              <a:gd name="connsiteY9" fmla="*/ 651767 h 651767"/>
              <a:gd name="connsiteX0" fmla="*/ 292584 w 974891"/>
              <a:gd name="connsiteY0" fmla="*/ 651767 h 651767"/>
              <a:gd name="connsiteX1" fmla="*/ 347674 w 974891"/>
              <a:gd name="connsiteY1" fmla="*/ 613490 h 651767"/>
              <a:gd name="connsiteX2" fmla="*/ 447521 w 974891"/>
              <a:gd name="connsiteY2" fmla="*/ 611024 h 651767"/>
              <a:gd name="connsiteX3" fmla="*/ 871513 w 974891"/>
              <a:gd name="connsiteY3" fmla="*/ 476756 h 651767"/>
              <a:gd name="connsiteX4" fmla="*/ 963846 w 974891"/>
              <a:gd name="connsiteY4" fmla="*/ 197309 h 651767"/>
              <a:gd name="connsiteX5" fmla="*/ 681889 w 974891"/>
              <a:gd name="connsiteY5" fmla="*/ 5180 h 651767"/>
              <a:gd name="connsiteX6" fmla="*/ 203083 w 974891"/>
              <a:gd name="connsiteY6" fmla="*/ 69993 h 651767"/>
              <a:gd name="connsiteX7" fmla="*/ 19443 w 974891"/>
              <a:gd name="connsiteY7" fmla="*/ 254442 h 651767"/>
              <a:gd name="connsiteX8" fmla="*/ 232089 w 974891"/>
              <a:gd name="connsiteY8" fmla="*/ 590691 h 651767"/>
              <a:gd name="connsiteX9" fmla="*/ 292584 w 974891"/>
              <a:gd name="connsiteY9" fmla="*/ 651767 h 651767"/>
              <a:gd name="connsiteX0" fmla="*/ 292584 w 973991"/>
              <a:gd name="connsiteY0" fmla="*/ 651767 h 651767"/>
              <a:gd name="connsiteX1" fmla="*/ 347674 w 973991"/>
              <a:gd name="connsiteY1" fmla="*/ 613490 h 651767"/>
              <a:gd name="connsiteX2" fmla="*/ 492610 w 973991"/>
              <a:gd name="connsiteY2" fmla="*/ 599395 h 651767"/>
              <a:gd name="connsiteX3" fmla="*/ 871513 w 973991"/>
              <a:gd name="connsiteY3" fmla="*/ 476756 h 651767"/>
              <a:gd name="connsiteX4" fmla="*/ 963846 w 973991"/>
              <a:gd name="connsiteY4" fmla="*/ 197309 h 651767"/>
              <a:gd name="connsiteX5" fmla="*/ 681889 w 973991"/>
              <a:gd name="connsiteY5" fmla="*/ 5180 h 651767"/>
              <a:gd name="connsiteX6" fmla="*/ 203083 w 973991"/>
              <a:gd name="connsiteY6" fmla="*/ 69993 h 651767"/>
              <a:gd name="connsiteX7" fmla="*/ 19443 w 973991"/>
              <a:gd name="connsiteY7" fmla="*/ 254442 h 651767"/>
              <a:gd name="connsiteX8" fmla="*/ 232089 w 973991"/>
              <a:gd name="connsiteY8" fmla="*/ 590691 h 651767"/>
              <a:gd name="connsiteX9" fmla="*/ 292584 w 973991"/>
              <a:gd name="connsiteY9" fmla="*/ 651767 h 651767"/>
              <a:gd name="connsiteX0" fmla="*/ 292584 w 973991"/>
              <a:gd name="connsiteY0" fmla="*/ 651767 h 651767"/>
              <a:gd name="connsiteX1" fmla="*/ 347674 w 973991"/>
              <a:gd name="connsiteY1" fmla="*/ 613490 h 651767"/>
              <a:gd name="connsiteX2" fmla="*/ 492610 w 973991"/>
              <a:gd name="connsiteY2" fmla="*/ 599395 h 651767"/>
              <a:gd name="connsiteX3" fmla="*/ 871513 w 973991"/>
              <a:gd name="connsiteY3" fmla="*/ 476756 h 651767"/>
              <a:gd name="connsiteX4" fmla="*/ 963846 w 973991"/>
              <a:gd name="connsiteY4" fmla="*/ 197309 h 651767"/>
              <a:gd name="connsiteX5" fmla="*/ 681889 w 973991"/>
              <a:gd name="connsiteY5" fmla="*/ 5180 h 651767"/>
              <a:gd name="connsiteX6" fmla="*/ 203083 w 973991"/>
              <a:gd name="connsiteY6" fmla="*/ 69993 h 651767"/>
              <a:gd name="connsiteX7" fmla="*/ 19443 w 973991"/>
              <a:gd name="connsiteY7" fmla="*/ 254442 h 651767"/>
              <a:gd name="connsiteX8" fmla="*/ 232089 w 973991"/>
              <a:gd name="connsiteY8" fmla="*/ 590691 h 651767"/>
              <a:gd name="connsiteX9" fmla="*/ 292584 w 973991"/>
              <a:gd name="connsiteY9" fmla="*/ 651767 h 651767"/>
              <a:gd name="connsiteX0" fmla="*/ 292584 w 947259"/>
              <a:gd name="connsiteY0" fmla="*/ 652072 h 652072"/>
              <a:gd name="connsiteX1" fmla="*/ 347674 w 947259"/>
              <a:gd name="connsiteY1" fmla="*/ 613795 h 652072"/>
              <a:gd name="connsiteX2" fmla="*/ 492610 w 947259"/>
              <a:gd name="connsiteY2" fmla="*/ 599700 h 652072"/>
              <a:gd name="connsiteX3" fmla="*/ 871513 w 947259"/>
              <a:gd name="connsiteY3" fmla="*/ 477061 h 652072"/>
              <a:gd name="connsiteX4" fmla="*/ 932661 w 947259"/>
              <a:gd name="connsiteY4" fmla="*/ 202828 h 652072"/>
              <a:gd name="connsiteX5" fmla="*/ 681889 w 947259"/>
              <a:gd name="connsiteY5" fmla="*/ 5485 h 652072"/>
              <a:gd name="connsiteX6" fmla="*/ 203083 w 947259"/>
              <a:gd name="connsiteY6" fmla="*/ 70298 h 652072"/>
              <a:gd name="connsiteX7" fmla="*/ 19443 w 947259"/>
              <a:gd name="connsiteY7" fmla="*/ 254747 h 652072"/>
              <a:gd name="connsiteX8" fmla="*/ 232089 w 947259"/>
              <a:gd name="connsiteY8" fmla="*/ 590996 h 652072"/>
              <a:gd name="connsiteX9" fmla="*/ 292584 w 947259"/>
              <a:gd name="connsiteY9" fmla="*/ 652072 h 652072"/>
              <a:gd name="connsiteX0" fmla="*/ 292584 w 935943"/>
              <a:gd name="connsiteY0" fmla="*/ 652294 h 652294"/>
              <a:gd name="connsiteX1" fmla="*/ 347674 w 935943"/>
              <a:gd name="connsiteY1" fmla="*/ 614017 h 652294"/>
              <a:gd name="connsiteX2" fmla="*/ 492610 w 935943"/>
              <a:gd name="connsiteY2" fmla="*/ 599922 h 652294"/>
              <a:gd name="connsiteX3" fmla="*/ 871513 w 935943"/>
              <a:gd name="connsiteY3" fmla="*/ 477283 h 652294"/>
              <a:gd name="connsiteX4" fmla="*/ 918074 w 935943"/>
              <a:gd name="connsiteY4" fmla="*/ 206812 h 652294"/>
              <a:gd name="connsiteX5" fmla="*/ 681889 w 935943"/>
              <a:gd name="connsiteY5" fmla="*/ 5707 h 652294"/>
              <a:gd name="connsiteX6" fmla="*/ 203083 w 935943"/>
              <a:gd name="connsiteY6" fmla="*/ 70520 h 652294"/>
              <a:gd name="connsiteX7" fmla="*/ 19443 w 935943"/>
              <a:gd name="connsiteY7" fmla="*/ 254969 h 652294"/>
              <a:gd name="connsiteX8" fmla="*/ 232089 w 935943"/>
              <a:gd name="connsiteY8" fmla="*/ 591218 h 652294"/>
              <a:gd name="connsiteX9" fmla="*/ 292584 w 935943"/>
              <a:gd name="connsiteY9" fmla="*/ 652294 h 652294"/>
              <a:gd name="connsiteX0" fmla="*/ 292584 w 935943"/>
              <a:gd name="connsiteY0" fmla="*/ 651279 h 651279"/>
              <a:gd name="connsiteX1" fmla="*/ 347674 w 935943"/>
              <a:gd name="connsiteY1" fmla="*/ 613002 h 651279"/>
              <a:gd name="connsiteX2" fmla="*/ 492610 w 935943"/>
              <a:gd name="connsiteY2" fmla="*/ 598907 h 651279"/>
              <a:gd name="connsiteX3" fmla="*/ 871513 w 935943"/>
              <a:gd name="connsiteY3" fmla="*/ 476268 h 651279"/>
              <a:gd name="connsiteX4" fmla="*/ 918074 w 935943"/>
              <a:gd name="connsiteY4" fmla="*/ 205797 h 651279"/>
              <a:gd name="connsiteX5" fmla="*/ 681889 w 935943"/>
              <a:gd name="connsiteY5" fmla="*/ 4692 h 651279"/>
              <a:gd name="connsiteX6" fmla="*/ 205135 w 935943"/>
              <a:gd name="connsiteY6" fmla="*/ 77462 h 651279"/>
              <a:gd name="connsiteX7" fmla="*/ 19443 w 935943"/>
              <a:gd name="connsiteY7" fmla="*/ 253954 h 651279"/>
              <a:gd name="connsiteX8" fmla="*/ 232089 w 935943"/>
              <a:gd name="connsiteY8" fmla="*/ 590203 h 651279"/>
              <a:gd name="connsiteX9" fmla="*/ 292584 w 935943"/>
              <a:gd name="connsiteY9" fmla="*/ 651279 h 651279"/>
              <a:gd name="connsiteX0" fmla="*/ 292584 w 935229"/>
              <a:gd name="connsiteY0" fmla="*/ 641781 h 641781"/>
              <a:gd name="connsiteX1" fmla="*/ 347674 w 935229"/>
              <a:gd name="connsiteY1" fmla="*/ 603504 h 641781"/>
              <a:gd name="connsiteX2" fmla="*/ 492610 w 935229"/>
              <a:gd name="connsiteY2" fmla="*/ 589409 h 641781"/>
              <a:gd name="connsiteX3" fmla="*/ 871513 w 935229"/>
              <a:gd name="connsiteY3" fmla="*/ 466770 h 641781"/>
              <a:gd name="connsiteX4" fmla="*/ 918074 w 935229"/>
              <a:gd name="connsiteY4" fmla="*/ 196299 h 641781"/>
              <a:gd name="connsiteX5" fmla="*/ 691598 w 935229"/>
              <a:gd name="connsiteY5" fmla="*/ 5419 h 641781"/>
              <a:gd name="connsiteX6" fmla="*/ 205135 w 935229"/>
              <a:gd name="connsiteY6" fmla="*/ 67964 h 641781"/>
              <a:gd name="connsiteX7" fmla="*/ 19443 w 935229"/>
              <a:gd name="connsiteY7" fmla="*/ 244456 h 641781"/>
              <a:gd name="connsiteX8" fmla="*/ 232089 w 935229"/>
              <a:gd name="connsiteY8" fmla="*/ 580705 h 641781"/>
              <a:gd name="connsiteX9" fmla="*/ 292584 w 935229"/>
              <a:gd name="connsiteY9" fmla="*/ 641781 h 641781"/>
              <a:gd name="connsiteX0" fmla="*/ 292584 w 944778"/>
              <a:gd name="connsiteY0" fmla="*/ 641781 h 641781"/>
              <a:gd name="connsiteX1" fmla="*/ 347674 w 944778"/>
              <a:gd name="connsiteY1" fmla="*/ 603504 h 641781"/>
              <a:gd name="connsiteX2" fmla="*/ 492610 w 944778"/>
              <a:gd name="connsiteY2" fmla="*/ 589409 h 641781"/>
              <a:gd name="connsiteX3" fmla="*/ 871513 w 944778"/>
              <a:gd name="connsiteY3" fmla="*/ 466770 h 641781"/>
              <a:gd name="connsiteX4" fmla="*/ 918074 w 944778"/>
              <a:gd name="connsiteY4" fmla="*/ 196299 h 641781"/>
              <a:gd name="connsiteX5" fmla="*/ 691598 w 944778"/>
              <a:gd name="connsiteY5" fmla="*/ 5419 h 641781"/>
              <a:gd name="connsiteX6" fmla="*/ 205135 w 944778"/>
              <a:gd name="connsiteY6" fmla="*/ 67964 h 641781"/>
              <a:gd name="connsiteX7" fmla="*/ 19443 w 944778"/>
              <a:gd name="connsiteY7" fmla="*/ 244456 h 641781"/>
              <a:gd name="connsiteX8" fmla="*/ 232089 w 944778"/>
              <a:gd name="connsiteY8" fmla="*/ 580705 h 641781"/>
              <a:gd name="connsiteX9" fmla="*/ 292584 w 944778"/>
              <a:gd name="connsiteY9" fmla="*/ 641781 h 641781"/>
              <a:gd name="connsiteX0" fmla="*/ 292584 w 940808"/>
              <a:gd name="connsiteY0" fmla="*/ 641781 h 641781"/>
              <a:gd name="connsiteX1" fmla="*/ 347674 w 940808"/>
              <a:gd name="connsiteY1" fmla="*/ 603504 h 641781"/>
              <a:gd name="connsiteX2" fmla="*/ 492610 w 940808"/>
              <a:gd name="connsiteY2" fmla="*/ 589409 h 641781"/>
              <a:gd name="connsiteX3" fmla="*/ 871513 w 940808"/>
              <a:gd name="connsiteY3" fmla="*/ 466770 h 641781"/>
              <a:gd name="connsiteX4" fmla="*/ 918074 w 940808"/>
              <a:gd name="connsiteY4" fmla="*/ 196299 h 641781"/>
              <a:gd name="connsiteX5" fmla="*/ 691598 w 940808"/>
              <a:gd name="connsiteY5" fmla="*/ 5419 h 641781"/>
              <a:gd name="connsiteX6" fmla="*/ 205135 w 940808"/>
              <a:gd name="connsiteY6" fmla="*/ 67964 h 641781"/>
              <a:gd name="connsiteX7" fmla="*/ 19443 w 940808"/>
              <a:gd name="connsiteY7" fmla="*/ 244456 h 641781"/>
              <a:gd name="connsiteX8" fmla="*/ 232089 w 940808"/>
              <a:gd name="connsiteY8" fmla="*/ 580705 h 641781"/>
              <a:gd name="connsiteX9" fmla="*/ 292584 w 940808"/>
              <a:gd name="connsiteY9" fmla="*/ 641781 h 641781"/>
              <a:gd name="connsiteX0" fmla="*/ 292584 w 936876"/>
              <a:gd name="connsiteY0" fmla="*/ 640201 h 640201"/>
              <a:gd name="connsiteX1" fmla="*/ 347674 w 936876"/>
              <a:gd name="connsiteY1" fmla="*/ 601924 h 640201"/>
              <a:gd name="connsiteX2" fmla="*/ 492610 w 936876"/>
              <a:gd name="connsiteY2" fmla="*/ 587829 h 640201"/>
              <a:gd name="connsiteX3" fmla="*/ 871513 w 936876"/>
              <a:gd name="connsiteY3" fmla="*/ 465190 h 640201"/>
              <a:gd name="connsiteX4" fmla="*/ 907259 w 936876"/>
              <a:gd name="connsiteY4" fmla="*/ 167385 h 640201"/>
              <a:gd name="connsiteX5" fmla="*/ 691598 w 936876"/>
              <a:gd name="connsiteY5" fmla="*/ 3839 h 640201"/>
              <a:gd name="connsiteX6" fmla="*/ 205135 w 936876"/>
              <a:gd name="connsiteY6" fmla="*/ 66384 h 640201"/>
              <a:gd name="connsiteX7" fmla="*/ 19443 w 936876"/>
              <a:gd name="connsiteY7" fmla="*/ 242876 h 640201"/>
              <a:gd name="connsiteX8" fmla="*/ 232089 w 936876"/>
              <a:gd name="connsiteY8" fmla="*/ 579125 h 640201"/>
              <a:gd name="connsiteX9" fmla="*/ 292584 w 936876"/>
              <a:gd name="connsiteY9" fmla="*/ 640201 h 640201"/>
              <a:gd name="connsiteX0" fmla="*/ 292584 w 927257"/>
              <a:gd name="connsiteY0" fmla="*/ 654530 h 654530"/>
              <a:gd name="connsiteX1" fmla="*/ 347674 w 927257"/>
              <a:gd name="connsiteY1" fmla="*/ 616253 h 654530"/>
              <a:gd name="connsiteX2" fmla="*/ 492610 w 927257"/>
              <a:gd name="connsiteY2" fmla="*/ 602158 h 654530"/>
              <a:gd name="connsiteX3" fmla="*/ 871513 w 927257"/>
              <a:gd name="connsiteY3" fmla="*/ 479519 h 654530"/>
              <a:gd name="connsiteX4" fmla="*/ 907259 w 927257"/>
              <a:gd name="connsiteY4" fmla="*/ 181714 h 654530"/>
              <a:gd name="connsiteX5" fmla="*/ 695909 w 927257"/>
              <a:gd name="connsiteY5" fmla="*/ 3250 h 654530"/>
              <a:gd name="connsiteX6" fmla="*/ 205135 w 927257"/>
              <a:gd name="connsiteY6" fmla="*/ 80713 h 654530"/>
              <a:gd name="connsiteX7" fmla="*/ 19443 w 927257"/>
              <a:gd name="connsiteY7" fmla="*/ 257205 h 654530"/>
              <a:gd name="connsiteX8" fmla="*/ 232089 w 927257"/>
              <a:gd name="connsiteY8" fmla="*/ 593454 h 654530"/>
              <a:gd name="connsiteX9" fmla="*/ 292584 w 927257"/>
              <a:gd name="connsiteY9" fmla="*/ 654530 h 654530"/>
              <a:gd name="connsiteX0" fmla="*/ 292584 w 927257"/>
              <a:gd name="connsiteY0" fmla="*/ 656183 h 656183"/>
              <a:gd name="connsiteX1" fmla="*/ 347674 w 927257"/>
              <a:gd name="connsiteY1" fmla="*/ 617906 h 656183"/>
              <a:gd name="connsiteX2" fmla="*/ 492610 w 927257"/>
              <a:gd name="connsiteY2" fmla="*/ 603811 h 656183"/>
              <a:gd name="connsiteX3" fmla="*/ 871513 w 927257"/>
              <a:gd name="connsiteY3" fmla="*/ 481172 h 656183"/>
              <a:gd name="connsiteX4" fmla="*/ 907259 w 927257"/>
              <a:gd name="connsiteY4" fmla="*/ 183367 h 656183"/>
              <a:gd name="connsiteX5" fmla="*/ 695909 w 927257"/>
              <a:gd name="connsiteY5" fmla="*/ 4903 h 656183"/>
              <a:gd name="connsiteX6" fmla="*/ 205135 w 927257"/>
              <a:gd name="connsiteY6" fmla="*/ 82366 h 656183"/>
              <a:gd name="connsiteX7" fmla="*/ 19443 w 927257"/>
              <a:gd name="connsiteY7" fmla="*/ 258858 h 656183"/>
              <a:gd name="connsiteX8" fmla="*/ 232089 w 927257"/>
              <a:gd name="connsiteY8" fmla="*/ 595107 h 656183"/>
              <a:gd name="connsiteX9" fmla="*/ 292584 w 927257"/>
              <a:gd name="connsiteY9" fmla="*/ 656183 h 656183"/>
              <a:gd name="connsiteX0" fmla="*/ 292584 w 925838"/>
              <a:gd name="connsiteY0" fmla="*/ 651595 h 651595"/>
              <a:gd name="connsiteX1" fmla="*/ 347674 w 925838"/>
              <a:gd name="connsiteY1" fmla="*/ 613318 h 651595"/>
              <a:gd name="connsiteX2" fmla="*/ 492610 w 925838"/>
              <a:gd name="connsiteY2" fmla="*/ 599223 h 651595"/>
              <a:gd name="connsiteX3" fmla="*/ 871513 w 925838"/>
              <a:gd name="connsiteY3" fmla="*/ 476584 h 651595"/>
              <a:gd name="connsiteX4" fmla="*/ 907259 w 925838"/>
              <a:gd name="connsiteY4" fmla="*/ 178779 h 651595"/>
              <a:gd name="connsiteX5" fmla="*/ 715990 w 925838"/>
              <a:gd name="connsiteY5" fmla="*/ 5177 h 651595"/>
              <a:gd name="connsiteX6" fmla="*/ 205135 w 925838"/>
              <a:gd name="connsiteY6" fmla="*/ 77778 h 651595"/>
              <a:gd name="connsiteX7" fmla="*/ 19443 w 925838"/>
              <a:gd name="connsiteY7" fmla="*/ 254270 h 651595"/>
              <a:gd name="connsiteX8" fmla="*/ 232089 w 925838"/>
              <a:gd name="connsiteY8" fmla="*/ 590519 h 651595"/>
              <a:gd name="connsiteX9" fmla="*/ 292584 w 925838"/>
              <a:gd name="connsiteY9" fmla="*/ 651595 h 651595"/>
              <a:gd name="connsiteX0" fmla="*/ 262897 w 925838"/>
              <a:gd name="connsiteY0" fmla="*/ 663017 h 663017"/>
              <a:gd name="connsiteX1" fmla="*/ 347674 w 925838"/>
              <a:gd name="connsiteY1" fmla="*/ 613318 h 663017"/>
              <a:gd name="connsiteX2" fmla="*/ 492610 w 925838"/>
              <a:gd name="connsiteY2" fmla="*/ 599223 h 663017"/>
              <a:gd name="connsiteX3" fmla="*/ 871513 w 925838"/>
              <a:gd name="connsiteY3" fmla="*/ 476584 h 663017"/>
              <a:gd name="connsiteX4" fmla="*/ 907259 w 925838"/>
              <a:gd name="connsiteY4" fmla="*/ 178779 h 663017"/>
              <a:gd name="connsiteX5" fmla="*/ 715990 w 925838"/>
              <a:gd name="connsiteY5" fmla="*/ 5177 h 663017"/>
              <a:gd name="connsiteX6" fmla="*/ 205135 w 925838"/>
              <a:gd name="connsiteY6" fmla="*/ 77778 h 663017"/>
              <a:gd name="connsiteX7" fmla="*/ 19443 w 925838"/>
              <a:gd name="connsiteY7" fmla="*/ 254270 h 663017"/>
              <a:gd name="connsiteX8" fmla="*/ 232089 w 925838"/>
              <a:gd name="connsiteY8" fmla="*/ 590519 h 663017"/>
              <a:gd name="connsiteX9" fmla="*/ 262897 w 925838"/>
              <a:gd name="connsiteY9" fmla="*/ 663017 h 663017"/>
              <a:gd name="connsiteX0" fmla="*/ 238982 w 925838"/>
              <a:gd name="connsiteY0" fmla="*/ 657889 h 657889"/>
              <a:gd name="connsiteX1" fmla="*/ 347674 w 925838"/>
              <a:gd name="connsiteY1" fmla="*/ 613318 h 657889"/>
              <a:gd name="connsiteX2" fmla="*/ 492610 w 925838"/>
              <a:gd name="connsiteY2" fmla="*/ 599223 h 657889"/>
              <a:gd name="connsiteX3" fmla="*/ 871513 w 925838"/>
              <a:gd name="connsiteY3" fmla="*/ 476584 h 657889"/>
              <a:gd name="connsiteX4" fmla="*/ 907259 w 925838"/>
              <a:gd name="connsiteY4" fmla="*/ 178779 h 657889"/>
              <a:gd name="connsiteX5" fmla="*/ 715990 w 925838"/>
              <a:gd name="connsiteY5" fmla="*/ 5177 h 657889"/>
              <a:gd name="connsiteX6" fmla="*/ 205135 w 925838"/>
              <a:gd name="connsiteY6" fmla="*/ 77778 h 657889"/>
              <a:gd name="connsiteX7" fmla="*/ 19443 w 925838"/>
              <a:gd name="connsiteY7" fmla="*/ 254270 h 657889"/>
              <a:gd name="connsiteX8" fmla="*/ 232089 w 925838"/>
              <a:gd name="connsiteY8" fmla="*/ 590519 h 657889"/>
              <a:gd name="connsiteX9" fmla="*/ 238982 w 925838"/>
              <a:gd name="connsiteY9" fmla="*/ 657889 h 657889"/>
              <a:gd name="connsiteX0" fmla="*/ 238982 w 925838"/>
              <a:gd name="connsiteY0" fmla="*/ 657889 h 657889"/>
              <a:gd name="connsiteX1" fmla="*/ 354772 w 925838"/>
              <a:gd name="connsiteY1" fmla="*/ 616508 h 657889"/>
              <a:gd name="connsiteX2" fmla="*/ 492610 w 925838"/>
              <a:gd name="connsiteY2" fmla="*/ 599223 h 657889"/>
              <a:gd name="connsiteX3" fmla="*/ 871513 w 925838"/>
              <a:gd name="connsiteY3" fmla="*/ 476584 h 657889"/>
              <a:gd name="connsiteX4" fmla="*/ 907259 w 925838"/>
              <a:gd name="connsiteY4" fmla="*/ 178779 h 657889"/>
              <a:gd name="connsiteX5" fmla="*/ 715990 w 925838"/>
              <a:gd name="connsiteY5" fmla="*/ 5177 h 657889"/>
              <a:gd name="connsiteX6" fmla="*/ 205135 w 925838"/>
              <a:gd name="connsiteY6" fmla="*/ 77778 h 657889"/>
              <a:gd name="connsiteX7" fmla="*/ 19443 w 925838"/>
              <a:gd name="connsiteY7" fmla="*/ 254270 h 657889"/>
              <a:gd name="connsiteX8" fmla="*/ 232089 w 925838"/>
              <a:gd name="connsiteY8" fmla="*/ 590519 h 657889"/>
              <a:gd name="connsiteX9" fmla="*/ 238982 w 925838"/>
              <a:gd name="connsiteY9" fmla="*/ 657889 h 657889"/>
              <a:gd name="connsiteX0" fmla="*/ 238982 w 924637"/>
              <a:gd name="connsiteY0" fmla="*/ 657889 h 657889"/>
              <a:gd name="connsiteX1" fmla="*/ 354772 w 924637"/>
              <a:gd name="connsiteY1" fmla="*/ 616508 h 657889"/>
              <a:gd name="connsiteX2" fmla="*/ 516487 w 924637"/>
              <a:gd name="connsiteY2" fmla="*/ 599340 h 657889"/>
              <a:gd name="connsiteX3" fmla="*/ 871513 w 924637"/>
              <a:gd name="connsiteY3" fmla="*/ 476584 h 657889"/>
              <a:gd name="connsiteX4" fmla="*/ 907259 w 924637"/>
              <a:gd name="connsiteY4" fmla="*/ 178779 h 657889"/>
              <a:gd name="connsiteX5" fmla="*/ 715990 w 924637"/>
              <a:gd name="connsiteY5" fmla="*/ 5177 h 657889"/>
              <a:gd name="connsiteX6" fmla="*/ 205135 w 924637"/>
              <a:gd name="connsiteY6" fmla="*/ 77778 h 657889"/>
              <a:gd name="connsiteX7" fmla="*/ 19443 w 924637"/>
              <a:gd name="connsiteY7" fmla="*/ 254270 h 657889"/>
              <a:gd name="connsiteX8" fmla="*/ 232089 w 924637"/>
              <a:gd name="connsiteY8" fmla="*/ 590519 h 657889"/>
              <a:gd name="connsiteX9" fmla="*/ 238982 w 924637"/>
              <a:gd name="connsiteY9" fmla="*/ 657889 h 657889"/>
              <a:gd name="connsiteX0" fmla="*/ 238982 w 924262"/>
              <a:gd name="connsiteY0" fmla="*/ 657889 h 657889"/>
              <a:gd name="connsiteX1" fmla="*/ 354772 w 924262"/>
              <a:gd name="connsiteY1" fmla="*/ 616508 h 657889"/>
              <a:gd name="connsiteX2" fmla="*/ 524192 w 924262"/>
              <a:gd name="connsiteY2" fmla="*/ 604883 h 657889"/>
              <a:gd name="connsiteX3" fmla="*/ 871513 w 924262"/>
              <a:gd name="connsiteY3" fmla="*/ 476584 h 657889"/>
              <a:gd name="connsiteX4" fmla="*/ 907259 w 924262"/>
              <a:gd name="connsiteY4" fmla="*/ 178779 h 657889"/>
              <a:gd name="connsiteX5" fmla="*/ 715990 w 924262"/>
              <a:gd name="connsiteY5" fmla="*/ 5177 h 657889"/>
              <a:gd name="connsiteX6" fmla="*/ 205135 w 924262"/>
              <a:gd name="connsiteY6" fmla="*/ 77778 h 657889"/>
              <a:gd name="connsiteX7" fmla="*/ 19443 w 924262"/>
              <a:gd name="connsiteY7" fmla="*/ 254270 h 657889"/>
              <a:gd name="connsiteX8" fmla="*/ 232089 w 924262"/>
              <a:gd name="connsiteY8" fmla="*/ 590519 h 657889"/>
              <a:gd name="connsiteX9" fmla="*/ 238982 w 924262"/>
              <a:gd name="connsiteY9" fmla="*/ 657889 h 657889"/>
              <a:gd name="connsiteX0" fmla="*/ 238982 w 924262"/>
              <a:gd name="connsiteY0" fmla="*/ 657889 h 657889"/>
              <a:gd name="connsiteX1" fmla="*/ 354772 w 924262"/>
              <a:gd name="connsiteY1" fmla="*/ 616508 h 657889"/>
              <a:gd name="connsiteX2" fmla="*/ 524192 w 924262"/>
              <a:gd name="connsiteY2" fmla="*/ 604883 h 657889"/>
              <a:gd name="connsiteX3" fmla="*/ 871513 w 924262"/>
              <a:gd name="connsiteY3" fmla="*/ 476584 h 657889"/>
              <a:gd name="connsiteX4" fmla="*/ 907259 w 924262"/>
              <a:gd name="connsiteY4" fmla="*/ 178779 h 657889"/>
              <a:gd name="connsiteX5" fmla="*/ 715990 w 924262"/>
              <a:gd name="connsiteY5" fmla="*/ 5177 h 657889"/>
              <a:gd name="connsiteX6" fmla="*/ 205135 w 924262"/>
              <a:gd name="connsiteY6" fmla="*/ 77778 h 657889"/>
              <a:gd name="connsiteX7" fmla="*/ 19443 w 924262"/>
              <a:gd name="connsiteY7" fmla="*/ 254270 h 657889"/>
              <a:gd name="connsiteX8" fmla="*/ 232089 w 924262"/>
              <a:gd name="connsiteY8" fmla="*/ 590519 h 657889"/>
              <a:gd name="connsiteX9" fmla="*/ 238982 w 924262"/>
              <a:gd name="connsiteY9" fmla="*/ 657889 h 657889"/>
              <a:gd name="connsiteX0" fmla="*/ 238982 w 923327"/>
              <a:gd name="connsiteY0" fmla="*/ 657889 h 657889"/>
              <a:gd name="connsiteX1" fmla="*/ 354772 w 923327"/>
              <a:gd name="connsiteY1" fmla="*/ 616508 h 657889"/>
              <a:gd name="connsiteX2" fmla="*/ 543969 w 923327"/>
              <a:gd name="connsiteY2" fmla="*/ 608568 h 657889"/>
              <a:gd name="connsiteX3" fmla="*/ 871513 w 923327"/>
              <a:gd name="connsiteY3" fmla="*/ 476584 h 657889"/>
              <a:gd name="connsiteX4" fmla="*/ 907259 w 923327"/>
              <a:gd name="connsiteY4" fmla="*/ 178779 h 657889"/>
              <a:gd name="connsiteX5" fmla="*/ 715990 w 923327"/>
              <a:gd name="connsiteY5" fmla="*/ 5177 h 657889"/>
              <a:gd name="connsiteX6" fmla="*/ 205135 w 923327"/>
              <a:gd name="connsiteY6" fmla="*/ 77778 h 657889"/>
              <a:gd name="connsiteX7" fmla="*/ 19443 w 923327"/>
              <a:gd name="connsiteY7" fmla="*/ 254270 h 657889"/>
              <a:gd name="connsiteX8" fmla="*/ 232089 w 923327"/>
              <a:gd name="connsiteY8" fmla="*/ 590519 h 657889"/>
              <a:gd name="connsiteX9" fmla="*/ 238982 w 923327"/>
              <a:gd name="connsiteY9" fmla="*/ 657889 h 657889"/>
              <a:gd name="connsiteX0" fmla="*/ 238982 w 922789"/>
              <a:gd name="connsiteY0" fmla="*/ 657889 h 657889"/>
              <a:gd name="connsiteX1" fmla="*/ 354772 w 922789"/>
              <a:gd name="connsiteY1" fmla="*/ 616508 h 657889"/>
              <a:gd name="connsiteX2" fmla="*/ 555775 w 922789"/>
              <a:gd name="connsiteY2" fmla="*/ 610544 h 657889"/>
              <a:gd name="connsiteX3" fmla="*/ 871513 w 922789"/>
              <a:gd name="connsiteY3" fmla="*/ 476584 h 657889"/>
              <a:gd name="connsiteX4" fmla="*/ 907259 w 922789"/>
              <a:gd name="connsiteY4" fmla="*/ 178779 h 657889"/>
              <a:gd name="connsiteX5" fmla="*/ 715990 w 922789"/>
              <a:gd name="connsiteY5" fmla="*/ 5177 h 657889"/>
              <a:gd name="connsiteX6" fmla="*/ 205135 w 922789"/>
              <a:gd name="connsiteY6" fmla="*/ 77778 h 657889"/>
              <a:gd name="connsiteX7" fmla="*/ 19443 w 922789"/>
              <a:gd name="connsiteY7" fmla="*/ 254270 h 657889"/>
              <a:gd name="connsiteX8" fmla="*/ 232089 w 922789"/>
              <a:gd name="connsiteY8" fmla="*/ 590519 h 657889"/>
              <a:gd name="connsiteX9" fmla="*/ 238982 w 922789"/>
              <a:gd name="connsiteY9" fmla="*/ 657889 h 657889"/>
              <a:gd name="connsiteX0" fmla="*/ 907259 w 925253"/>
              <a:gd name="connsiteY0" fmla="*/ 178779 h 657889"/>
              <a:gd name="connsiteX1" fmla="*/ 715990 w 925253"/>
              <a:gd name="connsiteY1" fmla="*/ 5177 h 657889"/>
              <a:gd name="connsiteX2" fmla="*/ 205135 w 925253"/>
              <a:gd name="connsiteY2" fmla="*/ 77778 h 657889"/>
              <a:gd name="connsiteX3" fmla="*/ 19443 w 925253"/>
              <a:gd name="connsiteY3" fmla="*/ 254270 h 657889"/>
              <a:gd name="connsiteX4" fmla="*/ 232089 w 925253"/>
              <a:gd name="connsiteY4" fmla="*/ 590519 h 657889"/>
              <a:gd name="connsiteX5" fmla="*/ 238982 w 925253"/>
              <a:gd name="connsiteY5" fmla="*/ 657889 h 657889"/>
              <a:gd name="connsiteX6" fmla="*/ 354772 w 925253"/>
              <a:gd name="connsiteY6" fmla="*/ 616508 h 657889"/>
              <a:gd name="connsiteX7" fmla="*/ 555775 w 925253"/>
              <a:gd name="connsiteY7" fmla="*/ 610544 h 657889"/>
              <a:gd name="connsiteX8" fmla="*/ 871513 w 925253"/>
              <a:gd name="connsiteY8" fmla="*/ 476584 h 657889"/>
              <a:gd name="connsiteX9" fmla="*/ 916435 w 925253"/>
              <a:gd name="connsiteY9" fmla="*/ 188356 h 657889"/>
              <a:gd name="connsiteX0" fmla="*/ 715990 w 925253"/>
              <a:gd name="connsiteY0" fmla="*/ 5177 h 657889"/>
              <a:gd name="connsiteX1" fmla="*/ 205135 w 925253"/>
              <a:gd name="connsiteY1" fmla="*/ 77778 h 657889"/>
              <a:gd name="connsiteX2" fmla="*/ 19443 w 925253"/>
              <a:gd name="connsiteY2" fmla="*/ 254270 h 657889"/>
              <a:gd name="connsiteX3" fmla="*/ 232089 w 925253"/>
              <a:gd name="connsiteY3" fmla="*/ 590519 h 657889"/>
              <a:gd name="connsiteX4" fmla="*/ 238982 w 925253"/>
              <a:gd name="connsiteY4" fmla="*/ 657889 h 657889"/>
              <a:gd name="connsiteX5" fmla="*/ 354772 w 925253"/>
              <a:gd name="connsiteY5" fmla="*/ 616508 h 657889"/>
              <a:gd name="connsiteX6" fmla="*/ 555775 w 925253"/>
              <a:gd name="connsiteY6" fmla="*/ 610544 h 657889"/>
              <a:gd name="connsiteX7" fmla="*/ 871513 w 925253"/>
              <a:gd name="connsiteY7" fmla="*/ 476584 h 657889"/>
              <a:gd name="connsiteX8" fmla="*/ 916435 w 925253"/>
              <a:gd name="connsiteY8" fmla="*/ 188356 h 657889"/>
              <a:gd name="connsiteX0" fmla="*/ 796516 w 925253"/>
              <a:gd name="connsiteY0" fmla="*/ 6385 h 642389"/>
              <a:gd name="connsiteX1" fmla="*/ 205135 w 925253"/>
              <a:gd name="connsiteY1" fmla="*/ 62278 h 642389"/>
              <a:gd name="connsiteX2" fmla="*/ 19443 w 925253"/>
              <a:gd name="connsiteY2" fmla="*/ 238770 h 642389"/>
              <a:gd name="connsiteX3" fmla="*/ 232089 w 925253"/>
              <a:gd name="connsiteY3" fmla="*/ 575019 h 642389"/>
              <a:gd name="connsiteX4" fmla="*/ 238982 w 925253"/>
              <a:gd name="connsiteY4" fmla="*/ 642389 h 642389"/>
              <a:gd name="connsiteX5" fmla="*/ 354772 w 925253"/>
              <a:gd name="connsiteY5" fmla="*/ 601008 h 642389"/>
              <a:gd name="connsiteX6" fmla="*/ 555775 w 925253"/>
              <a:gd name="connsiteY6" fmla="*/ 595044 h 642389"/>
              <a:gd name="connsiteX7" fmla="*/ 871513 w 925253"/>
              <a:gd name="connsiteY7" fmla="*/ 461084 h 642389"/>
              <a:gd name="connsiteX8" fmla="*/ 916435 w 925253"/>
              <a:gd name="connsiteY8" fmla="*/ 172856 h 642389"/>
              <a:gd name="connsiteX0" fmla="*/ 796516 w 925253"/>
              <a:gd name="connsiteY0" fmla="*/ 21300 h 657304"/>
              <a:gd name="connsiteX1" fmla="*/ 205135 w 925253"/>
              <a:gd name="connsiteY1" fmla="*/ 77193 h 657304"/>
              <a:gd name="connsiteX2" fmla="*/ 19443 w 925253"/>
              <a:gd name="connsiteY2" fmla="*/ 253685 h 657304"/>
              <a:gd name="connsiteX3" fmla="*/ 232089 w 925253"/>
              <a:gd name="connsiteY3" fmla="*/ 589934 h 657304"/>
              <a:gd name="connsiteX4" fmla="*/ 238982 w 925253"/>
              <a:gd name="connsiteY4" fmla="*/ 657304 h 657304"/>
              <a:gd name="connsiteX5" fmla="*/ 354772 w 925253"/>
              <a:gd name="connsiteY5" fmla="*/ 615923 h 657304"/>
              <a:gd name="connsiteX6" fmla="*/ 555775 w 925253"/>
              <a:gd name="connsiteY6" fmla="*/ 609959 h 657304"/>
              <a:gd name="connsiteX7" fmla="*/ 871513 w 925253"/>
              <a:gd name="connsiteY7" fmla="*/ 475999 h 657304"/>
              <a:gd name="connsiteX8" fmla="*/ 916435 w 925253"/>
              <a:gd name="connsiteY8" fmla="*/ 187771 h 657304"/>
              <a:gd name="connsiteX0" fmla="*/ 796516 w 925253"/>
              <a:gd name="connsiteY0" fmla="*/ 23028 h 659032"/>
              <a:gd name="connsiteX1" fmla="*/ 205135 w 925253"/>
              <a:gd name="connsiteY1" fmla="*/ 78921 h 659032"/>
              <a:gd name="connsiteX2" fmla="*/ 19443 w 925253"/>
              <a:gd name="connsiteY2" fmla="*/ 255413 h 659032"/>
              <a:gd name="connsiteX3" fmla="*/ 232089 w 925253"/>
              <a:gd name="connsiteY3" fmla="*/ 591662 h 659032"/>
              <a:gd name="connsiteX4" fmla="*/ 238982 w 925253"/>
              <a:gd name="connsiteY4" fmla="*/ 659032 h 659032"/>
              <a:gd name="connsiteX5" fmla="*/ 354772 w 925253"/>
              <a:gd name="connsiteY5" fmla="*/ 617651 h 659032"/>
              <a:gd name="connsiteX6" fmla="*/ 555775 w 925253"/>
              <a:gd name="connsiteY6" fmla="*/ 611687 h 659032"/>
              <a:gd name="connsiteX7" fmla="*/ 871513 w 925253"/>
              <a:gd name="connsiteY7" fmla="*/ 477727 h 659032"/>
              <a:gd name="connsiteX8" fmla="*/ 916435 w 925253"/>
              <a:gd name="connsiteY8" fmla="*/ 189499 h 659032"/>
              <a:gd name="connsiteX0" fmla="*/ 796516 w 925253"/>
              <a:gd name="connsiteY0" fmla="*/ 24296 h 660300"/>
              <a:gd name="connsiteX1" fmla="*/ 205135 w 925253"/>
              <a:gd name="connsiteY1" fmla="*/ 80189 h 660300"/>
              <a:gd name="connsiteX2" fmla="*/ 19443 w 925253"/>
              <a:gd name="connsiteY2" fmla="*/ 256681 h 660300"/>
              <a:gd name="connsiteX3" fmla="*/ 232089 w 925253"/>
              <a:gd name="connsiteY3" fmla="*/ 592930 h 660300"/>
              <a:gd name="connsiteX4" fmla="*/ 238982 w 925253"/>
              <a:gd name="connsiteY4" fmla="*/ 660300 h 660300"/>
              <a:gd name="connsiteX5" fmla="*/ 354772 w 925253"/>
              <a:gd name="connsiteY5" fmla="*/ 618919 h 660300"/>
              <a:gd name="connsiteX6" fmla="*/ 555775 w 925253"/>
              <a:gd name="connsiteY6" fmla="*/ 612955 h 660300"/>
              <a:gd name="connsiteX7" fmla="*/ 871513 w 925253"/>
              <a:gd name="connsiteY7" fmla="*/ 478995 h 660300"/>
              <a:gd name="connsiteX8" fmla="*/ 916435 w 925253"/>
              <a:gd name="connsiteY8" fmla="*/ 190767 h 660300"/>
              <a:gd name="connsiteX0" fmla="*/ 796516 w 925253"/>
              <a:gd name="connsiteY0" fmla="*/ 24296 h 660300"/>
              <a:gd name="connsiteX1" fmla="*/ 205135 w 925253"/>
              <a:gd name="connsiteY1" fmla="*/ 80189 h 660300"/>
              <a:gd name="connsiteX2" fmla="*/ 19443 w 925253"/>
              <a:gd name="connsiteY2" fmla="*/ 256681 h 660300"/>
              <a:gd name="connsiteX3" fmla="*/ 232089 w 925253"/>
              <a:gd name="connsiteY3" fmla="*/ 592930 h 660300"/>
              <a:gd name="connsiteX4" fmla="*/ 238982 w 925253"/>
              <a:gd name="connsiteY4" fmla="*/ 660300 h 660300"/>
              <a:gd name="connsiteX5" fmla="*/ 354772 w 925253"/>
              <a:gd name="connsiteY5" fmla="*/ 618919 h 660300"/>
              <a:gd name="connsiteX6" fmla="*/ 555775 w 925253"/>
              <a:gd name="connsiteY6" fmla="*/ 612955 h 660300"/>
              <a:gd name="connsiteX7" fmla="*/ 871513 w 925253"/>
              <a:gd name="connsiteY7" fmla="*/ 478995 h 660300"/>
              <a:gd name="connsiteX8" fmla="*/ 916435 w 925253"/>
              <a:gd name="connsiteY8" fmla="*/ 190767 h 660300"/>
              <a:gd name="connsiteX0" fmla="*/ 796516 w 925253"/>
              <a:gd name="connsiteY0" fmla="*/ 24462 h 660466"/>
              <a:gd name="connsiteX1" fmla="*/ 203578 w 925253"/>
              <a:gd name="connsiteY1" fmla="*/ 79486 h 660466"/>
              <a:gd name="connsiteX2" fmla="*/ 19443 w 925253"/>
              <a:gd name="connsiteY2" fmla="*/ 256847 h 660466"/>
              <a:gd name="connsiteX3" fmla="*/ 232089 w 925253"/>
              <a:gd name="connsiteY3" fmla="*/ 593096 h 660466"/>
              <a:gd name="connsiteX4" fmla="*/ 238982 w 925253"/>
              <a:gd name="connsiteY4" fmla="*/ 660466 h 660466"/>
              <a:gd name="connsiteX5" fmla="*/ 354772 w 925253"/>
              <a:gd name="connsiteY5" fmla="*/ 619085 h 660466"/>
              <a:gd name="connsiteX6" fmla="*/ 555775 w 925253"/>
              <a:gd name="connsiteY6" fmla="*/ 613121 h 660466"/>
              <a:gd name="connsiteX7" fmla="*/ 871513 w 925253"/>
              <a:gd name="connsiteY7" fmla="*/ 479161 h 660466"/>
              <a:gd name="connsiteX8" fmla="*/ 916435 w 925253"/>
              <a:gd name="connsiteY8" fmla="*/ 190933 h 660466"/>
              <a:gd name="connsiteX0" fmla="*/ 796516 w 871513"/>
              <a:gd name="connsiteY0" fmla="*/ 24462 h 660466"/>
              <a:gd name="connsiteX1" fmla="*/ 203578 w 871513"/>
              <a:gd name="connsiteY1" fmla="*/ 79486 h 660466"/>
              <a:gd name="connsiteX2" fmla="*/ 19443 w 871513"/>
              <a:gd name="connsiteY2" fmla="*/ 256847 h 660466"/>
              <a:gd name="connsiteX3" fmla="*/ 232089 w 871513"/>
              <a:gd name="connsiteY3" fmla="*/ 593096 h 660466"/>
              <a:gd name="connsiteX4" fmla="*/ 238982 w 871513"/>
              <a:gd name="connsiteY4" fmla="*/ 660466 h 660466"/>
              <a:gd name="connsiteX5" fmla="*/ 354772 w 871513"/>
              <a:gd name="connsiteY5" fmla="*/ 619085 h 660466"/>
              <a:gd name="connsiteX6" fmla="*/ 555775 w 871513"/>
              <a:gd name="connsiteY6" fmla="*/ 613121 h 660466"/>
              <a:gd name="connsiteX7" fmla="*/ 871513 w 871513"/>
              <a:gd name="connsiteY7" fmla="*/ 479161 h 660466"/>
              <a:gd name="connsiteX0" fmla="*/ 796516 w 907656"/>
              <a:gd name="connsiteY0" fmla="*/ 24462 h 660466"/>
              <a:gd name="connsiteX1" fmla="*/ 203578 w 907656"/>
              <a:gd name="connsiteY1" fmla="*/ 79486 h 660466"/>
              <a:gd name="connsiteX2" fmla="*/ 19443 w 907656"/>
              <a:gd name="connsiteY2" fmla="*/ 256847 h 660466"/>
              <a:gd name="connsiteX3" fmla="*/ 232089 w 907656"/>
              <a:gd name="connsiteY3" fmla="*/ 593096 h 660466"/>
              <a:gd name="connsiteX4" fmla="*/ 238982 w 907656"/>
              <a:gd name="connsiteY4" fmla="*/ 660466 h 660466"/>
              <a:gd name="connsiteX5" fmla="*/ 354772 w 907656"/>
              <a:gd name="connsiteY5" fmla="*/ 619085 h 660466"/>
              <a:gd name="connsiteX6" fmla="*/ 555775 w 907656"/>
              <a:gd name="connsiteY6" fmla="*/ 613121 h 660466"/>
              <a:gd name="connsiteX7" fmla="*/ 907656 w 907656"/>
              <a:gd name="connsiteY7" fmla="*/ 410521 h 660466"/>
              <a:gd name="connsiteX0" fmla="*/ 796516 w 907656"/>
              <a:gd name="connsiteY0" fmla="*/ 24462 h 660466"/>
              <a:gd name="connsiteX1" fmla="*/ 203578 w 907656"/>
              <a:gd name="connsiteY1" fmla="*/ 79486 h 660466"/>
              <a:gd name="connsiteX2" fmla="*/ 19443 w 907656"/>
              <a:gd name="connsiteY2" fmla="*/ 256847 h 660466"/>
              <a:gd name="connsiteX3" fmla="*/ 232089 w 907656"/>
              <a:gd name="connsiteY3" fmla="*/ 593096 h 660466"/>
              <a:gd name="connsiteX4" fmla="*/ 238982 w 907656"/>
              <a:gd name="connsiteY4" fmla="*/ 660466 h 660466"/>
              <a:gd name="connsiteX5" fmla="*/ 354772 w 907656"/>
              <a:gd name="connsiteY5" fmla="*/ 619085 h 660466"/>
              <a:gd name="connsiteX6" fmla="*/ 555775 w 907656"/>
              <a:gd name="connsiteY6" fmla="*/ 613121 h 660466"/>
              <a:gd name="connsiteX7" fmla="*/ 907656 w 907656"/>
              <a:gd name="connsiteY7" fmla="*/ 410521 h 660466"/>
              <a:gd name="connsiteX0" fmla="*/ 796516 w 907656"/>
              <a:gd name="connsiteY0" fmla="*/ 24462 h 660466"/>
              <a:gd name="connsiteX1" fmla="*/ 203578 w 907656"/>
              <a:gd name="connsiteY1" fmla="*/ 79486 h 660466"/>
              <a:gd name="connsiteX2" fmla="*/ 19443 w 907656"/>
              <a:gd name="connsiteY2" fmla="*/ 256847 h 660466"/>
              <a:gd name="connsiteX3" fmla="*/ 232089 w 907656"/>
              <a:gd name="connsiteY3" fmla="*/ 593096 h 660466"/>
              <a:gd name="connsiteX4" fmla="*/ 238982 w 907656"/>
              <a:gd name="connsiteY4" fmla="*/ 660466 h 660466"/>
              <a:gd name="connsiteX5" fmla="*/ 354772 w 907656"/>
              <a:gd name="connsiteY5" fmla="*/ 619085 h 660466"/>
              <a:gd name="connsiteX6" fmla="*/ 555775 w 907656"/>
              <a:gd name="connsiteY6" fmla="*/ 613121 h 660466"/>
              <a:gd name="connsiteX7" fmla="*/ 907656 w 907656"/>
              <a:gd name="connsiteY7" fmla="*/ 410521 h 660466"/>
              <a:gd name="connsiteX0" fmla="*/ 796516 w 907656"/>
              <a:gd name="connsiteY0" fmla="*/ 24462 h 660466"/>
              <a:gd name="connsiteX1" fmla="*/ 203578 w 907656"/>
              <a:gd name="connsiteY1" fmla="*/ 79486 h 660466"/>
              <a:gd name="connsiteX2" fmla="*/ 19443 w 907656"/>
              <a:gd name="connsiteY2" fmla="*/ 256847 h 660466"/>
              <a:gd name="connsiteX3" fmla="*/ 232089 w 907656"/>
              <a:gd name="connsiteY3" fmla="*/ 593096 h 660466"/>
              <a:gd name="connsiteX4" fmla="*/ 238982 w 907656"/>
              <a:gd name="connsiteY4" fmla="*/ 660466 h 660466"/>
              <a:gd name="connsiteX5" fmla="*/ 354772 w 907656"/>
              <a:gd name="connsiteY5" fmla="*/ 619085 h 660466"/>
              <a:gd name="connsiteX6" fmla="*/ 555775 w 907656"/>
              <a:gd name="connsiteY6" fmla="*/ 613121 h 660466"/>
              <a:gd name="connsiteX7" fmla="*/ 907656 w 907656"/>
              <a:gd name="connsiteY7" fmla="*/ 410521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 name="connsiteX0" fmla="*/ 796516 w 906206"/>
              <a:gd name="connsiteY0" fmla="*/ 24462 h 660466"/>
              <a:gd name="connsiteX1" fmla="*/ 203578 w 906206"/>
              <a:gd name="connsiteY1" fmla="*/ 79486 h 660466"/>
              <a:gd name="connsiteX2" fmla="*/ 19443 w 906206"/>
              <a:gd name="connsiteY2" fmla="*/ 256847 h 660466"/>
              <a:gd name="connsiteX3" fmla="*/ 232089 w 906206"/>
              <a:gd name="connsiteY3" fmla="*/ 593096 h 660466"/>
              <a:gd name="connsiteX4" fmla="*/ 238982 w 906206"/>
              <a:gd name="connsiteY4" fmla="*/ 660466 h 660466"/>
              <a:gd name="connsiteX5" fmla="*/ 354772 w 906206"/>
              <a:gd name="connsiteY5" fmla="*/ 619085 h 660466"/>
              <a:gd name="connsiteX6" fmla="*/ 555775 w 906206"/>
              <a:gd name="connsiteY6" fmla="*/ 613121 h 660466"/>
              <a:gd name="connsiteX7" fmla="*/ 906206 w 906206"/>
              <a:gd name="connsiteY7" fmla="*/ 405534 h 660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206" h="660466">
                <a:moveTo>
                  <a:pt x="796516" y="24462"/>
                </a:moveTo>
                <a:cubicBezTo>
                  <a:pt x="582196" y="-37768"/>
                  <a:pt x="332110" y="32895"/>
                  <a:pt x="203578" y="79486"/>
                </a:cubicBezTo>
                <a:cubicBezTo>
                  <a:pt x="75046" y="126077"/>
                  <a:pt x="65228" y="156016"/>
                  <a:pt x="19443" y="256847"/>
                </a:cubicBezTo>
                <a:cubicBezTo>
                  <a:pt x="-29803" y="393776"/>
                  <a:pt x="5299" y="518706"/>
                  <a:pt x="232089" y="593096"/>
                </a:cubicBezTo>
                <a:cubicBezTo>
                  <a:pt x="285239" y="611098"/>
                  <a:pt x="238982" y="660466"/>
                  <a:pt x="238982" y="660466"/>
                </a:cubicBezTo>
                <a:cubicBezTo>
                  <a:pt x="247518" y="659701"/>
                  <a:pt x="301973" y="626976"/>
                  <a:pt x="354772" y="619085"/>
                </a:cubicBezTo>
                <a:cubicBezTo>
                  <a:pt x="407571" y="611194"/>
                  <a:pt x="483775" y="627430"/>
                  <a:pt x="555775" y="613121"/>
                </a:cubicBezTo>
                <a:cubicBezTo>
                  <a:pt x="627775" y="598812"/>
                  <a:pt x="866839" y="543580"/>
                  <a:pt x="906206" y="405534"/>
                </a:cubicBezTo>
              </a:path>
            </a:pathLst>
          </a:custGeom>
          <a:noFill/>
          <a:ln w="19050" cap="flat">
            <a:solidFill>
              <a:schemeClr val="tx1"/>
            </a:solidFill>
            <a:prstDash val="solid"/>
            <a:miter/>
          </a:ln>
        </p:spPr>
        <p:txBody>
          <a:bodyPr rtlCol="0" anchor="ctr"/>
          <a:lstStyle/>
          <a:p>
            <a:endParaRPr lang="en-US"/>
          </a:p>
        </p:txBody>
      </p:sp>
    </p:spTree>
    <p:extLst>
      <p:ext uri="{BB962C8B-B14F-4D97-AF65-F5344CB8AC3E}">
        <p14:creationId xmlns:p14="http://schemas.microsoft.com/office/powerpoint/2010/main" val="212404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D5414-D5D6-71E0-3136-8A9C33EC32DA}"/>
              </a:ext>
            </a:extLst>
          </p:cNvPr>
          <p:cNvSpPr>
            <a:spLocks noGrp="1"/>
          </p:cNvSpPr>
          <p:nvPr>
            <p:ph type="title"/>
          </p:nvPr>
        </p:nvSpPr>
        <p:spPr/>
        <p:txBody>
          <a:bodyPr/>
          <a:lstStyle/>
          <a:p>
            <a:r>
              <a:rPr lang="en-US" dirty="0"/>
              <a:t>The Great things about this process</a:t>
            </a:r>
          </a:p>
        </p:txBody>
      </p:sp>
      <p:sp>
        <p:nvSpPr>
          <p:cNvPr id="3" name="Content Placeholder 2">
            <a:extLst>
              <a:ext uri="{FF2B5EF4-FFF2-40B4-BE49-F238E27FC236}">
                <a16:creationId xmlns:a16="http://schemas.microsoft.com/office/drawing/2014/main" id="{2FAC412D-DA90-8BA7-8CF9-4A078100B078}"/>
              </a:ext>
            </a:extLst>
          </p:cNvPr>
          <p:cNvSpPr>
            <a:spLocks noGrp="1"/>
          </p:cNvSpPr>
          <p:nvPr>
            <p:ph idx="1"/>
          </p:nvPr>
        </p:nvSpPr>
        <p:spPr/>
        <p:txBody>
          <a:bodyPr/>
          <a:lstStyle/>
          <a:p>
            <a:pPr marL="457200" indent="-457200">
              <a:buFont typeface="Arial" panose="020B0604020202020204" pitchFamily="34" charset="0"/>
              <a:buChar char="•"/>
            </a:pPr>
            <a:r>
              <a:rPr lang="en-US" dirty="0"/>
              <a:t>The common scholarship application is a one-stop shop for ease and convenience.  </a:t>
            </a:r>
          </a:p>
          <a:p>
            <a:pPr marL="457200" indent="-457200">
              <a:buFont typeface="Arial" panose="020B0604020202020204" pitchFamily="34" charset="0"/>
              <a:buChar char="•"/>
            </a:pPr>
            <a:r>
              <a:rPr lang="en-US" dirty="0"/>
              <a:t>When completing our application, you go into the running for every scholarship that you qualify for offered by CPHS.</a:t>
            </a:r>
          </a:p>
          <a:p>
            <a:pPr marL="685800" lvl="1" indent="-457200"/>
            <a:r>
              <a:rPr lang="en-US" dirty="0"/>
              <a:t>Our scholarship committee reviews applications and awards based on the application and attached materials.</a:t>
            </a:r>
          </a:p>
          <a:p>
            <a:pPr marL="685800" lvl="1" indent="-457200"/>
            <a:r>
              <a:rPr lang="en-US" dirty="0"/>
              <a:t>Don’t be confused when you are asked very specific questions on the application! These are used to help determine your eligibly for certain scholarships. </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638877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C56E-27B6-F060-88DC-7003856FEB35}"/>
              </a:ext>
            </a:extLst>
          </p:cNvPr>
          <p:cNvSpPr>
            <a:spLocks noGrp="1"/>
          </p:cNvSpPr>
          <p:nvPr>
            <p:ph type="title"/>
          </p:nvPr>
        </p:nvSpPr>
        <p:spPr/>
        <p:txBody>
          <a:bodyPr/>
          <a:lstStyle/>
          <a:p>
            <a:r>
              <a:rPr lang="en-US" dirty="0"/>
              <a:t>Attached Materials </a:t>
            </a:r>
          </a:p>
        </p:txBody>
      </p:sp>
      <p:sp>
        <p:nvSpPr>
          <p:cNvPr id="3" name="Content Placeholder 2">
            <a:extLst>
              <a:ext uri="{FF2B5EF4-FFF2-40B4-BE49-F238E27FC236}">
                <a16:creationId xmlns:a16="http://schemas.microsoft.com/office/drawing/2014/main" id="{4A974361-1FC3-7B53-6910-2F8FF8EEAECD}"/>
              </a:ext>
            </a:extLst>
          </p:cNvPr>
          <p:cNvSpPr>
            <a:spLocks noGrp="1"/>
          </p:cNvSpPr>
          <p:nvPr>
            <p:ph idx="1"/>
          </p:nvPr>
        </p:nvSpPr>
        <p:spPr/>
        <p:txBody>
          <a:bodyPr>
            <a:normAutofit fontScale="62500" lnSpcReduction="20000"/>
          </a:bodyPr>
          <a:lstStyle/>
          <a:p>
            <a:r>
              <a:rPr lang="en-US" dirty="0"/>
              <a:t>Current Resume/Curriculum Vieta (CV)</a:t>
            </a:r>
          </a:p>
          <a:p>
            <a:pPr marL="685800" lvl="1" indent="-457200"/>
            <a:r>
              <a:rPr lang="en-US" dirty="0"/>
              <a:t>We have rubrics to help you know exactly what you’ll need on our website: </a:t>
            </a:r>
            <a:r>
              <a:rPr lang="en-US" dirty="0">
                <a:solidFill>
                  <a:srgbClr val="F06510"/>
                </a:solidFill>
                <a:hlinkClick r:id="rId2">
                  <a:extLst>
                    <a:ext uri="{A12FA001-AC4F-418D-AE19-62706E023703}">
                      <ahyp:hlinkClr xmlns:ahyp="http://schemas.microsoft.com/office/drawing/2018/hyperlinkcolor" val="tx"/>
                    </a:ext>
                  </a:extLst>
                </a:hlinkClick>
              </a:rPr>
              <a:t>https://assets.campbell.edu/wp-content/uploads/sites/17/2019/02/CV_Resume-Rubric-for-Evaluations.pdf</a:t>
            </a:r>
            <a:r>
              <a:rPr lang="en-US" dirty="0">
                <a:solidFill>
                  <a:srgbClr val="F06510"/>
                </a:solidFill>
              </a:rPr>
              <a:t>. </a:t>
            </a:r>
          </a:p>
          <a:p>
            <a:pPr marL="685800" lvl="1" indent="-457200"/>
            <a:r>
              <a:rPr lang="en-US" dirty="0"/>
              <a:t>Do not forget to put your accepted program on your resume even if you haven’t matriculated yet. Act as though you are. It should be at the top since it is your newest career venture</a:t>
            </a:r>
          </a:p>
          <a:p>
            <a:r>
              <a:rPr lang="en-US" dirty="0"/>
              <a:t>Cover letter</a:t>
            </a:r>
          </a:p>
          <a:p>
            <a:pPr marL="685800" lvl="1" indent="-457200"/>
            <a:r>
              <a:rPr lang="en-US" dirty="0"/>
              <a:t>We have rubrics to help you know exactly what you’ll need on our website: </a:t>
            </a:r>
            <a:r>
              <a:rPr lang="en-US" dirty="0">
                <a:solidFill>
                  <a:srgbClr val="F06510"/>
                </a:solidFill>
                <a:hlinkClick r:id="rId3">
                  <a:extLst>
                    <a:ext uri="{A12FA001-AC4F-418D-AE19-62706E023703}">
                      <ahyp:hlinkClr xmlns:ahyp="http://schemas.microsoft.com/office/drawing/2018/hyperlinkcolor" val="tx"/>
                    </a:ext>
                  </a:extLst>
                </a:hlinkClick>
              </a:rPr>
              <a:t>https://assets.campbell.edu/wp-content/uploads/sites/17/2019/02/Cover-Letter-Rubric-for-Evaluations.pdf</a:t>
            </a:r>
            <a:r>
              <a:rPr lang="en-US" dirty="0">
                <a:solidFill>
                  <a:srgbClr val="F06510"/>
                </a:solidFill>
              </a:rPr>
              <a:t>. </a:t>
            </a:r>
          </a:p>
          <a:p>
            <a:r>
              <a:rPr lang="en-US" dirty="0"/>
              <a:t>Optional essays </a:t>
            </a:r>
          </a:p>
          <a:p>
            <a:pPr marL="685800" lvl="1" indent="-457200"/>
            <a:r>
              <a:rPr lang="en-US" dirty="0"/>
              <a:t>Only students interested in applying to a scholarship that requires an essay need to submit one for that scholarship</a:t>
            </a:r>
          </a:p>
          <a:p>
            <a:pPr marL="685800" lvl="1" indent="-457200"/>
            <a:r>
              <a:rPr lang="en-US" dirty="0"/>
              <a:t>Before you start writing, look through the scholarships that require essays to see if you meet their other requirements first.  </a:t>
            </a:r>
          </a:p>
          <a:p>
            <a:pPr marL="685800" lvl="1" indent="-457200"/>
            <a:r>
              <a:rPr lang="en-US" dirty="0"/>
              <a:t>We have rubrics to help you know exactly what you’ll need on our web: </a:t>
            </a:r>
            <a:r>
              <a:rPr lang="en-US" dirty="0">
                <a:solidFill>
                  <a:srgbClr val="F06510"/>
                </a:solidFill>
                <a:hlinkClick r:id="rId4">
                  <a:extLst>
                    <a:ext uri="{A12FA001-AC4F-418D-AE19-62706E023703}">
                      <ahyp:hlinkClr xmlns:ahyp="http://schemas.microsoft.com/office/drawing/2018/hyperlinkcolor" val="tx"/>
                    </a:ext>
                  </a:extLst>
                </a:hlinkClick>
              </a:rPr>
              <a:t>https://assets.campbell.edu/wp-content/uploads/sites/17/2019/02/Essay-Rubric-for-Evaluations.pdf</a:t>
            </a:r>
            <a:r>
              <a:rPr lang="en-US" dirty="0">
                <a:solidFill>
                  <a:srgbClr val="F06510"/>
                </a:solidFill>
              </a:rPr>
              <a:t>. </a:t>
            </a:r>
          </a:p>
        </p:txBody>
      </p:sp>
    </p:spTree>
    <p:extLst>
      <p:ext uri="{BB962C8B-B14F-4D97-AF65-F5344CB8AC3E}">
        <p14:creationId xmlns:p14="http://schemas.microsoft.com/office/powerpoint/2010/main" val="2206516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5091A-EEFF-DDF1-04FE-AAA189BB6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C0D48A-EA9E-C6A3-C0B1-7F2224672148}"/>
              </a:ext>
            </a:extLst>
          </p:cNvPr>
          <p:cNvSpPr>
            <a:spLocks noGrp="1"/>
          </p:cNvSpPr>
          <p:nvPr>
            <p:ph type="title"/>
          </p:nvPr>
        </p:nvSpPr>
        <p:spPr/>
        <p:txBody>
          <a:bodyPr/>
          <a:lstStyle/>
          <a:p>
            <a:r>
              <a:rPr lang="en-US" dirty="0"/>
              <a:t>Some things to note</a:t>
            </a:r>
          </a:p>
        </p:txBody>
      </p:sp>
      <p:sp>
        <p:nvSpPr>
          <p:cNvPr id="3" name="Content Placeholder 2">
            <a:extLst>
              <a:ext uri="{FF2B5EF4-FFF2-40B4-BE49-F238E27FC236}">
                <a16:creationId xmlns:a16="http://schemas.microsoft.com/office/drawing/2014/main" id="{E5E524F1-ED8D-7037-992B-D1A297296A0C}"/>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Scholarship are awarded annually.</a:t>
            </a:r>
          </a:p>
          <a:p>
            <a:pPr marL="685800" lvl="1" indent="-457200"/>
            <a:r>
              <a:rPr lang="en-US" dirty="0"/>
              <a:t>You have to reapply for scholarships each year through the scholarship application.</a:t>
            </a:r>
          </a:p>
          <a:p>
            <a:pPr marL="457200" indent="-457200">
              <a:buFont typeface="Arial" panose="020B0604020202020204" pitchFamily="34" charset="0"/>
              <a:buChar char="•"/>
            </a:pPr>
            <a:r>
              <a:rPr lang="en-US" dirty="0"/>
              <a:t>If you receive a scholarship, you will be required write a thank-you letter to your donor within the first two weeks of the Fall Semester after you are notified and attend a Scholarship Donor Luncheon sometime throughout the year to remain eligible for future scholarships </a:t>
            </a:r>
          </a:p>
        </p:txBody>
      </p:sp>
    </p:spTree>
    <p:extLst>
      <p:ext uri="{BB962C8B-B14F-4D97-AF65-F5344CB8AC3E}">
        <p14:creationId xmlns:p14="http://schemas.microsoft.com/office/powerpoint/2010/main" val="333195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393946F0-A6F0-4D27-8862-0D120C4A63A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BC237-77DF-4DFB-94F7-DB493EDA1C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C2C491-47A4-A5DC-2CC0-A9B9BC49D714}"/>
              </a:ext>
            </a:extLst>
          </p:cNvPr>
          <p:cNvSpPr>
            <a:spLocks noGrp="1"/>
          </p:cNvSpPr>
          <p:nvPr>
            <p:ph type="title"/>
          </p:nvPr>
        </p:nvSpPr>
        <p:spPr>
          <a:xfrm>
            <a:off x="325665" y="954461"/>
            <a:ext cx="3790042" cy="4908263"/>
          </a:xfrm>
        </p:spPr>
        <p:txBody>
          <a:bodyPr>
            <a:normAutofit/>
          </a:bodyPr>
          <a:lstStyle/>
          <a:p>
            <a:pPr algn="ctr"/>
            <a:r>
              <a:rPr lang="en-US" sz="9600"/>
              <a:t>timeline</a:t>
            </a:r>
            <a:endParaRPr lang="en-US" sz="9600" dirty="0"/>
          </a:p>
        </p:txBody>
      </p:sp>
      <p:graphicFrame>
        <p:nvGraphicFramePr>
          <p:cNvPr id="5" name="Content Placeholder 2">
            <a:extLst>
              <a:ext uri="{FF2B5EF4-FFF2-40B4-BE49-F238E27FC236}">
                <a16:creationId xmlns:a16="http://schemas.microsoft.com/office/drawing/2014/main" id="{5FD13EA3-BDFB-F57D-5F2F-5A0D6B41C19B}"/>
              </a:ext>
            </a:extLst>
          </p:cNvPr>
          <p:cNvGraphicFramePr>
            <a:graphicFrameLocks noGrp="1"/>
          </p:cNvGraphicFramePr>
          <p:nvPr>
            <p:ph idx="1"/>
            <p:extLst>
              <p:ext uri="{D42A27DB-BD31-4B8C-83A1-F6EECF244321}">
                <p14:modId xmlns:p14="http://schemas.microsoft.com/office/powerpoint/2010/main" val="843194257"/>
              </p:ext>
            </p:extLst>
          </p:nvPr>
        </p:nvGraphicFramePr>
        <p:xfrm>
          <a:off x="4441371" y="587829"/>
          <a:ext cx="7127264" cy="5641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7322058"/>
      </p:ext>
    </p:extLst>
  </p:cSld>
  <p:clrMapOvr>
    <a:masterClrMapping/>
  </p:clrMapOvr>
</p:sld>
</file>

<file path=ppt/theme/theme1.xml><?xml version="1.0" encoding="utf-8"?>
<a:theme xmlns:a="http://schemas.openxmlformats.org/drawingml/2006/main" name="ChitchatVTI">
  <a:themeElements>
    <a:clrScheme name="AnalogousFromLightSeed_2SEEDS">
      <a:dk1>
        <a:srgbClr val="000000"/>
      </a:dk1>
      <a:lt1>
        <a:srgbClr val="FFFFFF"/>
      </a:lt1>
      <a:dk2>
        <a:srgbClr val="413424"/>
      </a:dk2>
      <a:lt2>
        <a:srgbClr val="E8E5E2"/>
      </a:lt2>
      <a:accent1>
        <a:srgbClr val="7DA0BC"/>
      </a:accent1>
      <a:accent2>
        <a:srgbClr val="7FA9AA"/>
      </a:accent2>
      <a:accent3>
        <a:srgbClr val="959CC8"/>
      </a:accent3>
      <a:accent4>
        <a:srgbClr val="BC867D"/>
      </a:accent4>
      <a:accent5>
        <a:srgbClr val="B99D79"/>
      </a:accent5>
      <a:accent6>
        <a:srgbClr val="A5A46E"/>
      </a:accent6>
      <a:hlink>
        <a:srgbClr val="9F795A"/>
      </a:hlink>
      <a:folHlink>
        <a:srgbClr val="7F7F7F"/>
      </a:folHlink>
    </a:clrScheme>
    <a:fontScheme name="The Hand">
      <a:majorFont>
        <a:latin typeface="The Serif Hand"/>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itchatVTI" id="{08BB1610-1071-4750-BA6F-EA15E875FFCD}" vid="{D7BDF053-2181-45AE-9365-FFAA906CB4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C2FA2A04A7E34EB1B58B0C77AFF5E9" ma:contentTypeVersion="3" ma:contentTypeDescription="Create a new document." ma:contentTypeScope="" ma:versionID="0636519815b3f4e38aae5b99a9cb4457">
  <xsd:schema xmlns:xsd="http://www.w3.org/2001/XMLSchema" xmlns:xs="http://www.w3.org/2001/XMLSchema" xmlns:p="http://schemas.microsoft.com/office/2006/metadata/properties" xmlns:ns3="08f10b1b-6147-45f9-af47-1252be48ac77" targetNamespace="http://schemas.microsoft.com/office/2006/metadata/properties" ma:root="true" ma:fieldsID="ea0ab78c70c1fdb05ab552bd0432f7f1" ns3:_="">
    <xsd:import namespace="08f10b1b-6147-45f9-af47-1252be48ac77"/>
    <xsd:element name="properties">
      <xsd:complexType>
        <xsd:sequence>
          <xsd:element name="documentManagement">
            <xsd:complexType>
              <xsd:all>
                <xsd:element ref="ns3:MediaServiceMetadata" minOccurs="0"/>
                <xsd:element ref="ns3:MediaServiceFastMetadata"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f10b1b-6147-45f9-af47-1252be48ac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08f10b1b-6147-45f9-af47-1252be48ac77" xsi:nil="true"/>
  </documentManagement>
</p:properties>
</file>

<file path=customXml/itemProps1.xml><?xml version="1.0" encoding="utf-8"?>
<ds:datastoreItem xmlns:ds="http://schemas.openxmlformats.org/officeDocument/2006/customXml" ds:itemID="{A7FBB6F4-0C06-4FE1-8985-10907D43109C}">
  <ds:schemaRefs>
    <ds:schemaRef ds:uri="http://schemas.microsoft.com/sharepoint/v3/contenttype/forms"/>
  </ds:schemaRefs>
</ds:datastoreItem>
</file>

<file path=customXml/itemProps2.xml><?xml version="1.0" encoding="utf-8"?>
<ds:datastoreItem xmlns:ds="http://schemas.openxmlformats.org/officeDocument/2006/customXml" ds:itemID="{13844DCA-F902-440B-A12B-24CCE51F3D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f10b1b-6147-45f9-af47-1252be48ac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E9A116-5DE5-476C-93B0-2C29EF1E59E6}">
  <ds:schemaRefs>
    <ds:schemaRef ds:uri="http://www.w3.org/XML/1998/namespace"/>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08f10b1b-6147-45f9-af47-1252be48ac77"/>
    <ds:schemaRef ds:uri="http://schemas.microsoft.com/office/2006/metadata/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2215</TotalTime>
  <Words>797</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72</vt:lpstr>
      <vt:lpstr>Arial</vt:lpstr>
      <vt:lpstr>The Hand</vt:lpstr>
      <vt:lpstr>The Serif Hand</vt:lpstr>
      <vt:lpstr>ChitchatVTI</vt:lpstr>
      <vt:lpstr>The Scholarship Process</vt:lpstr>
      <vt:lpstr>Deadlines to know </vt:lpstr>
      <vt:lpstr>Personal vs. general link </vt:lpstr>
      <vt:lpstr>Scholarship Types</vt:lpstr>
      <vt:lpstr>Eligibility </vt:lpstr>
      <vt:lpstr>The Great things about this process</vt:lpstr>
      <vt:lpstr>Attached Materials </vt:lpstr>
      <vt:lpstr>Some things to note</vt:lpstr>
      <vt:lpstr>timeline</vt:lpstr>
      <vt:lpstr>Fun Facts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Scholarship Process</dc:title>
  <dc:creator>Barefoot, Sarah E</dc:creator>
  <cp:lastModifiedBy>Goetz, Sarah E</cp:lastModifiedBy>
  <cp:revision>9</cp:revision>
  <dcterms:created xsi:type="dcterms:W3CDTF">2023-02-01T14:05:00Z</dcterms:created>
  <dcterms:modified xsi:type="dcterms:W3CDTF">2024-02-09T22:00:51Z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0x01010040C2FA2A04A7E34EB1B58B0C77AFF5E9</vt:lpwstr>
  </property>
</Properties>
</file>