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83aa91_0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83aa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83aa9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83aa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83a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83a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83aa9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83aa9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83aa91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83aa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a48d475a5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a48d475a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a48d475a5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a48d475a5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a48d475a5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a48d475a5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6f83aa91_0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6f83aa9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jctutterrow0305@email.campbell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ctutterrow0305@email.campbell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orms.gle/s5i3e1NUAW2eagLx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ltriangle.com/volunteer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HV8UjqbKGho" TargetMode="External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Peds SIG Board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8188">
            <a:off x="6775175" y="315425"/>
            <a:ext cx="1941701" cy="19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1143">
            <a:off x="447676" y="2943951"/>
            <a:ext cx="1842199" cy="18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68000" y="6356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Contact</a:t>
            </a:r>
            <a:endParaRPr sz="3000"/>
          </a:p>
        </p:txBody>
      </p:sp>
      <p:sp>
        <p:nvSpPr>
          <p:cNvPr id="120" name="Google Shape;120;p22"/>
          <p:cNvSpPr txBox="1"/>
          <p:nvPr/>
        </p:nvSpPr>
        <p:spPr>
          <a:xfrm>
            <a:off x="2058450" y="1833000"/>
            <a:ext cx="5027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Jillian Joyner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jctutterrow0305@email.campbell.edu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Jillian Joyner - President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Madeline Heil - Vice President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Milana Atwood - Secretary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Autumn Harless - Treasurer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Kerry Kiser- Social Media Chair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Dr. Goins - Faculty Advisor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*If you are interested in  a Board Position, please send an email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jctutterrow0305@email.campbell.edu</a:t>
            </a:r>
            <a:r>
              <a:rPr lang="en"/>
              <a:t>  with your name and position you are </a:t>
            </a:r>
            <a:r>
              <a:rPr lang="en"/>
              <a:t>interested</a:t>
            </a:r>
            <a:r>
              <a:rPr lang="en"/>
              <a:t> in.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50225" y="1257300"/>
            <a:ext cx="4045200" cy="262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55"/>
              <a:t>Gain exposure to different pediatric diagnoses and interventions</a:t>
            </a:r>
            <a:endParaRPr sz="2155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55"/>
              <a:t>Give back to organizations associated with pediatrics</a:t>
            </a:r>
            <a:endParaRPr sz="2155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55"/>
              <a:t>Have hands on experience with working with kids</a:t>
            </a:r>
            <a:endParaRPr sz="2155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55"/>
              <a:t>Make t-shirts :)</a:t>
            </a:r>
            <a:endParaRPr sz="2155"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Have you filled out our form?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https://forms.gle/s5i3e1NUAW2eagLx7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22028" r="17733" t="0"/>
          <a:stretch/>
        </p:blipFill>
        <p:spPr>
          <a:xfrm>
            <a:off x="0" y="0"/>
            <a:ext cx="4571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Upcoming Events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Break 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Shadowing: June 10th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Training: After initial shadowing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Expectations: Shadowing a volunteer with a child with or without a diagnosis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Hours: 3-4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Location: Greystone Baptist Church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7059 Lead Mine Rd, Raleigh, NC, 27615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729" y="269248"/>
            <a:ext cx="3763769" cy="15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Olympics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June 3rd, 10a-5:30p at NC State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NC Summer Games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Dr. Eubank’s email sent on Monday 5/22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FUNfitness physical therapy screening</a:t>
            </a:r>
            <a:endParaRPr sz="22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700" y="188175"/>
            <a:ext cx="2993600" cy="23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650" y="2493312"/>
            <a:ext cx="3224648" cy="241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Miracle League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Miracle League in the Triangle is based in North Raleigh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children with special needs to be able to play Baseball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https://www.mltriangle.com/volunteer/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300" y="1815644"/>
            <a:ext cx="3619001" cy="310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 title="Everybody Wins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950" y="278357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&amp; Learn Topics</a:t>
            </a:r>
            <a:endParaRPr/>
          </a:p>
        </p:txBody>
      </p:sp>
      <p:sp>
        <p:nvSpPr>
          <p:cNvPr id="114" name="Google Shape;114;p21"/>
          <p:cNvSpPr txBox="1"/>
          <p:nvPr>
            <p:ph idx="4294967295" type="body"/>
          </p:nvPr>
        </p:nvSpPr>
        <p:spPr>
          <a:xfrm>
            <a:off x="311700" y="1769575"/>
            <a:ext cx="8286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100"/>
              <a:t>Following pediatric diagnoses throughout the lifespan</a:t>
            </a:r>
            <a:endParaRPr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100"/>
              <a:t>Serial Casting</a:t>
            </a:r>
            <a:endParaRPr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100"/>
              <a:t>Any other suggestions?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