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62" r:id="rId6"/>
    <p:sldId id="265" r:id="rId7"/>
    <p:sldId id="267" r:id="rId8"/>
    <p:sldId id="268" r:id="rId9"/>
    <p:sldId id="263" r:id="rId10"/>
    <p:sldId id="264" r:id="rId11"/>
    <p:sldId id="259" r:id="rId12"/>
    <p:sldId id="273" r:id="rId13"/>
    <p:sldId id="274" r:id="rId14"/>
    <p:sldId id="275" r:id="rId15"/>
    <p:sldId id="276" r:id="rId16"/>
    <p:sldId id="277" r:id="rId17"/>
    <p:sldId id="271"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B82E2-D141-44F8-A558-3F536BC44321}" v="1417" dt="2023-02-10T17:26:56.048"/>
    <p1510:client id="{6087EED0-519A-4FED-9DA3-87F1196DF503}" v="13" dt="2023-02-10T21:35:59.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taffaroni" clId="Web-{1CFB82E2-D141-44F8-A558-3F536BC44321}"/>
    <pc:docChg chg="addSld modSld sldOrd addMainMaster delMainMaster">
      <pc:chgData name="Kathleen Staffaroni" userId="" providerId="" clId="Web-{1CFB82E2-D141-44F8-A558-3F536BC44321}" dt="2023-02-10T17:26:53.735" v="468" actId="20577"/>
      <pc:docMkLst>
        <pc:docMk/>
      </pc:docMkLst>
      <pc:sldChg chg="modSp mod modClrScheme chgLayout">
        <pc:chgData name="Kathleen Staffaroni" userId="" providerId="" clId="Web-{1CFB82E2-D141-44F8-A558-3F536BC44321}" dt="2023-02-10T17:26:53.735" v="468" actId="20577"/>
        <pc:sldMkLst>
          <pc:docMk/>
          <pc:sldMk cId="109857222" sldId="256"/>
        </pc:sldMkLst>
        <pc:spChg chg="mod ord">
          <ac:chgData name="Kathleen Staffaroni" userId="" providerId="" clId="Web-{1CFB82E2-D141-44F8-A558-3F536BC44321}" dt="2023-02-10T15:07:09.383" v="43" actId="20577"/>
          <ac:spMkLst>
            <pc:docMk/>
            <pc:sldMk cId="109857222" sldId="256"/>
            <ac:spMk id="2" creationId="{00000000-0000-0000-0000-000000000000}"/>
          </ac:spMkLst>
        </pc:spChg>
        <pc:spChg chg="mod ord">
          <ac:chgData name="Kathleen Staffaroni" userId="" providerId="" clId="Web-{1CFB82E2-D141-44F8-A558-3F536BC44321}" dt="2023-02-10T17:26:53.735" v="468" actId="20577"/>
          <ac:spMkLst>
            <pc:docMk/>
            <pc:sldMk cId="109857222" sldId="256"/>
            <ac:spMk id="3" creationId="{00000000-0000-0000-0000-000000000000}"/>
          </ac:spMkLst>
        </pc:spChg>
      </pc:sldChg>
      <pc:sldChg chg="modSp new">
        <pc:chgData name="Kathleen Staffaroni" userId="" providerId="" clId="Web-{1CFB82E2-D141-44F8-A558-3F536BC44321}" dt="2023-02-10T17:12:03.909" v="263" actId="20577"/>
        <pc:sldMkLst>
          <pc:docMk/>
          <pc:sldMk cId="574116932" sldId="257"/>
        </pc:sldMkLst>
        <pc:spChg chg="mod">
          <ac:chgData name="Kathleen Staffaroni" userId="" providerId="" clId="Web-{1CFB82E2-D141-44F8-A558-3F536BC44321}" dt="2023-02-10T17:12:03.909" v="263" actId="20577"/>
          <ac:spMkLst>
            <pc:docMk/>
            <pc:sldMk cId="574116932" sldId="257"/>
            <ac:spMk id="3" creationId="{750A299F-F8A8-E6AD-A81C-7F90AC620FC4}"/>
          </ac:spMkLst>
        </pc:spChg>
      </pc:sldChg>
      <pc:sldChg chg="new">
        <pc:chgData name="Kathleen Staffaroni" userId="" providerId="" clId="Web-{1CFB82E2-D141-44F8-A558-3F536BC44321}" dt="2023-02-10T14:57:14.194" v="2"/>
        <pc:sldMkLst>
          <pc:docMk/>
          <pc:sldMk cId="253933110" sldId="258"/>
        </pc:sldMkLst>
      </pc:sldChg>
      <pc:sldChg chg="new">
        <pc:chgData name="Kathleen Staffaroni" userId="" providerId="" clId="Web-{1CFB82E2-D141-44F8-A558-3F536BC44321}" dt="2023-02-10T14:57:14.757" v="3"/>
        <pc:sldMkLst>
          <pc:docMk/>
          <pc:sldMk cId="3338536170" sldId="259"/>
        </pc:sldMkLst>
      </pc:sldChg>
      <pc:sldChg chg="new">
        <pc:chgData name="Kathleen Staffaroni" userId="" providerId="" clId="Web-{1CFB82E2-D141-44F8-A558-3F536BC44321}" dt="2023-02-10T14:57:15.632" v="4"/>
        <pc:sldMkLst>
          <pc:docMk/>
          <pc:sldMk cId="3880154907" sldId="260"/>
        </pc:sldMkLst>
      </pc:sldChg>
      <pc:sldChg chg="new">
        <pc:chgData name="Kathleen Staffaroni" userId="" providerId="" clId="Web-{1CFB82E2-D141-44F8-A558-3F536BC44321}" dt="2023-02-10T14:57:16.491" v="5"/>
        <pc:sldMkLst>
          <pc:docMk/>
          <pc:sldMk cId="1714956921" sldId="261"/>
        </pc:sldMkLst>
      </pc:sldChg>
      <pc:sldChg chg="modSp">
        <pc:chgData name="Kathleen Staffaroni" userId="" providerId="" clId="Web-{1CFB82E2-D141-44F8-A558-3F536BC44321}" dt="2023-02-10T17:08:14.777" v="114" actId="20577"/>
        <pc:sldMkLst>
          <pc:docMk/>
          <pc:sldMk cId="3162660367" sldId="263"/>
        </pc:sldMkLst>
        <pc:spChg chg="mod">
          <ac:chgData name="Kathleen Staffaroni" userId="" providerId="" clId="Web-{1CFB82E2-D141-44F8-A558-3F536BC44321}" dt="2023-02-10T17:08:14.777" v="114" actId="20577"/>
          <ac:spMkLst>
            <pc:docMk/>
            <pc:sldMk cId="3162660367" sldId="263"/>
            <ac:spMk id="3" creationId="{6331E681-E7E0-8E2C-5194-CC2AFBEF3E9E}"/>
          </ac:spMkLst>
        </pc:spChg>
      </pc:sldChg>
      <pc:sldChg chg="modSp">
        <pc:chgData name="Kathleen Staffaroni" userId="" providerId="" clId="Web-{1CFB82E2-D141-44F8-A558-3F536BC44321}" dt="2023-02-10T17:11:14.736" v="257" actId="20577"/>
        <pc:sldMkLst>
          <pc:docMk/>
          <pc:sldMk cId="2187843018" sldId="264"/>
        </pc:sldMkLst>
        <pc:spChg chg="mod">
          <ac:chgData name="Kathleen Staffaroni" userId="" providerId="" clId="Web-{1CFB82E2-D141-44F8-A558-3F536BC44321}" dt="2023-02-10T17:08:20.230" v="116" actId="20577"/>
          <ac:spMkLst>
            <pc:docMk/>
            <pc:sldMk cId="2187843018" sldId="264"/>
            <ac:spMk id="2" creationId="{5E7A324F-81A7-FA2C-965C-96BDE4F49362}"/>
          </ac:spMkLst>
        </pc:spChg>
        <pc:spChg chg="mod">
          <ac:chgData name="Kathleen Staffaroni" userId="" providerId="" clId="Web-{1CFB82E2-D141-44F8-A558-3F536BC44321}" dt="2023-02-10T17:11:14.736" v="257" actId="20577"/>
          <ac:spMkLst>
            <pc:docMk/>
            <pc:sldMk cId="2187843018" sldId="264"/>
            <ac:spMk id="3" creationId="{1DEB3E26-B096-0F83-7E41-D7BCE5104D1F}"/>
          </ac:spMkLst>
        </pc:spChg>
      </pc:sldChg>
      <pc:sldChg chg="new">
        <pc:chgData name="Kathleen Staffaroni" userId="" providerId="" clId="Web-{1CFB82E2-D141-44F8-A558-3F536BC44321}" dt="2023-02-10T17:15:10.259" v="264"/>
        <pc:sldMkLst>
          <pc:docMk/>
          <pc:sldMk cId="2431763441" sldId="269"/>
        </pc:sldMkLst>
      </pc:sldChg>
      <pc:sldChg chg="addSp modSp new">
        <pc:chgData name="Kathleen Staffaroni" userId="" providerId="" clId="Web-{1CFB82E2-D141-44F8-A558-3F536BC44321}" dt="2023-02-10T17:18:51.657" v="390" actId="20577"/>
        <pc:sldMkLst>
          <pc:docMk/>
          <pc:sldMk cId="4172480668" sldId="270"/>
        </pc:sldMkLst>
        <pc:spChg chg="mod">
          <ac:chgData name="Kathleen Staffaroni" userId="" providerId="" clId="Web-{1CFB82E2-D141-44F8-A558-3F536BC44321}" dt="2023-02-10T17:18:51.657" v="390" actId="20577"/>
          <ac:spMkLst>
            <pc:docMk/>
            <pc:sldMk cId="4172480668" sldId="270"/>
            <ac:spMk id="2" creationId="{739D154F-B390-A97A-C73F-A46C74ADCD22}"/>
          </ac:spMkLst>
        </pc:spChg>
        <pc:spChg chg="mod">
          <ac:chgData name="Kathleen Staffaroni" userId="" providerId="" clId="Web-{1CFB82E2-D141-44F8-A558-3F536BC44321}" dt="2023-02-10T17:17:38.998" v="357" actId="20577"/>
          <ac:spMkLst>
            <pc:docMk/>
            <pc:sldMk cId="4172480668" sldId="270"/>
            <ac:spMk id="3" creationId="{05D83F05-7C50-0B7F-3A53-709231CB52C7}"/>
          </ac:spMkLst>
        </pc:spChg>
        <pc:spChg chg="add mod">
          <ac:chgData name="Kathleen Staffaroni" userId="" providerId="" clId="Web-{1CFB82E2-D141-44F8-A558-3F536BC44321}" dt="2023-02-10T17:18:48.735" v="389" actId="20577"/>
          <ac:spMkLst>
            <pc:docMk/>
            <pc:sldMk cId="4172480668" sldId="270"/>
            <ac:spMk id="5" creationId="{E2565E56-2C1E-5362-6C66-0D4A87D03443}"/>
          </ac:spMkLst>
        </pc:spChg>
        <pc:spChg chg="add mod">
          <ac:chgData name="Kathleen Staffaroni" userId="" providerId="" clId="Web-{1CFB82E2-D141-44F8-A558-3F536BC44321}" dt="2023-02-10T17:18:39.860" v="387" actId="1076"/>
          <ac:spMkLst>
            <pc:docMk/>
            <pc:sldMk cId="4172480668" sldId="270"/>
            <ac:spMk id="7" creationId="{5EDBEF81-548C-14F2-EBDA-DF7448FE22F5}"/>
          </ac:spMkLst>
        </pc:spChg>
      </pc:sldChg>
      <pc:sldChg chg="modSp new ord">
        <pc:chgData name="Kathleen Staffaroni" userId="" providerId="" clId="Web-{1CFB82E2-D141-44F8-A558-3F536BC44321}" dt="2023-02-10T17:16:55.622" v="334" actId="20577"/>
        <pc:sldMkLst>
          <pc:docMk/>
          <pc:sldMk cId="2730695361" sldId="271"/>
        </pc:sldMkLst>
        <pc:spChg chg="mod">
          <ac:chgData name="Kathleen Staffaroni" userId="" providerId="" clId="Web-{1CFB82E2-D141-44F8-A558-3F536BC44321}" dt="2023-02-10T17:16:55.622" v="334" actId="20577"/>
          <ac:spMkLst>
            <pc:docMk/>
            <pc:sldMk cId="2730695361" sldId="271"/>
            <ac:spMk id="2" creationId="{C75FFD97-C199-2BF7-CB76-420985F972E1}"/>
          </ac:spMkLst>
        </pc:spChg>
        <pc:spChg chg="mod">
          <ac:chgData name="Kathleen Staffaroni" userId="" providerId="" clId="Web-{1CFB82E2-D141-44F8-A558-3F536BC44321}" dt="2023-02-10T17:16:35.793" v="323" actId="20577"/>
          <ac:spMkLst>
            <pc:docMk/>
            <pc:sldMk cId="2730695361" sldId="271"/>
            <ac:spMk id="3" creationId="{E07D41E1-DF1B-6FCD-F10A-C58879B74AFB}"/>
          </ac:spMkLst>
        </pc:spChg>
      </pc:sldChg>
      <pc:sldChg chg="addSp modSp new">
        <pc:chgData name="Kathleen Staffaroni" userId="" providerId="" clId="Web-{1CFB82E2-D141-44F8-A558-3F536BC44321}" dt="2023-02-10T17:26:21.687" v="442" actId="1076"/>
        <pc:sldMkLst>
          <pc:docMk/>
          <pc:sldMk cId="833525670" sldId="272"/>
        </pc:sldMkLst>
        <pc:spChg chg="mod">
          <ac:chgData name="Kathleen Staffaroni" userId="" providerId="" clId="Web-{1CFB82E2-D141-44F8-A558-3F536BC44321}" dt="2023-02-10T17:19:59.159" v="425" actId="20577"/>
          <ac:spMkLst>
            <pc:docMk/>
            <pc:sldMk cId="833525670" sldId="272"/>
            <ac:spMk id="2" creationId="{6190C42C-76F2-FF26-3492-81F4FBD15588}"/>
          </ac:spMkLst>
        </pc:spChg>
        <pc:spChg chg="mod">
          <ac:chgData name="Kathleen Staffaroni" userId="" providerId="" clId="Web-{1CFB82E2-D141-44F8-A558-3F536BC44321}" dt="2023-02-10T17:25:18.138" v="434" actId="20577"/>
          <ac:spMkLst>
            <pc:docMk/>
            <pc:sldMk cId="833525670" sldId="272"/>
            <ac:spMk id="3" creationId="{E3965367-4B0D-036C-151C-37B6413922DD}"/>
          </ac:spMkLst>
        </pc:spChg>
        <pc:picChg chg="add mod">
          <ac:chgData name="Kathleen Staffaroni" userId="" providerId="" clId="Web-{1CFB82E2-D141-44F8-A558-3F536BC44321}" dt="2023-02-10T17:26:21.687" v="442" actId="1076"/>
          <ac:picMkLst>
            <pc:docMk/>
            <pc:sldMk cId="833525670" sldId="272"/>
            <ac:picMk id="4" creationId="{ACFC6BE3-0ACD-0B1D-1090-17CF39AA876A}"/>
          </ac:picMkLst>
        </pc:picChg>
        <pc:picChg chg="add mod modCrop">
          <ac:chgData name="Kathleen Staffaroni" userId="" providerId="" clId="Web-{1CFB82E2-D141-44F8-A558-3F536BC44321}" dt="2023-02-10T17:26:10.140" v="440" actId="1076"/>
          <ac:picMkLst>
            <pc:docMk/>
            <pc:sldMk cId="833525670" sldId="272"/>
            <ac:picMk id="5" creationId="{EB96D8C7-A00D-0D5D-FD9D-077EBFDBC0E6}"/>
          </ac:picMkLst>
        </pc:picChg>
      </pc:sldChg>
      <pc:sldMasterChg chg="del delSldLayout">
        <pc:chgData name="Kathleen Staffaroni" userId="" providerId="" clId="Web-{1CFB82E2-D141-44F8-A558-3F536BC44321}" dt="2023-02-10T14:57:10.897" v="0"/>
        <pc:sldMasterMkLst>
          <pc:docMk/>
          <pc:sldMasterMk cId="2460954070" sldId="2147483660"/>
        </pc:sldMasterMkLst>
        <pc:sldLayoutChg chg="del">
          <pc:chgData name="Kathleen Staffaroni" userId="" providerId="" clId="Web-{1CFB82E2-D141-44F8-A558-3F536BC44321}" dt="2023-02-10T14:57:10.897" v="0"/>
          <pc:sldLayoutMkLst>
            <pc:docMk/>
            <pc:sldMasterMk cId="2460954070" sldId="2147483660"/>
            <pc:sldLayoutMk cId="2385387890" sldId="2147483661"/>
          </pc:sldLayoutMkLst>
        </pc:sldLayoutChg>
        <pc:sldLayoutChg chg="del">
          <pc:chgData name="Kathleen Staffaroni" userId="" providerId="" clId="Web-{1CFB82E2-D141-44F8-A558-3F536BC44321}" dt="2023-02-10T14:57:10.897" v="0"/>
          <pc:sldLayoutMkLst>
            <pc:docMk/>
            <pc:sldMasterMk cId="2460954070" sldId="2147483660"/>
            <pc:sldLayoutMk cId="949138452" sldId="2147483662"/>
          </pc:sldLayoutMkLst>
        </pc:sldLayoutChg>
        <pc:sldLayoutChg chg="del">
          <pc:chgData name="Kathleen Staffaroni" userId="" providerId="" clId="Web-{1CFB82E2-D141-44F8-A558-3F536BC44321}" dt="2023-02-10T14:57:10.897" v="0"/>
          <pc:sldLayoutMkLst>
            <pc:docMk/>
            <pc:sldMasterMk cId="2460954070" sldId="2147483660"/>
            <pc:sldLayoutMk cId="2591524520" sldId="2147483663"/>
          </pc:sldLayoutMkLst>
        </pc:sldLayoutChg>
        <pc:sldLayoutChg chg="del">
          <pc:chgData name="Kathleen Staffaroni" userId="" providerId="" clId="Web-{1CFB82E2-D141-44F8-A558-3F536BC44321}" dt="2023-02-10T14:57:10.897" v="0"/>
          <pc:sldLayoutMkLst>
            <pc:docMk/>
            <pc:sldMasterMk cId="2460954070" sldId="2147483660"/>
            <pc:sldLayoutMk cId="1203092039" sldId="2147483664"/>
          </pc:sldLayoutMkLst>
        </pc:sldLayoutChg>
        <pc:sldLayoutChg chg="del">
          <pc:chgData name="Kathleen Staffaroni" userId="" providerId="" clId="Web-{1CFB82E2-D141-44F8-A558-3F536BC44321}" dt="2023-02-10T14:57:10.897" v="0"/>
          <pc:sldLayoutMkLst>
            <pc:docMk/>
            <pc:sldMasterMk cId="2460954070" sldId="2147483660"/>
            <pc:sldLayoutMk cId="3733172339" sldId="2147483665"/>
          </pc:sldLayoutMkLst>
        </pc:sldLayoutChg>
        <pc:sldLayoutChg chg="del">
          <pc:chgData name="Kathleen Staffaroni" userId="" providerId="" clId="Web-{1CFB82E2-D141-44F8-A558-3F536BC44321}" dt="2023-02-10T14:57:10.897" v="0"/>
          <pc:sldLayoutMkLst>
            <pc:docMk/>
            <pc:sldMasterMk cId="2460954070" sldId="2147483660"/>
            <pc:sldLayoutMk cId="3210312558" sldId="2147483666"/>
          </pc:sldLayoutMkLst>
        </pc:sldLayoutChg>
        <pc:sldLayoutChg chg="del">
          <pc:chgData name="Kathleen Staffaroni" userId="" providerId="" clId="Web-{1CFB82E2-D141-44F8-A558-3F536BC44321}" dt="2023-02-10T14:57:10.897" v="0"/>
          <pc:sldLayoutMkLst>
            <pc:docMk/>
            <pc:sldMasterMk cId="2460954070" sldId="2147483660"/>
            <pc:sldLayoutMk cId="3146388984" sldId="2147483667"/>
          </pc:sldLayoutMkLst>
        </pc:sldLayoutChg>
        <pc:sldLayoutChg chg="del">
          <pc:chgData name="Kathleen Staffaroni" userId="" providerId="" clId="Web-{1CFB82E2-D141-44F8-A558-3F536BC44321}" dt="2023-02-10T14:57:10.897" v="0"/>
          <pc:sldLayoutMkLst>
            <pc:docMk/>
            <pc:sldMasterMk cId="2460954070" sldId="2147483660"/>
            <pc:sldLayoutMk cId="3171841454" sldId="2147483668"/>
          </pc:sldLayoutMkLst>
        </pc:sldLayoutChg>
        <pc:sldLayoutChg chg="del">
          <pc:chgData name="Kathleen Staffaroni" userId="" providerId="" clId="Web-{1CFB82E2-D141-44F8-A558-3F536BC44321}" dt="2023-02-10T14:57:10.897" v="0"/>
          <pc:sldLayoutMkLst>
            <pc:docMk/>
            <pc:sldMasterMk cId="2460954070" sldId="2147483660"/>
            <pc:sldLayoutMk cId="1718958274" sldId="2147483669"/>
          </pc:sldLayoutMkLst>
        </pc:sldLayoutChg>
        <pc:sldLayoutChg chg="del">
          <pc:chgData name="Kathleen Staffaroni" userId="" providerId="" clId="Web-{1CFB82E2-D141-44F8-A558-3F536BC44321}" dt="2023-02-10T14:57:10.897" v="0"/>
          <pc:sldLayoutMkLst>
            <pc:docMk/>
            <pc:sldMasterMk cId="2460954070" sldId="2147483660"/>
            <pc:sldLayoutMk cId="2202905451" sldId="2147483670"/>
          </pc:sldLayoutMkLst>
        </pc:sldLayoutChg>
        <pc:sldLayoutChg chg="del">
          <pc:chgData name="Kathleen Staffaroni" userId="" providerId="" clId="Web-{1CFB82E2-D141-44F8-A558-3F536BC44321}" dt="2023-02-10T14:57:10.897" v="0"/>
          <pc:sldLayoutMkLst>
            <pc:docMk/>
            <pc:sldMasterMk cId="2460954070" sldId="2147483660"/>
            <pc:sldLayoutMk cId="3479445657" sldId="2147483671"/>
          </pc:sldLayoutMkLst>
        </pc:sldLayoutChg>
      </pc:sldMasterChg>
      <pc:sldMasterChg chg="add addSldLayout modSldLayout">
        <pc:chgData name="Kathleen Staffaroni" userId="" providerId="" clId="Web-{1CFB82E2-D141-44F8-A558-3F536BC44321}" dt="2023-02-10T14:57:10.897" v="0"/>
        <pc:sldMasterMkLst>
          <pc:docMk/>
          <pc:sldMasterMk cId="755510188" sldId="2147483672"/>
        </pc:sldMasterMkLst>
        <pc:sldLayoutChg chg="add mod replId">
          <pc:chgData name="Kathleen Staffaroni" userId="" providerId="" clId="Web-{1CFB82E2-D141-44F8-A558-3F536BC44321}" dt="2023-02-10T14:57:10.897" v="0"/>
          <pc:sldLayoutMkLst>
            <pc:docMk/>
            <pc:sldMasterMk cId="755510188" sldId="2147483672"/>
            <pc:sldLayoutMk cId="3671315075" sldId="2147483673"/>
          </pc:sldLayoutMkLst>
        </pc:sldLayoutChg>
        <pc:sldLayoutChg chg="add mod replId">
          <pc:chgData name="Kathleen Staffaroni" userId="" providerId="" clId="Web-{1CFB82E2-D141-44F8-A558-3F536BC44321}" dt="2023-02-10T14:57:10.897" v="0"/>
          <pc:sldLayoutMkLst>
            <pc:docMk/>
            <pc:sldMasterMk cId="755510188" sldId="2147483672"/>
            <pc:sldLayoutMk cId="241190584" sldId="2147483674"/>
          </pc:sldLayoutMkLst>
        </pc:sldLayoutChg>
        <pc:sldLayoutChg chg="add mod replId">
          <pc:chgData name="Kathleen Staffaroni" userId="" providerId="" clId="Web-{1CFB82E2-D141-44F8-A558-3F536BC44321}" dt="2023-02-10T14:57:10.897" v="0"/>
          <pc:sldLayoutMkLst>
            <pc:docMk/>
            <pc:sldMasterMk cId="755510188" sldId="2147483672"/>
            <pc:sldLayoutMk cId="1214090883" sldId="2147483675"/>
          </pc:sldLayoutMkLst>
        </pc:sldLayoutChg>
        <pc:sldLayoutChg chg="add mod replId">
          <pc:chgData name="Kathleen Staffaroni" userId="" providerId="" clId="Web-{1CFB82E2-D141-44F8-A558-3F536BC44321}" dt="2023-02-10T14:57:10.897" v="0"/>
          <pc:sldLayoutMkLst>
            <pc:docMk/>
            <pc:sldMasterMk cId="755510188" sldId="2147483672"/>
            <pc:sldLayoutMk cId="2991298784" sldId="2147483676"/>
          </pc:sldLayoutMkLst>
        </pc:sldLayoutChg>
        <pc:sldLayoutChg chg="add mod replId">
          <pc:chgData name="Kathleen Staffaroni" userId="" providerId="" clId="Web-{1CFB82E2-D141-44F8-A558-3F536BC44321}" dt="2023-02-10T14:57:10.897" v="0"/>
          <pc:sldLayoutMkLst>
            <pc:docMk/>
            <pc:sldMasterMk cId="755510188" sldId="2147483672"/>
            <pc:sldLayoutMk cId="2602072187" sldId="2147483677"/>
          </pc:sldLayoutMkLst>
        </pc:sldLayoutChg>
        <pc:sldLayoutChg chg="add mod replId">
          <pc:chgData name="Kathleen Staffaroni" userId="" providerId="" clId="Web-{1CFB82E2-D141-44F8-A558-3F536BC44321}" dt="2023-02-10T14:57:10.897" v="0"/>
          <pc:sldLayoutMkLst>
            <pc:docMk/>
            <pc:sldMasterMk cId="755510188" sldId="2147483672"/>
            <pc:sldLayoutMk cId="3845197628" sldId="2147483678"/>
          </pc:sldLayoutMkLst>
        </pc:sldLayoutChg>
        <pc:sldLayoutChg chg="add mod replId">
          <pc:chgData name="Kathleen Staffaroni" userId="" providerId="" clId="Web-{1CFB82E2-D141-44F8-A558-3F536BC44321}" dt="2023-02-10T14:57:10.897" v="0"/>
          <pc:sldLayoutMkLst>
            <pc:docMk/>
            <pc:sldMasterMk cId="755510188" sldId="2147483672"/>
            <pc:sldLayoutMk cId="3171798021" sldId="2147483679"/>
          </pc:sldLayoutMkLst>
        </pc:sldLayoutChg>
        <pc:sldLayoutChg chg="add mod replId">
          <pc:chgData name="Kathleen Staffaroni" userId="" providerId="" clId="Web-{1CFB82E2-D141-44F8-A558-3F536BC44321}" dt="2023-02-10T14:57:10.897" v="0"/>
          <pc:sldLayoutMkLst>
            <pc:docMk/>
            <pc:sldMasterMk cId="755510188" sldId="2147483672"/>
            <pc:sldLayoutMk cId="603251009" sldId="2147483680"/>
          </pc:sldLayoutMkLst>
        </pc:sldLayoutChg>
        <pc:sldLayoutChg chg="add mod replId">
          <pc:chgData name="Kathleen Staffaroni" userId="" providerId="" clId="Web-{1CFB82E2-D141-44F8-A558-3F536BC44321}" dt="2023-02-10T14:57:10.897" v="0"/>
          <pc:sldLayoutMkLst>
            <pc:docMk/>
            <pc:sldMasterMk cId="755510188" sldId="2147483672"/>
            <pc:sldLayoutMk cId="3684877747" sldId="2147483681"/>
          </pc:sldLayoutMkLst>
        </pc:sldLayoutChg>
        <pc:sldLayoutChg chg="add mod replId">
          <pc:chgData name="Kathleen Staffaroni" userId="" providerId="" clId="Web-{1CFB82E2-D141-44F8-A558-3F536BC44321}" dt="2023-02-10T14:57:10.897" v="0"/>
          <pc:sldLayoutMkLst>
            <pc:docMk/>
            <pc:sldMasterMk cId="755510188" sldId="2147483672"/>
            <pc:sldLayoutMk cId="1742000614" sldId="2147483682"/>
          </pc:sldLayoutMkLst>
        </pc:sldLayoutChg>
        <pc:sldLayoutChg chg="add mod replId">
          <pc:chgData name="Kathleen Staffaroni" userId="" providerId="" clId="Web-{1CFB82E2-D141-44F8-A558-3F536BC44321}" dt="2023-02-10T14:57:10.897" v="0"/>
          <pc:sldLayoutMkLst>
            <pc:docMk/>
            <pc:sldMasterMk cId="755510188" sldId="2147483672"/>
            <pc:sldLayoutMk cId="2258358127" sldId="2147483683"/>
          </pc:sldLayoutMkLst>
        </pc:sldLayoutChg>
        <pc:sldLayoutChg chg="add mod replId">
          <pc:chgData name="Kathleen Staffaroni" userId="" providerId="" clId="Web-{1CFB82E2-D141-44F8-A558-3F536BC44321}" dt="2023-02-10T14:57:10.897" v="0"/>
          <pc:sldLayoutMkLst>
            <pc:docMk/>
            <pc:sldMasterMk cId="755510188" sldId="2147483672"/>
            <pc:sldLayoutMk cId="3699949347" sldId="2147483684"/>
          </pc:sldLayoutMkLst>
        </pc:sldLayoutChg>
        <pc:sldLayoutChg chg="add mod replId">
          <pc:chgData name="Kathleen Staffaroni" userId="" providerId="" clId="Web-{1CFB82E2-D141-44F8-A558-3F536BC44321}" dt="2023-02-10T14:57:10.897" v="0"/>
          <pc:sldLayoutMkLst>
            <pc:docMk/>
            <pc:sldMasterMk cId="755510188" sldId="2147483672"/>
            <pc:sldLayoutMk cId="2531228459" sldId="2147483685"/>
          </pc:sldLayoutMkLst>
        </pc:sldLayoutChg>
        <pc:sldLayoutChg chg="add mod replId">
          <pc:chgData name="Kathleen Staffaroni" userId="" providerId="" clId="Web-{1CFB82E2-D141-44F8-A558-3F536BC44321}" dt="2023-02-10T14:57:10.897" v="0"/>
          <pc:sldLayoutMkLst>
            <pc:docMk/>
            <pc:sldMasterMk cId="755510188" sldId="2147483672"/>
            <pc:sldLayoutMk cId="2303072806" sldId="2147483686"/>
          </pc:sldLayoutMkLst>
        </pc:sldLayoutChg>
        <pc:sldLayoutChg chg="add mod replId">
          <pc:chgData name="Kathleen Staffaroni" userId="" providerId="" clId="Web-{1CFB82E2-D141-44F8-A558-3F536BC44321}" dt="2023-02-10T14:57:10.897" v="0"/>
          <pc:sldLayoutMkLst>
            <pc:docMk/>
            <pc:sldMasterMk cId="755510188" sldId="2147483672"/>
            <pc:sldLayoutMk cId="532510879" sldId="2147483687"/>
          </pc:sldLayoutMkLst>
        </pc:sldLayoutChg>
        <pc:sldLayoutChg chg="add mod replId">
          <pc:chgData name="Kathleen Staffaroni" userId="" providerId="" clId="Web-{1CFB82E2-D141-44F8-A558-3F536BC44321}" dt="2023-02-10T14:57:10.897" v="0"/>
          <pc:sldLayoutMkLst>
            <pc:docMk/>
            <pc:sldMasterMk cId="755510188" sldId="2147483672"/>
            <pc:sldLayoutMk cId="2554631961" sldId="2147483688"/>
          </pc:sldLayoutMkLst>
        </pc:sldLayoutChg>
        <pc:sldLayoutChg chg="add mod replId">
          <pc:chgData name="Kathleen Staffaroni" userId="" providerId="" clId="Web-{1CFB82E2-D141-44F8-A558-3F536BC44321}" dt="2023-02-10T14:57:10.897" v="0"/>
          <pc:sldLayoutMkLst>
            <pc:docMk/>
            <pc:sldMasterMk cId="755510188" sldId="2147483672"/>
            <pc:sldLayoutMk cId="3363780462" sldId="2147483689"/>
          </pc:sldLayoutMkLst>
        </pc:sldLayoutChg>
      </pc:sldMasterChg>
    </pc:docChg>
  </pc:docChgLst>
  <pc:docChgLst>
    <pc:chgData name="Sarah Barefoot" userId="LXt8mAo39U/vFyPmUrZgIOsCs1uTkFEwkjoOGVzJFUM=" providerId="None" clId="Web-{6087EED0-519A-4FED-9DA3-87F1196DF503}"/>
    <pc:docChg chg="addSld delSld modSld sldOrd">
      <pc:chgData name="Sarah Barefoot" userId="LXt8mAo39U/vFyPmUrZgIOsCs1uTkFEwkjoOGVzJFUM=" providerId="None" clId="Web-{6087EED0-519A-4FED-9DA3-87F1196DF503}" dt="2023-02-10T21:35:59.587" v="11"/>
      <pc:docMkLst>
        <pc:docMk/>
      </pc:docMkLst>
      <pc:sldChg chg="addSp delSp modSp del">
        <pc:chgData name="Sarah Barefoot" userId="LXt8mAo39U/vFyPmUrZgIOsCs1uTkFEwkjoOGVzJFUM=" providerId="None" clId="Web-{6087EED0-519A-4FED-9DA3-87F1196DF503}" dt="2023-02-10T21:33:55.738" v="3"/>
        <pc:sldMkLst>
          <pc:docMk/>
          <pc:sldMk cId="3880154907" sldId="260"/>
        </pc:sldMkLst>
        <pc:spChg chg="del">
          <ac:chgData name="Sarah Barefoot" userId="LXt8mAo39U/vFyPmUrZgIOsCs1uTkFEwkjoOGVzJFUM=" providerId="None" clId="Web-{6087EED0-519A-4FED-9DA3-87F1196DF503}" dt="2023-02-10T21:33:14.909" v="0"/>
          <ac:spMkLst>
            <pc:docMk/>
            <pc:sldMk cId="3880154907" sldId="260"/>
            <ac:spMk id="3" creationId="{250CC404-2B4A-C820-5432-336DD5DBB513}"/>
          </ac:spMkLst>
        </pc:spChg>
        <pc:spChg chg="add mod">
          <ac:chgData name="Sarah Barefoot" userId="LXt8mAo39U/vFyPmUrZgIOsCs1uTkFEwkjoOGVzJFUM=" providerId="None" clId="Web-{6087EED0-519A-4FED-9DA3-87F1196DF503}" dt="2023-02-10T21:33:19.362" v="1"/>
          <ac:spMkLst>
            <pc:docMk/>
            <pc:sldMk cId="3880154907" sldId="260"/>
            <ac:spMk id="6" creationId="{417130FA-EDA6-6D13-E77D-7E26B022B909}"/>
          </ac:spMkLst>
        </pc:spChg>
        <pc:picChg chg="add del mod ord">
          <ac:chgData name="Sarah Barefoot" userId="LXt8mAo39U/vFyPmUrZgIOsCs1uTkFEwkjoOGVzJFUM=" providerId="None" clId="Web-{6087EED0-519A-4FED-9DA3-87F1196DF503}" dt="2023-02-10T21:33:19.362" v="1"/>
          <ac:picMkLst>
            <pc:docMk/>
            <pc:sldMk cId="3880154907" sldId="260"/>
            <ac:picMk id="4" creationId="{0E68C105-8C74-21D2-0FD9-1F7EE3520A82}"/>
          </ac:picMkLst>
        </pc:picChg>
      </pc:sldChg>
      <pc:sldChg chg="del">
        <pc:chgData name="Sarah Barefoot" userId="LXt8mAo39U/vFyPmUrZgIOsCs1uTkFEwkjoOGVzJFUM=" providerId="None" clId="Web-{6087EED0-519A-4FED-9DA3-87F1196DF503}" dt="2023-02-10T21:35:59.587" v="11"/>
        <pc:sldMkLst>
          <pc:docMk/>
          <pc:sldMk cId="1714956921" sldId="261"/>
        </pc:sldMkLst>
      </pc:sldChg>
      <pc:sldChg chg="del">
        <pc:chgData name="Sarah Barefoot" userId="LXt8mAo39U/vFyPmUrZgIOsCs1uTkFEwkjoOGVzJFUM=" providerId="None" clId="Web-{6087EED0-519A-4FED-9DA3-87F1196DF503}" dt="2023-02-10T21:35:55.712" v="10"/>
        <pc:sldMkLst>
          <pc:docMk/>
          <pc:sldMk cId="2431763441" sldId="269"/>
        </pc:sldMkLst>
      </pc:sldChg>
      <pc:sldChg chg="add">
        <pc:chgData name="Sarah Barefoot" userId="LXt8mAo39U/vFyPmUrZgIOsCs1uTkFEwkjoOGVzJFUM=" providerId="None" clId="Web-{6087EED0-519A-4FED-9DA3-87F1196DF503}" dt="2023-02-10T21:33:51.629" v="2"/>
        <pc:sldMkLst>
          <pc:docMk/>
          <pc:sldMk cId="2927750268" sldId="273"/>
        </pc:sldMkLst>
      </pc:sldChg>
      <pc:sldChg chg="add">
        <pc:chgData name="Sarah Barefoot" userId="LXt8mAo39U/vFyPmUrZgIOsCs1uTkFEwkjoOGVzJFUM=" providerId="None" clId="Web-{6087EED0-519A-4FED-9DA3-87F1196DF503}" dt="2023-02-10T21:34:57.600" v="4"/>
        <pc:sldMkLst>
          <pc:docMk/>
          <pc:sldMk cId="3915260567" sldId="274"/>
        </pc:sldMkLst>
      </pc:sldChg>
      <pc:sldChg chg="add">
        <pc:chgData name="Sarah Barefoot" userId="LXt8mAo39U/vFyPmUrZgIOsCs1uTkFEwkjoOGVzJFUM=" providerId="None" clId="Web-{6087EED0-519A-4FED-9DA3-87F1196DF503}" dt="2023-02-10T21:35:13.382" v="5"/>
        <pc:sldMkLst>
          <pc:docMk/>
          <pc:sldMk cId="2139236047" sldId="275"/>
        </pc:sldMkLst>
      </pc:sldChg>
      <pc:sldChg chg="add ord">
        <pc:chgData name="Sarah Barefoot" userId="LXt8mAo39U/vFyPmUrZgIOsCs1uTkFEwkjoOGVzJFUM=" providerId="None" clId="Web-{6087EED0-519A-4FED-9DA3-87F1196DF503}" dt="2023-02-10T21:35:29.742" v="7"/>
        <pc:sldMkLst>
          <pc:docMk/>
          <pc:sldMk cId="118476277" sldId="276"/>
        </pc:sldMkLst>
      </pc:sldChg>
      <pc:sldChg chg="add ord">
        <pc:chgData name="Sarah Barefoot" userId="LXt8mAo39U/vFyPmUrZgIOsCs1uTkFEwkjoOGVzJFUM=" providerId="None" clId="Web-{6087EED0-519A-4FED-9DA3-87F1196DF503}" dt="2023-02-10T21:35:52.930" v="9"/>
        <pc:sldMkLst>
          <pc:docMk/>
          <pc:sldMk cId="3293627216" sldId="277"/>
        </pc:sldMkLst>
      </pc:sldChg>
    </pc:docChg>
  </pc:docChgLst>
  <pc:docChgLst>
    <pc:chgData name="Kathleen Staffaroni" userId="NN1gxRgrovtDuA4n+27OFdl2xTgC0N7IGzErt/Tgoh0=" providerId="None" clId="Web-{1CFB82E2-D141-44F8-A558-3F536BC44321}"/>
    <pc:docChg chg="addSld modSld">
      <pc:chgData name="Kathleen Staffaroni" userId="NN1gxRgrovtDuA4n+27OFdl2xTgC0N7IGzErt/Tgoh0=" providerId="None" clId="Web-{1CFB82E2-D141-44F8-A558-3F536BC44321}" dt="2023-02-10T17:06:18.242" v="892" actId="20577"/>
      <pc:docMkLst>
        <pc:docMk/>
      </pc:docMkLst>
      <pc:sldChg chg="modSp">
        <pc:chgData name="Kathleen Staffaroni" userId="NN1gxRgrovtDuA4n+27OFdl2xTgC0N7IGzErt/Tgoh0=" providerId="None" clId="Web-{1CFB82E2-D141-44F8-A558-3F536BC44321}" dt="2023-02-10T15:45:35.137" v="167" actId="20577"/>
        <pc:sldMkLst>
          <pc:docMk/>
          <pc:sldMk cId="574116932" sldId="257"/>
        </pc:sldMkLst>
        <pc:spChg chg="mod">
          <ac:chgData name="Kathleen Staffaroni" userId="NN1gxRgrovtDuA4n+27OFdl2xTgC0N7IGzErt/Tgoh0=" providerId="None" clId="Web-{1CFB82E2-D141-44F8-A558-3F536BC44321}" dt="2023-02-10T15:45:35.137" v="167" actId="20577"/>
          <ac:spMkLst>
            <pc:docMk/>
            <pc:sldMk cId="574116932" sldId="257"/>
            <ac:spMk id="2" creationId="{74FB409B-86AD-9877-D972-4D52DC02B02D}"/>
          </ac:spMkLst>
        </pc:spChg>
        <pc:spChg chg="mod">
          <ac:chgData name="Kathleen Staffaroni" userId="NN1gxRgrovtDuA4n+27OFdl2xTgC0N7IGzErt/Tgoh0=" providerId="None" clId="Web-{1CFB82E2-D141-44F8-A558-3F536BC44321}" dt="2023-02-10T15:45:27.887" v="160" actId="20577"/>
          <ac:spMkLst>
            <pc:docMk/>
            <pc:sldMk cId="574116932" sldId="257"/>
            <ac:spMk id="3" creationId="{750A299F-F8A8-E6AD-A81C-7F90AC620FC4}"/>
          </ac:spMkLst>
        </pc:spChg>
      </pc:sldChg>
      <pc:sldChg chg="modSp">
        <pc:chgData name="Kathleen Staffaroni" userId="NN1gxRgrovtDuA4n+27OFdl2xTgC0N7IGzErt/Tgoh0=" providerId="None" clId="Web-{1CFB82E2-D141-44F8-A558-3F536BC44321}" dt="2023-02-10T16:00:34.224" v="435" actId="20577"/>
        <pc:sldMkLst>
          <pc:docMk/>
          <pc:sldMk cId="253933110" sldId="258"/>
        </pc:sldMkLst>
        <pc:spChg chg="mod">
          <ac:chgData name="Kathleen Staffaroni" userId="NN1gxRgrovtDuA4n+27OFdl2xTgC0N7IGzErt/Tgoh0=" providerId="None" clId="Web-{1CFB82E2-D141-44F8-A558-3F536BC44321}" dt="2023-02-10T16:00:34.224" v="435" actId="20577"/>
          <ac:spMkLst>
            <pc:docMk/>
            <pc:sldMk cId="253933110" sldId="258"/>
            <ac:spMk id="2" creationId="{E84F9333-BB83-97FF-64E6-2AE607C5E7F2}"/>
          </ac:spMkLst>
        </pc:spChg>
        <pc:spChg chg="mod">
          <ac:chgData name="Kathleen Staffaroni" userId="NN1gxRgrovtDuA4n+27OFdl2xTgC0N7IGzErt/Tgoh0=" providerId="None" clId="Web-{1CFB82E2-D141-44F8-A558-3F536BC44321}" dt="2023-02-10T15:49:41.914" v="279" actId="20577"/>
          <ac:spMkLst>
            <pc:docMk/>
            <pc:sldMk cId="253933110" sldId="258"/>
            <ac:spMk id="3" creationId="{BA8D6971-988E-C874-F530-A6D75F0315AD}"/>
          </ac:spMkLst>
        </pc:spChg>
      </pc:sldChg>
      <pc:sldChg chg="addSp delSp modSp">
        <pc:chgData name="Kathleen Staffaroni" userId="NN1gxRgrovtDuA4n+27OFdl2xTgC0N7IGzErt/Tgoh0=" providerId="None" clId="Web-{1CFB82E2-D141-44F8-A558-3F536BC44321}" dt="2023-02-10T15:44:42.947" v="126" actId="1076"/>
        <pc:sldMkLst>
          <pc:docMk/>
          <pc:sldMk cId="3338536170" sldId="259"/>
        </pc:sldMkLst>
        <pc:spChg chg="mod">
          <ac:chgData name="Kathleen Staffaroni" userId="NN1gxRgrovtDuA4n+27OFdl2xTgC0N7IGzErt/Tgoh0=" providerId="None" clId="Web-{1CFB82E2-D141-44F8-A558-3F536BC44321}" dt="2023-02-10T15:41:54.252" v="4" actId="20577"/>
          <ac:spMkLst>
            <pc:docMk/>
            <pc:sldMk cId="3338536170" sldId="259"/>
            <ac:spMk id="2" creationId="{4A5F5B9E-145B-8308-0DBD-C641EDDF7DE4}"/>
          </ac:spMkLst>
        </pc:spChg>
        <pc:spChg chg="mod">
          <ac:chgData name="Kathleen Staffaroni" userId="NN1gxRgrovtDuA4n+27OFdl2xTgC0N7IGzErt/Tgoh0=" providerId="None" clId="Web-{1CFB82E2-D141-44F8-A558-3F536BC44321}" dt="2023-02-10T15:42:51.739" v="29" actId="14100"/>
          <ac:spMkLst>
            <pc:docMk/>
            <pc:sldMk cId="3338536170" sldId="259"/>
            <ac:spMk id="3" creationId="{941E1585-3A6C-9FE3-E5BC-14A409236085}"/>
          </ac:spMkLst>
        </pc:spChg>
        <pc:spChg chg="add del mod">
          <ac:chgData name="Kathleen Staffaroni" userId="NN1gxRgrovtDuA4n+27OFdl2xTgC0N7IGzErt/Tgoh0=" providerId="None" clId="Web-{1CFB82E2-D141-44F8-A558-3F536BC44321}" dt="2023-02-10T15:42:58.521" v="33"/>
          <ac:spMkLst>
            <pc:docMk/>
            <pc:sldMk cId="3338536170" sldId="259"/>
            <ac:spMk id="4" creationId="{CB1A34E5-3FB7-4D87-1F62-6ECD2ECF970A}"/>
          </ac:spMkLst>
        </pc:spChg>
        <pc:spChg chg="add mod">
          <ac:chgData name="Kathleen Staffaroni" userId="NN1gxRgrovtDuA4n+27OFdl2xTgC0N7IGzErt/Tgoh0=" providerId="None" clId="Web-{1CFB82E2-D141-44F8-A558-3F536BC44321}" dt="2023-02-10T15:44:42.947" v="126" actId="1076"/>
          <ac:spMkLst>
            <pc:docMk/>
            <pc:sldMk cId="3338536170" sldId="259"/>
            <ac:spMk id="5" creationId="{52A18B7D-19D8-7FBA-C37D-84529CAA3D68}"/>
          </ac:spMkLst>
        </pc:spChg>
        <pc:spChg chg="add mod">
          <ac:chgData name="Kathleen Staffaroni" userId="NN1gxRgrovtDuA4n+27OFdl2xTgC0N7IGzErt/Tgoh0=" providerId="None" clId="Web-{1CFB82E2-D141-44F8-A558-3F536BC44321}" dt="2023-02-10T15:44:38.760" v="125" actId="1076"/>
          <ac:spMkLst>
            <pc:docMk/>
            <pc:sldMk cId="3338536170" sldId="259"/>
            <ac:spMk id="6" creationId="{413F5EC8-F675-E56A-8EB2-AACB5995D860}"/>
          </ac:spMkLst>
        </pc:spChg>
      </pc:sldChg>
      <pc:sldChg chg="modSp new">
        <pc:chgData name="Kathleen Staffaroni" userId="NN1gxRgrovtDuA4n+27OFdl2xTgC0N7IGzErt/Tgoh0=" providerId="None" clId="Web-{1CFB82E2-D141-44F8-A558-3F536BC44321}" dt="2023-02-10T16:00:07.426" v="428" actId="20577"/>
        <pc:sldMkLst>
          <pc:docMk/>
          <pc:sldMk cId="2857226072" sldId="262"/>
        </pc:sldMkLst>
        <pc:spChg chg="mod">
          <ac:chgData name="Kathleen Staffaroni" userId="NN1gxRgrovtDuA4n+27OFdl2xTgC0N7IGzErt/Tgoh0=" providerId="None" clId="Web-{1CFB82E2-D141-44F8-A558-3F536BC44321}" dt="2023-02-10T15:56:12.931" v="327" actId="20577"/>
          <ac:spMkLst>
            <pc:docMk/>
            <pc:sldMk cId="2857226072" sldId="262"/>
            <ac:spMk id="2" creationId="{D5A8571C-A4EE-72C5-B249-F71EDA8C6EF3}"/>
          </ac:spMkLst>
        </pc:spChg>
        <pc:spChg chg="mod">
          <ac:chgData name="Kathleen Staffaroni" userId="NN1gxRgrovtDuA4n+27OFdl2xTgC0N7IGzErt/Tgoh0=" providerId="None" clId="Web-{1CFB82E2-D141-44F8-A558-3F536BC44321}" dt="2023-02-10T16:00:07.426" v="428" actId="20577"/>
          <ac:spMkLst>
            <pc:docMk/>
            <pc:sldMk cId="2857226072" sldId="262"/>
            <ac:spMk id="3" creationId="{6363C013-5D00-B34B-4D20-DE1A71A8CBAE}"/>
          </ac:spMkLst>
        </pc:spChg>
      </pc:sldChg>
      <pc:sldChg chg="modSp new">
        <pc:chgData name="Kathleen Staffaroni" userId="NN1gxRgrovtDuA4n+27OFdl2xTgC0N7IGzErt/Tgoh0=" providerId="None" clId="Web-{1CFB82E2-D141-44F8-A558-3F536BC44321}" dt="2023-02-10T17:06:18.242" v="892" actId="20577"/>
        <pc:sldMkLst>
          <pc:docMk/>
          <pc:sldMk cId="3162660367" sldId="263"/>
        </pc:sldMkLst>
        <pc:spChg chg="mod">
          <ac:chgData name="Kathleen Staffaroni" userId="NN1gxRgrovtDuA4n+27OFdl2xTgC0N7IGzErt/Tgoh0=" providerId="None" clId="Web-{1CFB82E2-D141-44F8-A558-3F536BC44321}" dt="2023-02-10T16:14:44.714" v="891" actId="20577"/>
          <ac:spMkLst>
            <pc:docMk/>
            <pc:sldMk cId="3162660367" sldId="263"/>
            <ac:spMk id="2" creationId="{B3A87460-A28D-3AB5-D5B1-73D26BA2F1C2}"/>
          </ac:spMkLst>
        </pc:spChg>
        <pc:spChg chg="mod">
          <ac:chgData name="Kathleen Staffaroni" userId="NN1gxRgrovtDuA4n+27OFdl2xTgC0N7IGzErt/Tgoh0=" providerId="None" clId="Web-{1CFB82E2-D141-44F8-A558-3F536BC44321}" dt="2023-02-10T17:06:18.242" v="892" actId="20577"/>
          <ac:spMkLst>
            <pc:docMk/>
            <pc:sldMk cId="3162660367" sldId="263"/>
            <ac:spMk id="3" creationId="{6331E681-E7E0-8E2C-5194-CC2AFBEF3E9E}"/>
          </ac:spMkLst>
        </pc:spChg>
      </pc:sldChg>
      <pc:sldChg chg="new">
        <pc:chgData name="Kathleen Staffaroni" userId="NN1gxRgrovtDuA4n+27OFdl2xTgC0N7IGzErt/Tgoh0=" providerId="None" clId="Web-{1CFB82E2-D141-44F8-A558-3F536BC44321}" dt="2023-02-10T15:49:48.867" v="282"/>
        <pc:sldMkLst>
          <pc:docMk/>
          <pc:sldMk cId="2187843018" sldId="264"/>
        </pc:sldMkLst>
      </pc:sldChg>
      <pc:sldChg chg="modSp new">
        <pc:chgData name="Kathleen Staffaroni" userId="NN1gxRgrovtDuA4n+27OFdl2xTgC0N7IGzErt/Tgoh0=" providerId="None" clId="Web-{1CFB82E2-D141-44F8-A558-3F536BC44321}" dt="2023-02-10T16:02:12.244" v="526" actId="20577"/>
        <pc:sldMkLst>
          <pc:docMk/>
          <pc:sldMk cId="2458988941" sldId="265"/>
        </pc:sldMkLst>
        <pc:spChg chg="mod">
          <ac:chgData name="Kathleen Staffaroni" userId="NN1gxRgrovtDuA4n+27OFdl2xTgC0N7IGzErt/Tgoh0=" providerId="None" clId="Web-{1CFB82E2-D141-44F8-A558-3F536BC44321}" dt="2023-02-10T16:00:55.303" v="445" actId="20577"/>
          <ac:spMkLst>
            <pc:docMk/>
            <pc:sldMk cId="2458988941" sldId="265"/>
            <ac:spMk id="2" creationId="{2D396F6C-B6BC-B7C5-AF12-8633902A2772}"/>
          </ac:spMkLst>
        </pc:spChg>
        <pc:spChg chg="mod">
          <ac:chgData name="Kathleen Staffaroni" userId="NN1gxRgrovtDuA4n+27OFdl2xTgC0N7IGzErt/Tgoh0=" providerId="None" clId="Web-{1CFB82E2-D141-44F8-A558-3F536BC44321}" dt="2023-02-10T16:02:12.244" v="526" actId="20577"/>
          <ac:spMkLst>
            <pc:docMk/>
            <pc:sldMk cId="2458988941" sldId="265"/>
            <ac:spMk id="3" creationId="{AB480AC7-481E-41FE-01F9-5E5E2B563B7D}"/>
          </ac:spMkLst>
        </pc:spChg>
      </pc:sldChg>
      <pc:sldChg chg="modSp new">
        <pc:chgData name="Kathleen Staffaroni" userId="NN1gxRgrovtDuA4n+27OFdl2xTgC0N7IGzErt/Tgoh0=" providerId="None" clId="Web-{1CFB82E2-D141-44F8-A558-3F536BC44321}" dt="2023-02-10T16:04:35.313" v="709" actId="20577"/>
        <pc:sldMkLst>
          <pc:docMk/>
          <pc:sldMk cId="3290553851" sldId="266"/>
        </pc:sldMkLst>
        <pc:spChg chg="mod">
          <ac:chgData name="Kathleen Staffaroni" userId="NN1gxRgrovtDuA4n+27OFdl2xTgC0N7IGzErt/Tgoh0=" providerId="None" clId="Web-{1CFB82E2-D141-44F8-A558-3F536BC44321}" dt="2023-02-10T16:02:41.886" v="540" actId="20577"/>
          <ac:spMkLst>
            <pc:docMk/>
            <pc:sldMk cId="3290553851" sldId="266"/>
            <ac:spMk id="2" creationId="{B0FA63C5-8995-9613-D10D-E823E82E63E7}"/>
          </ac:spMkLst>
        </pc:spChg>
        <pc:spChg chg="mod">
          <ac:chgData name="Kathleen Staffaroni" userId="NN1gxRgrovtDuA4n+27OFdl2xTgC0N7IGzErt/Tgoh0=" providerId="None" clId="Web-{1CFB82E2-D141-44F8-A558-3F536BC44321}" dt="2023-02-10T16:04:35.313" v="709" actId="20577"/>
          <ac:spMkLst>
            <pc:docMk/>
            <pc:sldMk cId="3290553851" sldId="266"/>
            <ac:spMk id="3" creationId="{C8CE868F-459C-F110-EB1C-C14E9ED13842}"/>
          </ac:spMkLst>
        </pc:spChg>
      </pc:sldChg>
      <pc:sldChg chg="modSp new">
        <pc:chgData name="Kathleen Staffaroni" userId="NN1gxRgrovtDuA4n+27OFdl2xTgC0N7IGzErt/Tgoh0=" providerId="None" clId="Web-{1CFB82E2-D141-44F8-A558-3F536BC44321}" dt="2023-02-10T16:07:46.587" v="805" actId="20577"/>
        <pc:sldMkLst>
          <pc:docMk/>
          <pc:sldMk cId="236715567" sldId="267"/>
        </pc:sldMkLst>
        <pc:spChg chg="mod">
          <ac:chgData name="Kathleen Staffaroni" userId="NN1gxRgrovtDuA4n+27OFdl2xTgC0N7IGzErt/Tgoh0=" providerId="None" clId="Web-{1CFB82E2-D141-44F8-A558-3F536BC44321}" dt="2023-02-10T16:05:53.144" v="763" actId="20577"/>
          <ac:spMkLst>
            <pc:docMk/>
            <pc:sldMk cId="236715567" sldId="267"/>
            <ac:spMk id="2" creationId="{394D118B-5257-303B-EB7E-28BC0F760A64}"/>
          </ac:spMkLst>
        </pc:spChg>
        <pc:spChg chg="mod">
          <ac:chgData name="Kathleen Staffaroni" userId="NN1gxRgrovtDuA4n+27OFdl2xTgC0N7IGzErt/Tgoh0=" providerId="None" clId="Web-{1CFB82E2-D141-44F8-A558-3F536BC44321}" dt="2023-02-10T16:07:46.587" v="805" actId="20577"/>
          <ac:spMkLst>
            <pc:docMk/>
            <pc:sldMk cId="236715567" sldId="267"/>
            <ac:spMk id="3" creationId="{3D8AECB2-9E62-2CB7-D7E5-A24AF1AD1141}"/>
          </ac:spMkLst>
        </pc:spChg>
      </pc:sldChg>
      <pc:sldChg chg="modSp new">
        <pc:chgData name="Kathleen Staffaroni" userId="NN1gxRgrovtDuA4n+27OFdl2xTgC0N7IGzErt/Tgoh0=" providerId="None" clId="Web-{1CFB82E2-D141-44F8-A558-3F536BC44321}" dt="2023-02-10T16:08:45.589" v="824" actId="20577"/>
        <pc:sldMkLst>
          <pc:docMk/>
          <pc:sldMk cId="3487693361" sldId="268"/>
        </pc:sldMkLst>
        <pc:spChg chg="mod">
          <ac:chgData name="Kathleen Staffaroni" userId="NN1gxRgrovtDuA4n+27OFdl2xTgC0N7IGzErt/Tgoh0=" providerId="None" clId="Web-{1CFB82E2-D141-44F8-A558-3F536BC44321}" dt="2023-02-10T16:08:08.916" v="811" actId="20577"/>
          <ac:spMkLst>
            <pc:docMk/>
            <pc:sldMk cId="3487693361" sldId="268"/>
            <ac:spMk id="2" creationId="{825BE5D1-2541-7AD0-8F0B-A813B5F383B1}"/>
          </ac:spMkLst>
        </pc:spChg>
        <pc:spChg chg="mod">
          <ac:chgData name="Kathleen Staffaroni" userId="NN1gxRgrovtDuA4n+27OFdl2xTgC0N7IGzErt/Tgoh0=" providerId="None" clId="Web-{1CFB82E2-D141-44F8-A558-3F536BC44321}" dt="2023-02-10T16:08:45.589" v="824" actId="20577"/>
          <ac:spMkLst>
            <pc:docMk/>
            <pc:sldMk cId="3487693361" sldId="268"/>
            <ac:spMk id="3" creationId="{D817B3DC-1EB0-FC25-5E20-60AF755F9FF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3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20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35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94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122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07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51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631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78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4119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0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99129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07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19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179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25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487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5510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mygroup.com/portal/student/request-sap-appointment/" TargetMode="External"/><Relationship Id="rId2" Type="http://schemas.openxmlformats.org/officeDocument/2006/relationships/hyperlink" Target="https://medicine.campbell.edu/behavioral-health/schedule-an-appoint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barefoot@campbell.edu" TargetMode="External"/><Relationship Id="rId2" Type="http://schemas.openxmlformats.org/officeDocument/2006/relationships/hyperlink" Target="mailto:Staffaroni@campbell.edu"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lackboard.campbell.edu/ultra/organizations/_11291_1/outline/edit/document/_4543812_1?courseId=_11291_1&amp;view=cont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uweb.wufoo.com/forms/m8yfdq308am1a7/" TargetMode="External"/><Relationship Id="rId2" Type="http://schemas.openxmlformats.org/officeDocument/2006/relationships/hyperlink" Target="https://blackboard.campbell.edu/ultra/organizations/_11291_1/outline" TargetMode="External"/><Relationship Id="rId1" Type="http://schemas.openxmlformats.org/officeDocument/2006/relationships/slideLayout" Target="../slideLayouts/slideLayout2.xml"/><Relationship Id="rId6" Type="http://schemas.openxmlformats.org/officeDocument/2006/relationships/hyperlink" Target="https://cuweb.wufoo.com/forms/q1d1dd8f035tdsg/" TargetMode="External"/><Relationship Id="rId5" Type="http://schemas.openxmlformats.org/officeDocument/2006/relationships/hyperlink" Target="https://cuweb.wufoo.com/forms/weekly-announcements-submission-form/" TargetMode="External"/><Relationship Id="rId4" Type="http://schemas.openxmlformats.org/officeDocument/2006/relationships/hyperlink" Target="https://cphs.az1.qualtrics.com/jfe/form/SV_39vACEkPA9uxOj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cuweb.wufoo.com/forms/q1d1dd8f035tds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jotform.com/212216498301147" TargetMode="External"/><Relationship Id="rId2" Type="http://schemas.openxmlformats.org/officeDocument/2006/relationships/hyperlink" Target="https://brand.campbell.edu/trademarks-and-licensing/licensing-and-trademark-usage-policy/" TargetMode="External"/><Relationship Id="rId1" Type="http://schemas.openxmlformats.org/officeDocument/2006/relationships/slideLayout" Target="../slideLayouts/slideLayout2.xml"/><Relationship Id="rId5" Type="http://schemas.openxmlformats.org/officeDocument/2006/relationships/hyperlink" Target="https://clc.com/license-search/" TargetMode="External"/><Relationship Id="rId4" Type="http://schemas.openxmlformats.org/officeDocument/2006/relationships/hyperlink" Target="https://brand.campbell.edu/visual-identit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clc.com/license-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753" y="1871131"/>
            <a:ext cx="7172088" cy="1515533"/>
          </a:xfrm>
        </p:spPr>
        <p:txBody>
          <a:bodyPr/>
          <a:lstStyle/>
          <a:p>
            <a:r>
              <a:rPr lang="en-US" b="1" dirty="0"/>
              <a:t>SLIPS</a:t>
            </a:r>
            <a:br>
              <a:rPr lang="en-US" dirty="0"/>
            </a:br>
            <a:r>
              <a:rPr lang="en-US" sz="3600" dirty="0"/>
              <a:t>Student Leaders in Professional School</a:t>
            </a:r>
          </a:p>
        </p:txBody>
      </p:sp>
      <p:sp>
        <p:nvSpPr>
          <p:cNvPr id="3" name="Subtitle 2"/>
          <p:cNvSpPr>
            <a:spLocks noGrp="1"/>
          </p:cNvSpPr>
          <p:nvPr>
            <p:ph type="subTitle" idx="1"/>
          </p:nvPr>
        </p:nvSpPr>
        <p:spPr>
          <a:xfrm>
            <a:off x="2680108" y="3977145"/>
            <a:ext cx="6815669" cy="1320802"/>
          </a:xfrm>
        </p:spPr>
        <p:txBody>
          <a:bodyPr>
            <a:normAutofit fontScale="62500" lnSpcReduction="20000"/>
          </a:bodyPr>
          <a:lstStyle/>
          <a:p>
            <a:r>
              <a:rPr lang="en-US" sz="3600" dirty="0"/>
              <a:t>March 30, 2023</a:t>
            </a:r>
          </a:p>
          <a:p>
            <a:r>
              <a:rPr lang="en-US" sz="3600" dirty="0"/>
              <a:t>KT Staffaroni, Director of Student Affairs</a:t>
            </a:r>
          </a:p>
          <a:p>
            <a:r>
              <a:rPr lang="en-US" sz="3600" dirty="0"/>
              <a:t>Sarah Barefoot, Student Affairs Coordinator</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324F-81A7-FA2C-965C-96BDE4F49362}"/>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1DEB3E26-B096-0F83-7E41-D7BCE5104D1F}"/>
              </a:ext>
            </a:extLst>
          </p:cNvPr>
          <p:cNvSpPr>
            <a:spLocks noGrp="1"/>
          </p:cNvSpPr>
          <p:nvPr>
            <p:ph idx="1"/>
          </p:nvPr>
        </p:nvSpPr>
        <p:spPr/>
        <p:txBody>
          <a:bodyPr/>
          <a:lstStyle/>
          <a:p>
            <a:r>
              <a:rPr lang="en-US" dirty="0"/>
              <a:t>Initiate a large event, especially if there are multiple vendors, less than 1 month out. General Council and Procurement work according to the que.</a:t>
            </a:r>
          </a:p>
          <a:p>
            <a:pPr>
              <a:buSzPct val="114999"/>
            </a:pPr>
            <a:r>
              <a:rPr lang="en-US" dirty="0"/>
              <a:t>Not taking all stakeholders opinions into consideration</a:t>
            </a:r>
          </a:p>
          <a:p>
            <a:pPr>
              <a:buSzPct val="114999"/>
            </a:pPr>
            <a:r>
              <a:rPr lang="en-US" dirty="0"/>
              <a:t>Decide to change something within the last two weeks leading up to the event</a:t>
            </a:r>
          </a:p>
          <a:p>
            <a:pPr>
              <a:buSzPct val="114999"/>
            </a:pPr>
            <a:r>
              <a:rPr lang="en-US" dirty="0"/>
              <a:t>The University will not sign any agreement that expects student funds to go toward alcohol. -Liability-</a:t>
            </a:r>
          </a:p>
        </p:txBody>
      </p:sp>
    </p:spTree>
    <p:extLst>
      <p:ext uri="{BB962C8B-B14F-4D97-AF65-F5344CB8AC3E}">
        <p14:creationId xmlns:p14="http://schemas.microsoft.com/office/powerpoint/2010/main" val="218784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5B9E-145B-8308-0DBD-C641EDDF7DE4}"/>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941E1585-3A6C-9FE3-E5BC-14A409236085}"/>
              </a:ext>
            </a:extLst>
          </p:cNvPr>
          <p:cNvSpPr>
            <a:spLocks noGrp="1"/>
          </p:cNvSpPr>
          <p:nvPr>
            <p:ph idx="1"/>
          </p:nvPr>
        </p:nvSpPr>
        <p:spPr>
          <a:xfrm>
            <a:off x="1295401" y="2556932"/>
            <a:ext cx="2797625" cy="3318936"/>
          </a:xfrm>
        </p:spPr>
        <p:txBody>
          <a:bodyPr/>
          <a:lstStyle/>
          <a:p>
            <a:pPr marL="0" indent="0">
              <a:buNone/>
            </a:pPr>
            <a:r>
              <a:rPr lang="en-US" b="1" u="sng" dirty="0"/>
              <a:t>Business Office</a:t>
            </a:r>
            <a:endParaRPr lang="en-US" u="sng"/>
          </a:p>
          <a:p>
            <a:pPr marL="0" indent="0">
              <a:buSzPct val="114999"/>
              <a:buNone/>
            </a:pPr>
            <a:r>
              <a:rPr lang="en-US" b="1" dirty="0"/>
              <a:t>Incoming funds</a:t>
            </a:r>
          </a:p>
          <a:p>
            <a:pPr marL="0" indent="0">
              <a:buSzPct val="114999"/>
              <a:buNone/>
            </a:pPr>
            <a:r>
              <a:rPr lang="en-US" dirty="0"/>
              <a:t>Deposits</a:t>
            </a:r>
          </a:p>
          <a:p>
            <a:pPr>
              <a:buSzPct val="114999"/>
            </a:pPr>
            <a:r>
              <a:rPr lang="en-US" dirty="0"/>
              <a:t>Reserving laptops for online payments</a:t>
            </a:r>
          </a:p>
        </p:txBody>
      </p:sp>
      <p:sp>
        <p:nvSpPr>
          <p:cNvPr id="5" name="TextBox 4">
            <a:extLst>
              <a:ext uri="{FF2B5EF4-FFF2-40B4-BE49-F238E27FC236}">
                <a16:creationId xmlns:a16="http://schemas.microsoft.com/office/drawing/2014/main" id="{52A18B7D-19D8-7FBA-C37D-84529CAA3D68}"/>
              </a:ext>
            </a:extLst>
          </p:cNvPr>
          <p:cNvSpPr txBox="1"/>
          <p:nvPr/>
        </p:nvSpPr>
        <p:spPr>
          <a:xfrm>
            <a:off x="4354286" y="2598964"/>
            <a:ext cx="28438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Accounting Office</a:t>
            </a:r>
          </a:p>
          <a:p>
            <a:r>
              <a:rPr lang="en-US" sz="2400" b="1" dirty="0"/>
              <a:t>Outgoing Funds</a:t>
            </a:r>
          </a:p>
          <a:p>
            <a:r>
              <a:rPr lang="en-US" sz="2400" dirty="0"/>
              <a:t>Check Request</a:t>
            </a:r>
          </a:p>
          <a:p>
            <a:r>
              <a:rPr lang="en-US" sz="2400" dirty="0"/>
              <a:t>Reimbursements</a:t>
            </a:r>
          </a:p>
          <a:p>
            <a:r>
              <a:rPr lang="en-US" sz="2400" dirty="0"/>
              <a:t>Checking Balance</a:t>
            </a:r>
          </a:p>
          <a:p>
            <a:r>
              <a:rPr lang="en-US" sz="2400" dirty="0"/>
              <a:t>Account Numbers</a:t>
            </a:r>
          </a:p>
        </p:txBody>
      </p:sp>
      <p:sp>
        <p:nvSpPr>
          <p:cNvPr id="6" name="TextBox 5">
            <a:extLst>
              <a:ext uri="{FF2B5EF4-FFF2-40B4-BE49-F238E27FC236}">
                <a16:creationId xmlns:a16="http://schemas.microsoft.com/office/drawing/2014/main" id="{413F5EC8-F675-E56A-8EB2-AACB5995D860}"/>
              </a:ext>
            </a:extLst>
          </p:cNvPr>
          <p:cNvSpPr txBox="1"/>
          <p:nvPr/>
        </p:nvSpPr>
        <p:spPr>
          <a:xfrm>
            <a:off x="7701642" y="2598964"/>
            <a:ext cx="35922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Student Affairs</a:t>
            </a:r>
          </a:p>
          <a:p>
            <a:r>
              <a:rPr lang="en-US" sz="2400" b="1" dirty="0"/>
              <a:t>Payments &amp; Signatures</a:t>
            </a:r>
          </a:p>
          <a:p>
            <a:r>
              <a:rPr lang="en-US" sz="2400" dirty="0"/>
              <a:t>Green Warrants</a:t>
            </a:r>
          </a:p>
          <a:p>
            <a:r>
              <a:rPr lang="en-US" sz="2400" dirty="0"/>
              <a:t>Purchase Orders</a:t>
            </a:r>
          </a:p>
          <a:p>
            <a:r>
              <a:rPr lang="en-US" sz="2400" dirty="0"/>
              <a:t>CPHS Credit Card</a:t>
            </a:r>
          </a:p>
          <a:p>
            <a:r>
              <a:rPr lang="en-US" sz="2400" dirty="0"/>
              <a:t>Contracts*</a:t>
            </a:r>
          </a:p>
        </p:txBody>
      </p:sp>
    </p:spTree>
    <p:extLst>
      <p:ext uri="{BB962C8B-B14F-4D97-AF65-F5344CB8AC3E}">
        <p14:creationId xmlns:p14="http://schemas.microsoft.com/office/powerpoint/2010/main" val="333853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5520-4B72-9127-C8C7-E696BA099E71}"/>
              </a:ext>
            </a:extLst>
          </p:cNvPr>
          <p:cNvSpPr>
            <a:spLocks noGrp="1"/>
          </p:cNvSpPr>
          <p:nvPr>
            <p:ph type="title"/>
          </p:nvPr>
        </p:nvSpPr>
        <p:spPr/>
        <p:txBody>
          <a:bodyPr/>
          <a:lstStyle/>
          <a:p>
            <a:r>
              <a:rPr lang="en-US" dirty="0"/>
              <a:t>What is Leadership?</a:t>
            </a:r>
          </a:p>
        </p:txBody>
      </p:sp>
      <p:sp>
        <p:nvSpPr>
          <p:cNvPr id="3" name="Content Placeholder 2">
            <a:extLst>
              <a:ext uri="{FF2B5EF4-FFF2-40B4-BE49-F238E27FC236}">
                <a16:creationId xmlns:a16="http://schemas.microsoft.com/office/drawing/2014/main" id="{250CC404-2B4A-C820-5432-336DD5DBB513}"/>
              </a:ext>
            </a:extLst>
          </p:cNvPr>
          <p:cNvSpPr>
            <a:spLocks noGrp="1"/>
          </p:cNvSpPr>
          <p:nvPr>
            <p:ph idx="1"/>
          </p:nvPr>
        </p:nvSpPr>
        <p:spPr/>
        <p:txBody>
          <a:bodyPr>
            <a:normAutofit fontScale="70000" lnSpcReduction="20000"/>
          </a:bodyPr>
          <a:lstStyle/>
          <a:p>
            <a:pPr marL="0" indent="0" algn="ctr">
              <a:lnSpc>
                <a:spcPct val="110000"/>
              </a:lnSpc>
              <a:buNone/>
            </a:pPr>
            <a:r>
              <a:rPr lang="en-US" sz="4800" dirty="0"/>
              <a:t>Leadership is not a </a:t>
            </a:r>
            <a:r>
              <a:rPr lang="en-US" sz="4800" b="1" u="sng" dirty="0"/>
              <a:t>rank</a:t>
            </a:r>
            <a:r>
              <a:rPr lang="en-US" sz="4800" dirty="0"/>
              <a:t>. </a:t>
            </a:r>
          </a:p>
          <a:p>
            <a:pPr marL="0" indent="0" algn="ctr">
              <a:lnSpc>
                <a:spcPct val="110000"/>
              </a:lnSpc>
              <a:buNone/>
            </a:pPr>
            <a:r>
              <a:rPr lang="en-US" sz="4800" dirty="0"/>
              <a:t>Leadership is not a </a:t>
            </a:r>
            <a:r>
              <a:rPr lang="en-US" sz="4800" b="1" u="sng" dirty="0"/>
              <a:t>position</a:t>
            </a:r>
            <a:r>
              <a:rPr lang="en-US" sz="4800" dirty="0"/>
              <a:t>. </a:t>
            </a:r>
          </a:p>
          <a:p>
            <a:pPr marL="0" indent="0" algn="ctr">
              <a:lnSpc>
                <a:spcPct val="110000"/>
              </a:lnSpc>
              <a:buNone/>
            </a:pPr>
            <a:r>
              <a:rPr lang="en-US" sz="4800" dirty="0"/>
              <a:t>Leadership is a </a:t>
            </a:r>
            <a:r>
              <a:rPr lang="en-US" sz="4800" b="1" u="sng" dirty="0"/>
              <a:t>decision.</a:t>
            </a:r>
            <a:endParaRPr lang="en-US" sz="4800" dirty="0"/>
          </a:p>
          <a:p>
            <a:pPr marL="0" indent="0" algn="ctr">
              <a:lnSpc>
                <a:spcPct val="110000"/>
              </a:lnSpc>
              <a:buNone/>
            </a:pPr>
            <a:r>
              <a:rPr lang="en-US" sz="4800" dirty="0"/>
              <a:t>Leadership is a </a:t>
            </a:r>
            <a:r>
              <a:rPr lang="en-US" sz="4800" b="1" u="sng" dirty="0"/>
              <a:t>choice. </a:t>
            </a:r>
          </a:p>
          <a:p>
            <a:pPr marL="0" indent="0" algn="ctr">
              <a:buNone/>
            </a:pPr>
            <a:r>
              <a:rPr lang="en-US" sz="4800" dirty="0"/>
              <a:t>–Simon Sinek  </a:t>
            </a:r>
          </a:p>
        </p:txBody>
      </p:sp>
    </p:spTree>
    <p:extLst>
      <p:ext uri="{BB962C8B-B14F-4D97-AF65-F5344CB8AC3E}">
        <p14:creationId xmlns:p14="http://schemas.microsoft.com/office/powerpoint/2010/main" val="292775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8AA2-C0A0-E824-357D-CCC0C1DAEB3B}"/>
              </a:ext>
            </a:extLst>
          </p:cNvPr>
          <p:cNvSpPr>
            <a:spLocks noGrp="1"/>
          </p:cNvSpPr>
          <p:nvPr>
            <p:ph type="title"/>
          </p:nvPr>
        </p:nvSpPr>
        <p:spPr/>
        <p:txBody>
          <a:bodyPr/>
          <a:lstStyle/>
          <a:p>
            <a:r>
              <a:rPr lang="en-US" dirty="0"/>
              <a:t>What is a Leader is Not…</a:t>
            </a:r>
          </a:p>
        </p:txBody>
      </p:sp>
      <p:sp>
        <p:nvSpPr>
          <p:cNvPr id="3" name="Content Placeholder 2">
            <a:extLst>
              <a:ext uri="{FF2B5EF4-FFF2-40B4-BE49-F238E27FC236}">
                <a16:creationId xmlns:a16="http://schemas.microsoft.com/office/drawing/2014/main" id="{8967F823-465E-6E85-50C6-B1773115D9FD}"/>
              </a:ext>
            </a:extLst>
          </p:cNvPr>
          <p:cNvSpPr>
            <a:spLocks noGrp="1"/>
          </p:cNvSpPr>
          <p:nvPr>
            <p:ph idx="1"/>
          </p:nvPr>
        </p:nvSpPr>
        <p:spPr/>
        <p:txBody>
          <a:bodyPr>
            <a:normAutofit lnSpcReduction="10000"/>
          </a:bodyPr>
          <a:lstStyle/>
          <a:p>
            <a:r>
              <a:rPr lang="en-US" dirty="0"/>
              <a:t>Defensive</a:t>
            </a:r>
          </a:p>
          <a:p>
            <a:r>
              <a:rPr lang="en-US" dirty="0"/>
              <a:t>Self-Centered</a:t>
            </a:r>
          </a:p>
          <a:p>
            <a:r>
              <a:rPr lang="en-US" dirty="0"/>
              <a:t> Limitless</a:t>
            </a:r>
          </a:p>
          <a:p>
            <a:r>
              <a:rPr lang="en-US" dirty="0"/>
              <a:t>Micro-managing </a:t>
            </a:r>
          </a:p>
          <a:p>
            <a:r>
              <a:rPr lang="en-US" dirty="0"/>
              <a:t>A lone-rider</a:t>
            </a:r>
          </a:p>
          <a:p>
            <a:pPr marL="0" indent="0" algn="ctr">
              <a:buNone/>
            </a:pPr>
            <a:r>
              <a:rPr lang="en-US" dirty="0"/>
              <a:t>A leader is not the head of a group. They are the hands and feet. They are the eyes and ears. They are everyone, and they are anyone. </a:t>
            </a:r>
          </a:p>
        </p:txBody>
      </p:sp>
    </p:spTree>
    <p:extLst>
      <p:ext uri="{BB962C8B-B14F-4D97-AF65-F5344CB8AC3E}">
        <p14:creationId xmlns:p14="http://schemas.microsoft.com/office/powerpoint/2010/main" val="391526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F8D5-1F1A-F7C1-7A37-56D3F7512604}"/>
              </a:ext>
            </a:extLst>
          </p:cNvPr>
          <p:cNvSpPr>
            <a:spLocks noGrp="1"/>
          </p:cNvSpPr>
          <p:nvPr>
            <p:ph type="title"/>
          </p:nvPr>
        </p:nvSpPr>
        <p:spPr/>
        <p:txBody>
          <a:bodyPr/>
          <a:lstStyle/>
          <a:p>
            <a:r>
              <a:rPr lang="en-US" dirty="0"/>
              <a:t>What a Leader Is…</a:t>
            </a:r>
          </a:p>
        </p:txBody>
      </p:sp>
      <p:sp>
        <p:nvSpPr>
          <p:cNvPr id="3" name="Content Placeholder 2">
            <a:extLst>
              <a:ext uri="{FF2B5EF4-FFF2-40B4-BE49-F238E27FC236}">
                <a16:creationId xmlns:a16="http://schemas.microsoft.com/office/drawing/2014/main" id="{6B734EF6-72B0-8443-A5D6-D9ECDA1425E1}"/>
              </a:ext>
            </a:extLst>
          </p:cNvPr>
          <p:cNvSpPr>
            <a:spLocks noGrp="1"/>
          </p:cNvSpPr>
          <p:nvPr>
            <p:ph idx="1"/>
          </p:nvPr>
        </p:nvSpPr>
        <p:spPr/>
        <p:txBody>
          <a:bodyPr>
            <a:normAutofit lnSpcReduction="10000"/>
          </a:bodyPr>
          <a:lstStyle/>
          <a:p>
            <a:r>
              <a:rPr lang="en-US" dirty="0"/>
              <a:t>Is Humble</a:t>
            </a:r>
          </a:p>
          <a:p>
            <a:r>
              <a:rPr lang="en-US" dirty="0"/>
              <a:t>Is Accountable</a:t>
            </a:r>
          </a:p>
          <a:p>
            <a:r>
              <a:rPr lang="en-US" dirty="0"/>
              <a:t>Is Open to Feedback</a:t>
            </a:r>
          </a:p>
          <a:p>
            <a:r>
              <a:rPr lang="en-US" dirty="0"/>
              <a:t>Is Watchful</a:t>
            </a:r>
          </a:p>
          <a:p>
            <a:r>
              <a:rPr lang="en-US" dirty="0"/>
              <a:t>Is Mindful </a:t>
            </a:r>
          </a:p>
          <a:p>
            <a:r>
              <a:rPr lang="en-US" dirty="0"/>
              <a:t>Is a helper and asks for help</a:t>
            </a:r>
          </a:p>
          <a:p>
            <a:r>
              <a:rPr lang="en-US" dirty="0"/>
              <a:t>Is willing to be a follower</a:t>
            </a:r>
          </a:p>
        </p:txBody>
      </p:sp>
    </p:spTree>
    <p:extLst>
      <p:ext uri="{BB962C8B-B14F-4D97-AF65-F5344CB8AC3E}">
        <p14:creationId xmlns:p14="http://schemas.microsoft.com/office/powerpoint/2010/main" val="213923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F05F-C87E-25DD-A444-C22684969659}"/>
              </a:ext>
            </a:extLst>
          </p:cNvPr>
          <p:cNvSpPr>
            <a:spLocks noGrp="1"/>
          </p:cNvSpPr>
          <p:nvPr>
            <p:ph type="title"/>
          </p:nvPr>
        </p:nvSpPr>
        <p:spPr/>
        <p:txBody>
          <a:bodyPr/>
          <a:lstStyle/>
          <a:p>
            <a:r>
              <a:rPr lang="en-US" dirty="0"/>
              <a:t>Building Relationships</a:t>
            </a:r>
          </a:p>
        </p:txBody>
      </p:sp>
      <p:sp>
        <p:nvSpPr>
          <p:cNvPr id="3" name="Content Placeholder 2">
            <a:extLst>
              <a:ext uri="{FF2B5EF4-FFF2-40B4-BE49-F238E27FC236}">
                <a16:creationId xmlns:a16="http://schemas.microsoft.com/office/drawing/2014/main" id="{6E89C63F-81BD-AE7F-8F1C-B1D2B43DE1E4}"/>
              </a:ext>
            </a:extLst>
          </p:cNvPr>
          <p:cNvSpPr>
            <a:spLocks noGrp="1"/>
          </p:cNvSpPr>
          <p:nvPr>
            <p:ph idx="1"/>
          </p:nvPr>
        </p:nvSpPr>
        <p:spPr/>
        <p:txBody>
          <a:bodyPr/>
          <a:lstStyle/>
          <a:p>
            <a:r>
              <a:rPr lang="en-US" dirty="0"/>
              <a:t>Be willing to talk last.</a:t>
            </a:r>
          </a:p>
          <a:p>
            <a:r>
              <a:rPr lang="en-US" dirty="0"/>
              <a:t>Make the commitment and stay consistent when you may not see the immediate outcome.</a:t>
            </a:r>
          </a:p>
          <a:p>
            <a:r>
              <a:rPr lang="en-US" dirty="0"/>
              <a:t>Be devoted to people more than a cause.</a:t>
            </a:r>
          </a:p>
          <a:p>
            <a:r>
              <a:rPr lang="en-US" dirty="0"/>
              <a:t>Find common beliefs and common values to work towards and work for that create togetherness.</a:t>
            </a:r>
          </a:p>
        </p:txBody>
      </p:sp>
    </p:spTree>
    <p:extLst>
      <p:ext uri="{BB962C8B-B14F-4D97-AF65-F5344CB8AC3E}">
        <p14:creationId xmlns:p14="http://schemas.microsoft.com/office/powerpoint/2010/main" val="11847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54" name="Group 1053">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55" name="Picture 1054">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56" name="Rectangle 1055">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57" name="Picture 1056">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058" name="Picture 105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060" name="Straight Connector 1059">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062" name="Rectangle 106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064" name="Group 1063">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065" name="Picture 1064">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66" name="Rectangle 1065">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67" name="Picture 1066">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68" name="Picture 1067">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42A2EAB-609D-BBEF-E8C0-4075E5F3AC51}"/>
              </a:ext>
            </a:extLst>
          </p:cNvPr>
          <p:cNvSpPr>
            <a:spLocks noGrp="1"/>
          </p:cNvSpPr>
          <p:nvPr>
            <p:ph type="title"/>
          </p:nvPr>
        </p:nvSpPr>
        <p:spPr>
          <a:xfrm>
            <a:off x="645390" y="1238682"/>
            <a:ext cx="4094017" cy="2823880"/>
          </a:xfrm>
        </p:spPr>
        <p:txBody>
          <a:bodyPr vert="horz" lIns="91440" tIns="45720" rIns="91440" bIns="45720" rtlCol="0" anchor="b">
            <a:normAutofit/>
          </a:bodyPr>
          <a:lstStyle/>
          <a:p>
            <a:r>
              <a:rPr lang="en-US" sz="4800" b="1" dirty="0">
                <a:solidFill>
                  <a:srgbClr val="262626"/>
                </a:solidFill>
              </a:rPr>
              <a:t>What to Expect </a:t>
            </a:r>
          </a:p>
        </p:txBody>
      </p:sp>
      <p:pic>
        <p:nvPicPr>
          <p:cNvPr id="1026" name="Picture 2" descr="The 5 Stages of Team Development - Thoughtful Leader">
            <a:extLst>
              <a:ext uri="{FF2B5EF4-FFF2-40B4-BE49-F238E27FC236}">
                <a16:creationId xmlns:a16="http://schemas.microsoft.com/office/drawing/2014/main" id="{D4095917-E80A-5DEC-988E-9A9358C39F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04273" y="1475911"/>
            <a:ext cx="6584382" cy="3835401"/>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2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FD97-C199-2BF7-CB76-420985F972E1}"/>
              </a:ext>
            </a:extLst>
          </p:cNvPr>
          <p:cNvSpPr>
            <a:spLocks noGrp="1"/>
          </p:cNvSpPr>
          <p:nvPr>
            <p:ph type="title"/>
          </p:nvPr>
        </p:nvSpPr>
        <p:spPr/>
        <p:txBody>
          <a:bodyPr>
            <a:normAutofit fontScale="90000"/>
          </a:bodyPr>
          <a:lstStyle/>
          <a:p>
            <a:r>
              <a:rPr lang="en-US" dirty="0"/>
              <a:t>Mental Health resources</a:t>
            </a:r>
            <a:br>
              <a:rPr lang="en-US" dirty="0"/>
            </a:br>
            <a:r>
              <a:rPr lang="en-US" dirty="0"/>
              <a:t>FREE</a:t>
            </a:r>
          </a:p>
        </p:txBody>
      </p:sp>
      <p:sp>
        <p:nvSpPr>
          <p:cNvPr id="3" name="Content Placeholder 2">
            <a:extLst>
              <a:ext uri="{FF2B5EF4-FFF2-40B4-BE49-F238E27FC236}">
                <a16:creationId xmlns:a16="http://schemas.microsoft.com/office/drawing/2014/main" id="{E07D41E1-DF1B-6FCD-F10A-C58879B74AFB}"/>
              </a:ext>
            </a:extLst>
          </p:cNvPr>
          <p:cNvSpPr>
            <a:spLocks noGrp="1"/>
          </p:cNvSpPr>
          <p:nvPr>
            <p:ph idx="1"/>
          </p:nvPr>
        </p:nvSpPr>
        <p:spPr/>
        <p:txBody>
          <a:bodyPr/>
          <a:lstStyle/>
          <a:p>
            <a:r>
              <a:rPr lang="en-US" dirty="0">
                <a:hlinkClick r:id="rId2"/>
              </a:rPr>
              <a:t>CUSOM Behavioral Health</a:t>
            </a:r>
            <a:endParaRPr lang="en-US" dirty="0"/>
          </a:p>
          <a:p>
            <a:pPr>
              <a:buSzPct val="114999"/>
            </a:pPr>
            <a:r>
              <a:rPr lang="en-US" dirty="0">
                <a:hlinkClick r:id="rId3"/>
              </a:rPr>
              <a:t>MyGroup</a:t>
            </a:r>
          </a:p>
          <a:p>
            <a:pPr lvl="1">
              <a:buSzPct val="114999"/>
            </a:pPr>
            <a:r>
              <a:rPr lang="en-US" dirty="0"/>
              <a:t>Mental health counseling</a:t>
            </a:r>
          </a:p>
          <a:p>
            <a:pPr lvl="1">
              <a:buSzPct val="114999"/>
            </a:pPr>
            <a:r>
              <a:rPr lang="en-US" dirty="0"/>
              <a:t>Financial Counseling</a:t>
            </a:r>
          </a:p>
          <a:p>
            <a:pPr lvl="1">
              <a:buSzPct val="114999"/>
            </a:pPr>
            <a:r>
              <a:rPr lang="en-US" dirty="0"/>
              <a:t>Legal Counseling</a:t>
            </a:r>
          </a:p>
        </p:txBody>
      </p:sp>
    </p:spTree>
    <p:extLst>
      <p:ext uri="{BB962C8B-B14F-4D97-AF65-F5344CB8AC3E}">
        <p14:creationId xmlns:p14="http://schemas.microsoft.com/office/powerpoint/2010/main" val="273069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154F-B390-A97A-C73F-A46C74ADCD22}"/>
              </a:ext>
            </a:extLst>
          </p:cNvPr>
          <p:cNvSpPr>
            <a:spLocks noGrp="1"/>
          </p:cNvSpPr>
          <p:nvPr>
            <p:ph type="title"/>
          </p:nvPr>
        </p:nvSpPr>
        <p:spPr/>
        <p:txBody>
          <a:bodyPr>
            <a:normAutofit fontScale="90000"/>
          </a:bodyPr>
          <a:lstStyle/>
          <a:p>
            <a:r>
              <a:rPr lang="en-US" b="1" dirty="0"/>
              <a:t>Academic Services</a:t>
            </a:r>
            <a:br>
              <a:rPr lang="en-US" b="1" dirty="0"/>
            </a:br>
            <a:r>
              <a:rPr lang="en-US" b="1" dirty="0"/>
              <a:t>FREE</a:t>
            </a:r>
          </a:p>
        </p:txBody>
      </p:sp>
      <p:sp>
        <p:nvSpPr>
          <p:cNvPr id="3" name="Content Placeholder 2">
            <a:extLst>
              <a:ext uri="{FF2B5EF4-FFF2-40B4-BE49-F238E27FC236}">
                <a16:creationId xmlns:a16="http://schemas.microsoft.com/office/drawing/2014/main" id="{05D83F05-7C50-0B7F-3A53-709231CB52C7}"/>
              </a:ext>
            </a:extLst>
          </p:cNvPr>
          <p:cNvSpPr>
            <a:spLocks noGrp="1"/>
          </p:cNvSpPr>
          <p:nvPr>
            <p:ph idx="1"/>
          </p:nvPr>
        </p:nvSpPr>
        <p:spPr>
          <a:xfrm>
            <a:off x="1295401" y="2556932"/>
            <a:ext cx="9601196" cy="1266453"/>
          </a:xfrm>
        </p:spPr>
        <p:txBody>
          <a:bodyPr>
            <a:normAutofit fontScale="92500" lnSpcReduction="20000"/>
          </a:bodyPr>
          <a:lstStyle/>
          <a:p>
            <a:pPr marL="0" indent="0">
              <a:buNone/>
            </a:pPr>
            <a:r>
              <a:rPr lang="en-US" b="1" dirty="0"/>
              <a:t>Via CU Succeed</a:t>
            </a:r>
          </a:p>
          <a:p>
            <a:pPr>
              <a:buSzPct val="114999"/>
            </a:pPr>
            <a:r>
              <a:rPr lang="en-US" dirty="0"/>
              <a:t>1:1 Tutoring</a:t>
            </a:r>
          </a:p>
          <a:p>
            <a:pPr>
              <a:buSzPct val="114999"/>
            </a:pPr>
            <a:r>
              <a:rPr lang="en-US" dirty="0"/>
              <a:t>Academic Coaching</a:t>
            </a:r>
          </a:p>
          <a:p>
            <a:pPr lvl="1">
              <a:buSzPct val="114999"/>
            </a:pPr>
            <a:endParaRPr lang="en-US" dirty="0"/>
          </a:p>
        </p:txBody>
      </p:sp>
      <p:sp>
        <p:nvSpPr>
          <p:cNvPr id="5" name="Title 1">
            <a:extLst>
              <a:ext uri="{FF2B5EF4-FFF2-40B4-BE49-F238E27FC236}">
                <a16:creationId xmlns:a16="http://schemas.microsoft.com/office/drawing/2014/main" id="{E2565E56-2C1E-5362-6C66-0D4A87D03443}"/>
              </a:ext>
            </a:extLst>
          </p:cNvPr>
          <p:cNvSpPr txBox="1">
            <a:spLocks/>
          </p:cNvSpPr>
          <p:nvPr/>
        </p:nvSpPr>
        <p:spPr>
          <a:xfrm>
            <a:off x="1312608" y="3469693"/>
            <a:ext cx="9601196" cy="1303867"/>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Career Services</a:t>
            </a:r>
            <a:br>
              <a:rPr lang="en-US" b="1" dirty="0"/>
            </a:br>
            <a:r>
              <a:rPr lang="en-US" b="1" dirty="0"/>
              <a:t>FREE</a:t>
            </a:r>
          </a:p>
        </p:txBody>
      </p:sp>
      <p:sp>
        <p:nvSpPr>
          <p:cNvPr id="7" name="Content Placeholder 2">
            <a:extLst>
              <a:ext uri="{FF2B5EF4-FFF2-40B4-BE49-F238E27FC236}">
                <a16:creationId xmlns:a16="http://schemas.microsoft.com/office/drawing/2014/main" id="{5EDBEF81-548C-14F2-EBDA-DF7448FE22F5}"/>
              </a:ext>
            </a:extLst>
          </p:cNvPr>
          <p:cNvSpPr txBox="1">
            <a:spLocks/>
          </p:cNvSpPr>
          <p:nvPr/>
        </p:nvSpPr>
        <p:spPr>
          <a:xfrm>
            <a:off x="1251155" y="4835558"/>
            <a:ext cx="9601196" cy="1266453"/>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b="1" dirty="0"/>
              <a:t>Via Student Affairs Coordinator, Ms. Sarah Barefoot</a:t>
            </a:r>
          </a:p>
          <a:p>
            <a:pPr>
              <a:buSzPct val="114999"/>
            </a:pPr>
            <a:r>
              <a:rPr lang="en-US" dirty="0"/>
              <a:t>Guidance on resume, CV, Cover letters</a:t>
            </a:r>
          </a:p>
          <a:p>
            <a:pPr>
              <a:buSzPct val="114999"/>
            </a:pPr>
            <a:r>
              <a:rPr lang="en-US" dirty="0"/>
              <a:t>Mock Interviews</a:t>
            </a:r>
          </a:p>
          <a:p>
            <a:pPr lvl="1">
              <a:buSzPct val="114999"/>
            </a:pPr>
            <a:endParaRPr lang="en-US" dirty="0"/>
          </a:p>
        </p:txBody>
      </p:sp>
    </p:spTree>
    <p:extLst>
      <p:ext uri="{BB962C8B-B14F-4D97-AF65-F5344CB8AC3E}">
        <p14:creationId xmlns:p14="http://schemas.microsoft.com/office/powerpoint/2010/main" val="417248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C42C-76F2-FF26-3492-81F4FBD15588}"/>
              </a:ext>
            </a:extLst>
          </p:cNvPr>
          <p:cNvSpPr>
            <a:spLocks noGrp="1"/>
          </p:cNvSpPr>
          <p:nvPr>
            <p:ph type="title"/>
          </p:nvPr>
        </p:nvSpPr>
        <p:spPr/>
        <p:txBody>
          <a:bodyPr/>
          <a:lstStyle/>
          <a:p>
            <a:r>
              <a:rPr lang="en-US" b="1" dirty="0"/>
              <a:t>Contacts</a:t>
            </a:r>
          </a:p>
        </p:txBody>
      </p:sp>
      <p:sp>
        <p:nvSpPr>
          <p:cNvPr id="3" name="Content Placeholder 2">
            <a:extLst>
              <a:ext uri="{FF2B5EF4-FFF2-40B4-BE49-F238E27FC236}">
                <a16:creationId xmlns:a16="http://schemas.microsoft.com/office/drawing/2014/main" id="{E3965367-4B0D-036C-151C-37B6413922DD}"/>
              </a:ext>
            </a:extLst>
          </p:cNvPr>
          <p:cNvSpPr>
            <a:spLocks noGrp="1"/>
          </p:cNvSpPr>
          <p:nvPr>
            <p:ph idx="1"/>
          </p:nvPr>
        </p:nvSpPr>
        <p:spPr/>
        <p:txBody>
          <a:bodyPr/>
          <a:lstStyle/>
          <a:p>
            <a:r>
              <a:rPr lang="en-US" dirty="0"/>
              <a:t>Director of Student Affairs- Kathleen "KT" Staffaroni</a:t>
            </a:r>
          </a:p>
          <a:p>
            <a:pPr lvl="1">
              <a:buSzPct val="114999"/>
            </a:pPr>
            <a:r>
              <a:rPr lang="en-US" dirty="0">
                <a:hlinkClick r:id="rId2"/>
              </a:rPr>
              <a:t>Staffaroni@campbell.edu</a:t>
            </a:r>
          </a:p>
          <a:p>
            <a:pPr lvl="1">
              <a:buSzPct val="114999"/>
            </a:pPr>
            <a:endParaRPr lang="en-US" dirty="0"/>
          </a:p>
          <a:p>
            <a:pPr lvl="1">
              <a:buSzPct val="114999"/>
            </a:pPr>
            <a:endParaRPr lang="en-US" dirty="0"/>
          </a:p>
          <a:p>
            <a:pPr>
              <a:buSzPct val="114999"/>
            </a:pPr>
            <a:r>
              <a:rPr lang="en-US" dirty="0"/>
              <a:t>Student Affairs Coordinator- Sarah Barefoot</a:t>
            </a:r>
          </a:p>
          <a:p>
            <a:pPr lvl="1">
              <a:buSzPct val="114999"/>
            </a:pPr>
            <a:r>
              <a:rPr lang="en-US" dirty="0">
                <a:hlinkClick r:id="rId3"/>
              </a:rPr>
              <a:t>Sbarefoot@campbell.edu</a:t>
            </a:r>
          </a:p>
          <a:p>
            <a:pPr lvl="1">
              <a:buSzPct val="114999"/>
            </a:pPr>
            <a:endParaRPr lang="en-US" dirty="0"/>
          </a:p>
        </p:txBody>
      </p:sp>
      <p:pic>
        <p:nvPicPr>
          <p:cNvPr id="4" name="Picture 4">
            <a:extLst>
              <a:ext uri="{FF2B5EF4-FFF2-40B4-BE49-F238E27FC236}">
                <a16:creationId xmlns:a16="http://schemas.microsoft.com/office/drawing/2014/main" id="{ACFC6BE3-0ACD-0B1D-1090-17CF39AA876A}"/>
              </a:ext>
            </a:extLst>
          </p:cNvPr>
          <p:cNvPicPr>
            <a:picLocks noChangeAspect="1"/>
          </p:cNvPicPr>
          <p:nvPr/>
        </p:nvPicPr>
        <p:blipFill>
          <a:blip r:embed="rId4"/>
          <a:stretch>
            <a:fillRect/>
          </a:stretch>
        </p:blipFill>
        <p:spPr>
          <a:xfrm>
            <a:off x="8367385" y="2101247"/>
            <a:ext cx="1542789" cy="1716055"/>
          </a:xfrm>
          <a:prstGeom prst="rect">
            <a:avLst/>
          </a:prstGeom>
        </p:spPr>
      </p:pic>
      <p:pic>
        <p:nvPicPr>
          <p:cNvPr id="5" name="Picture 5">
            <a:extLst>
              <a:ext uri="{FF2B5EF4-FFF2-40B4-BE49-F238E27FC236}">
                <a16:creationId xmlns:a16="http://schemas.microsoft.com/office/drawing/2014/main" id="{EB96D8C7-A00D-0D5D-FD9D-077EBFDBC0E6}"/>
              </a:ext>
            </a:extLst>
          </p:cNvPr>
          <p:cNvPicPr>
            <a:picLocks noChangeAspect="1"/>
          </p:cNvPicPr>
          <p:nvPr/>
        </p:nvPicPr>
        <p:blipFill rotWithShape="1">
          <a:blip r:embed="rId5"/>
          <a:srcRect t="10914" r="380" b="31726"/>
          <a:stretch/>
        </p:blipFill>
        <p:spPr>
          <a:xfrm>
            <a:off x="8304756" y="4148202"/>
            <a:ext cx="1803758" cy="1556518"/>
          </a:xfrm>
          <a:prstGeom prst="rect">
            <a:avLst/>
          </a:prstGeom>
        </p:spPr>
      </p:pic>
    </p:spTree>
    <p:extLst>
      <p:ext uri="{BB962C8B-B14F-4D97-AF65-F5344CB8AC3E}">
        <p14:creationId xmlns:p14="http://schemas.microsoft.com/office/powerpoint/2010/main" val="83352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409B-86AD-9877-D972-4D52DC02B02D}"/>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750A299F-F8A8-E6AD-A81C-7F90AC620FC4}"/>
              </a:ext>
            </a:extLst>
          </p:cNvPr>
          <p:cNvSpPr>
            <a:spLocks noGrp="1"/>
          </p:cNvSpPr>
          <p:nvPr>
            <p:ph idx="1"/>
          </p:nvPr>
        </p:nvSpPr>
        <p:spPr/>
        <p:txBody>
          <a:bodyPr/>
          <a:lstStyle/>
          <a:p>
            <a:r>
              <a:rPr lang="en-US" sz="3200" dirty="0"/>
              <a:t>WELCOME!</a:t>
            </a:r>
          </a:p>
          <a:p>
            <a:pPr>
              <a:buSzPct val="114999"/>
            </a:pPr>
            <a:r>
              <a:rPr lang="en-US" sz="3200" dirty="0"/>
              <a:t>Fundraising</a:t>
            </a:r>
            <a:endParaRPr lang="en-US" dirty="0"/>
          </a:p>
          <a:p>
            <a:pPr>
              <a:buSzPct val="114999"/>
            </a:pPr>
            <a:r>
              <a:rPr lang="en-US" sz="3200" dirty="0"/>
              <a:t>Event Planning</a:t>
            </a:r>
          </a:p>
          <a:p>
            <a:pPr>
              <a:buSzPct val="114999"/>
            </a:pPr>
            <a:r>
              <a:rPr lang="en-US" sz="3200" dirty="0"/>
              <a:t>Leadership Skills</a:t>
            </a:r>
          </a:p>
          <a:p>
            <a:pPr>
              <a:buSzPct val="114999"/>
            </a:pPr>
            <a:r>
              <a:rPr lang="en-US" sz="3200" dirty="0"/>
              <a:t>Creating engaging relationships</a:t>
            </a:r>
          </a:p>
        </p:txBody>
      </p:sp>
    </p:spTree>
    <p:extLst>
      <p:ext uri="{BB962C8B-B14F-4D97-AF65-F5344CB8AC3E}">
        <p14:creationId xmlns:p14="http://schemas.microsoft.com/office/powerpoint/2010/main" val="57411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9333-BB83-97FF-64E6-2AE607C5E7F2}"/>
              </a:ext>
            </a:extLst>
          </p:cNvPr>
          <p:cNvSpPr>
            <a:spLocks noGrp="1"/>
          </p:cNvSpPr>
          <p:nvPr>
            <p:ph type="title"/>
          </p:nvPr>
        </p:nvSpPr>
        <p:spPr/>
        <p:txBody>
          <a:bodyPr/>
          <a:lstStyle/>
          <a:p>
            <a:r>
              <a:rPr lang="en-US" b="1" dirty="0"/>
              <a:t>Fundraising</a:t>
            </a:r>
          </a:p>
        </p:txBody>
      </p:sp>
      <p:sp>
        <p:nvSpPr>
          <p:cNvPr id="3" name="Content Placeholder 2">
            <a:extLst>
              <a:ext uri="{FF2B5EF4-FFF2-40B4-BE49-F238E27FC236}">
                <a16:creationId xmlns:a16="http://schemas.microsoft.com/office/drawing/2014/main" id="{BA8D6971-988E-C874-F530-A6D75F0315AD}"/>
              </a:ext>
            </a:extLst>
          </p:cNvPr>
          <p:cNvSpPr>
            <a:spLocks noGrp="1"/>
          </p:cNvSpPr>
          <p:nvPr>
            <p:ph idx="1"/>
          </p:nvPr>
        </p:nvSpPr>
        <p:spPr/>
        <p:txBody>
          <a:bodyPr>
            <a:normAutofit lnSpcReduction="10000"/>
          </a:bodyPr>
          <a:lstStyle/>
          <a:p>
            <a:r>
              <a:rPr lang="en-US" dirty="0"/>
              <a:t>Popular sources</a:t>
            </a:r>
          </a:p>
          <a:p>
            <a:pPr lvl="1">
              <a:buSzPct val="114999"/>
            </a:pPr>
            <a:r>
              <a:rPr lang="en-US" dirty="0"/>
              <a:t>Bake Sale/Jeans Days (Pharmacy must sign up through PSEB)</a:t>
            </a:r>
          </a:p>
          <a:p>
            <a:pPr lvl="1">
              <a:buSzPct val="114999"/>
            </a:pPr>
            <a:r>
              <a:rPr lang="en-US" dirty="0"/>
              <a:t>Apparel (We will discuss regulations!)</a:t>
            </a:r>
          </a:p>
          <a:p>
            <a:pPr lvl="1">
              <a:buSzPct val="114999"/>
            </a:pPr>
            <a:r>
              <a:rPr lang="en-US" dirty="0"/>
              <a:t>Grams (Boo Grams, Valentines Day Grams, </a:t>
            </a:r>
            <a:r>
              <a:rPr lang="en-US" dirty="0" err="1"/>
              <a:t>etc</a:t>
            </a:r>
            <a:r>
              <a:rPr lang="en-US" dirty="0"/>
              <a:t>)</a:t>
            </a:r>
          </a:p>
          <a:p>
            <a:pPr lvl="1">
              <a:buSzPct val="114999"/>
            </a:pPr>
            <a:r>
              <a:rPr lang="en-US" dirty="0"/>
              <a:t>50/50 Raffles</a:t>
            </a:r>
          </a:p>
          <a:p>
            <a:pPr lvl="1">
              <a:buSzPct val="114999"/>
            </a:pPr>
            <a:r>
              <a:rPr lang="en-US" dirty="0"/>
              <a:t>Baskets</a:t>
            </a:r>
          </a:p>
          <a:p>
            <a:pPr lvl="1">
              <a:buSzPct val="114999"/>
            </a:pPr>
            <a:r>
              <a:rPr lang="en-US" dirty="0"/>
              <a:t>Percentage nights (Chipotle, Creek Coffee, Panera, </a:t>
            </a:r>
            <a:r>
              <a:rPr lang="en-US" dirty="0" err="1"/>
              <a:t>etc</a:t>
            </a:r>
            <a:r>
              <a:rPr lang="en-US" dirty="0"/>
              <a:t>)</a:t>
            </a:r>
          </a:p>
          <a:p>
            <a:pPr lvl="1">
              <a:buSzPct val="114999"/>
            </a:pPr>
            <a:r>
              <a:rPr lang="en-US" dirty="0"/>
              <a:t>5K races, chicken dinners, </a:t>
            </a:r>
            <a:r>
              <a:rPr lang="en-US" dirty="0" err="1"/>
              <a:t>etc</a:t>
            </a:r>
          </a:p>
        </p:txBody>
      </p:sp>
    </p:spTree>
    <p:extLst>
      <p:ext uri="{BB962C8B-B14F-4D97-AF65-F5344CB8AC3E}">
        <p14:creationId xmlns:p14="http://schemas.microsoft.com/office/powerpoint/2010/main" val="25393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63C5-8995-9613-D10D-E823E82E63E7}"/>
              </a:ext>
            </a:extLst>
          </p:cNvPr>
          <p:cNvSpPr>
            <a:spLocks noGrp="1"/>
          </p:cNvSpPr>
          <p:nvPr>
            <p:ph type="title"/>
          </p:nvPr>
        </p:nvSpPr>
        <p:spPr/>
        <p:txBody>
          <a:bodyPr/>
          <a:lstStyle/>
          <a:p>
            <a:r>
              <a:rPr lang="en-US" dirty="0"/>
              <a:t>List Serv- mass email for each class</a:t>
            </a:r>
          </a:p>
        </p:txBody>
      </p:sp>
      <p:sp>
        <p:nvSpPr>
          <p:cNvPr id="3" name="Content Placeholder 2">
            <a:extLst>
              <a:ext uri="{FF2B5EF4-FFF2-40B4-BE49-F238E27FC236}">
                <a16:creationId xmlns:a16="http://schemas.microsoft.com/office/drawing/2014/main" id="{C8CE868F-459C-F110-EB1C-C14E9ED13842}"/>
              </a:ext>
            </a:extLst>
          </p:cNvPr>
          <p:cNvSpPr>
            <a:spLocks noGrp="1"/>
          </p:cNvSpPr>
          <p:nvPr>
            <p:ph idx="1"/>
          </p:nvPr>
        </p:nvSpPr>
        <p:spPr>
          <a:xfrm>
            <a:off x="1295401" y="2556932"/>
            <a:ext cx="9601196" cy="3563864"/>
          </a:xfrm>
        </p:spPr>
        <p:txBody>
          <a:bodyPr>
            <a:normAutofit/>
          </a:bodyPr>
          <a:lstStyle/>
          <a:p>
            <a:r>
              <a:rPr lang="en-US" dirty="0"/>
              <a:t>We use </a:t>
            </a:r>
            <a:r>
              <a:rPr lang="en-US" dirty="0">
                <a:hlinkClick r:id="rId2"/>
              </a:rPr>
              <a:t>List Serv</a:t>
            </a:r>
            <a:r>
              <a:rPr lang="en-US" dirty="0"/>
              <a:t> to contact an entire class.</a:t>
            </a:r>
          </a:p>
          <a:p>
            <a:pPr>
              <a:buSzPct val="114999"/>
            </a:pPr>
            <a:r>
              <a:rPr lang="en-US" dirty="0"/>
              <a:t>When you send an email to that class's list serv, it goes to the program manager, or to Student Affairs and must get approved.</a:t>
            </a:r>
          </a:p>
          <a:p>
            <a:pPr>
              <a:buSzPct val="114999"/>
            </a:pPr>
            <a:r>
              <a:rPr lang="en-US" dirty="0"/>
              <a:t>How fast it gets approved depends on when you send it. </a:t>
            </a:r>
          </a:p>
          <a:p>
            <a:pPr>
              <a:buSzPct val="114999"/>
            </a:pPr>
            <a:r>
              <a:rPr lang="en-US" dirty="0"/>
              <a:t>What will/will not get approved?</a:t>
            </a:r>
          </a:p>
          <a:p>
            <a:pPr lvl="1">
              <a:buSzPct val="114999"/>
            </a:pPr>
            <a:r>
              <a:rPr lang="en-US" dirty="0"/>
              <a:t>Approved- Upcoming events</a:t>
            </a:r>
          </a:p>
          <a:p>
            <a:pPr lvl="1">
              <a:buSzPct val="114999"/>
            </a:pPr>
            <a:r>
              <a:rPr lang="en-US" dirty="0"/>
              <a:t>Not approved- Most often, study guides created by someone other than the class president</a:t>
            </a:r>
          </a:p>
        </p:txBody>
      </p:sp>
    </p:spTree>
    <p:extLst>
      <p:ext uri="{BB962C8B-B14F-4D97-AF65-F5344CB8AC3E}">
        <p14:creationId xmlns:p14="http://schemas.microsoft.com/office/powerpoint/2010/main" val="329055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571C-A4EE-72C5-B249-F71EDA8C6EF3}"/>
              </a:ext>
            </a:extLst>
          </p:cNvPr>
          <p:cNvSpPr>
            <a:spLocks noGrp="1"/>
          </p:cNvSpPr>
          <p:nvPr>
            <p:ph type="title"/>
          </p:nvPr>
        </p:nvSpPr>
        <p:spPr>
          <a:xfrm>
            <a:off x="859974" y="982132"/>
            <a:ext cx="10472052" cy="1303867"/>
          </a:xfrm>
        </p:spPr>
        <p:txBody>
          <a:bodyPr>
            <a:noAutofit/>
          </a:bodyPr>
          <a:lstStyle/>
          <a:p>
            <a:r>
              <a:rPr lang="en-US" sz="3200" dirty="0"/>
              <a:t>Blackboard &gt; Student Affairs &gt; Fundraising Event Forms</a:t>
            </a:r>
          </a:p>
        </p:txBody>
      </p:sp>
      <p:sp>
        <p:nvSpPr>
          <p:cNvPr id="3" name="Content Placeholder 2">
            <a:extLst>
              <a:ext uri="{FF2B5EF4-FFF2-40B4-BE49-F238E27FC236}">
                <a16:creationId xmlns:a16="http://schemas.microsoft.com/office/drawing/2014/main" id="{6363C013-5D00-B34B-4D20-DE1A71A8CBAE}"/>
              </a:ext>
            </a:extLst>
          </p:cNvPr>
          <p:cNvSpPr>
            <a:spLocks noGrp="1"/>
          </p:cNvSpPr>
          <p:nvPr>
            <p:ph idx="1"/>
          </p:nvPr>
        </p:nvSpPr>
        <p:spPr/>
        <p:txBody>
          <a:bodyPr>
            <a:normAutofit fontScale="85000" lnSpcReduction="20000"/>
          </a:bodyPr>
          <a:lstStyle/>
          <a:p>
            <a:r>
              <a:rPr lang="en-US" dirty="0">
                <a:hlinkClick r:id="rId2"/>
              </a:rPr>
              <a:t>Forms Page</a:t>
            </a:r>
          </a:p>
          <a:p>
            <a:pPr>
              <a:buSzPct val="114999"/>
            </a:pPr>
            <a:r>
              <a:rPr lang="en-US" dirty="0">
                <a:hlinkClick r:id="rId3"/>
              </a:rPr>
              <a:t>Fundraising Event Request Form</a:t>
            </a:r>
          </a:p>
          <a:p>
            <a:pPr>
              <a:buSzPct val="114999"/>
            </a:pPr>
            <a:r>
              <a:rPr lang="en-US" dirty="0">
                <a:hlinkClick r:id="rId4"/>
              </a:rPr>
              <a:t>Fundraising/Event Evaluation Form</a:t>
            </a:r>
          </a:p>
          <a:p>
            <a:pPr>
              <a:buSzPct val="114999"/>
            </a:pPr>
            <a:r>
              <a:rPr lang="en-US" dirty="0">
                <a:hlinkClick r:id="rId5"/>
              </a:rPr>
              <a:t>Weekly Announcements Submission Request Form</a:t>
            </a:r>
            <a:endParaRPr lang="en-US" dirty="0"/>
          </a:p>
          <a:p>
            <a:pPr>
              <a:buSzPct val="114999"/>
            </a:pPr>
            <a:r>
              <a:rPr lang="en-US" dirty="0">
                <a:hlinkClick r:id="rId6"/>
              </a:rPr>
              <a:t>Payment Link Request Form</a:t>
            </a:r>
          </a:p>
          <a:p>
            <a:pPr>
              <a:buSzPct val="114999"/>
            </a:pPr>
            <a:r>
              <a:rPr lang="en-US" dirty="0"/>
              <a:t>*See the Student Org </a:t>
            </a:r>
          </a:p>
          <a:p>
            <a:pPr lvl="1">
              <a:buSzPct val="114999"/>
            </a:pPr>
            <a:r>
              <a:rPr lang="en-US" dirty="0"/>
              <a:t>Purchase Order Procedures page*</a:t>
            </a:r>
          </a:p>
          <a:p>
            <a:pPr lvl="1">
              <a:buSzPct val="114999"/>
            </a:pPr>
            <a:r>
              <a:rPr lang="en-US" dirty="0"/>
              <a:t>Purchase Order Request for items page*</a:t>
            </a:r>
          </a:p>
          <a:p>
            <a:pPr lvl="1">
              <a:buSzPct val="114999"/>
            </a:pPr>
            <a:r>
              <a:rPr lang="en-US" dirty="0"/>
              <a:t>Purchase Order for Contracts</a:t>
            </a:r>
          </a:p>
        </p:txBody>
      </p:sp>
    </p:spTree>
    <p:extLst>
      <p:ext uri="{BB962C8B-B14F-4D97-AF65-F5344CB8AC3E}">
        <p14:creationId xmlns:p14="http://schemas.microsoft.com/office/powerpoint/2010/main" val="285722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6F6C-B6BC-B7C5-AF12-8633902A2772}"/>
              </a:ext>
            </a:extLst>
          </p:cNvPr>
          <p:cNvSpPr>
            <a:spLocks noGrp="1"/>
          </p:cNvSpPr>
          <p:nvPr>
            <p:ph type="title"/>
          </p:nvPr>
        </p:nvSpPr>
        <p:spPr/>
        <p:txBody>
          <a:bodyPr/>
          <a:lstStyle/>
          <a:p>
            <a:r>
              <a:rPr lang="en-US" dirty="0"/>
              <a:t>How to get funds?</a:t>
            </a:r>
          </a:p>
        </p:txBody>
      </p:sp>
      <p:sp>
        <p:nvSpPr>
          <p:cNvPr id="3" name="Content Placeholder 2">
            <a:extLst>
              <a:ext uri="{FF2B5EF4-FFF2-40B4-BE49-F238E27FC236}">
                <a16:creationId xmlns:a16="http://schemas.microsoft.com/office/drawing/2014/main" id="{AB480AC7-481E-41FE-01F9-5E5E2B563B7D}"/>
              </a:ext>
            </a:extLst>
          </p:cNvPr>
          <p:cNvSpPr>
            <a:spLocks noGrp="1"/>
          </p:cNvSpPr>
          <p:nvPr>
            <p:ph idx="1"/>
          </p:nvPr>
        </p:nvSpPr>
        <p:spPr/>
        <p:txBody>
          <a:bodyPr/>
          <a:lstStyle/>
          <a:p>
            <a:r>
              <a:rPr lang="en-US" dirty="0"/>
              <a:t>Funds are donated onto the payment link that I provide you, via </a:t>
            </a:r>
            <a:r>
              <a:rPr lang="en-US" dirty="0">
                <a:hlinkClick r:id="rId2"/>
              </a:rPr>
              <a:t>GiveSmart/Mobile Cause</a:t>
            </a:r>
            <a:endParaRPr lang="en-US" dirty="0"/>
          </a:p>
          <a:p>
            <a:pPr>
              <a:buSzPct val="114999"/>
            </a:pPr>
            <a:r>
              <a:rPr lang="en-US" dirty="0"/>
              <a:t>Within the first two weeks of every month, funds are transferred into your account via your budget code. If you don't know if you have an account, ask me. I contact Julie Byrd to confirm.</a:t>
            </a:r>
          </a:p>
        </p:txBody>
      </p:sp>
    </p:spTree>
    <p:extLst>
      <p:ext uri="{BB962C8B-B14F-4D97-AF65-F5344CB8AC3E}">
        <p14:creationId xmlns:p14="http://schemas.microsoft.com/office/powerpoint/2010/main" val="245898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118B-5257-303B-EB7E-28BC0F760A64}"/>
              </a:ext>
            </a:extLst>
          </p:cNvPr>
          <p:cNvSpPr>
            <a:spLocks noGrp="1"/>
          </p:cNvSpPr>
          <p:nvPr>
            <p:ph type="title"/>
          </p:nvPr>
        </p:nvSpPr>
        <p:spPr/>
        <p:txBody>
          <a:bodyPr/>
          <a:lstStyle/>
          <a:p>
            <a:r>
              <a:rPr lang="en-US" dirty="0"/>
              <a:t>Regulations for </a:t>
            </a:r>
            <a:r>
              <a:rPr lang="en-US" dirty="0">
                <a:hlinkClick r:id="rId2"/>
              </a:rPr>
              <a:t>Licensing and Branding</a:t>
            </a:r>
            <a:endParaRPr lang="en-US" dirty="0"/>
          </a:p>
        </p:txBody>
      </p:sp>
      <p:sp>
        <p:nvSpPr>
          <p:cNvPr id="3" name="Content Placeholder 2">
            <a:extLst>
              <a:ext uri="{FF2B5EF4-FFF2-40B4-BE49-F238E27FC236}">
                <a16:creationId xmlns:a16="http://schemas.microsoft.com/office/drawing/2014/main" id="{3D8AECB2-9E62-2CB7-D7E5-A24AF1AD1141}"/>
              </a:ext>
            </a:extLst>
          </p:cNvPr>
          <p:cNvSpPr>
            <a:spLocks noGrp="1"/>
          </p:cNvSpPr>
          <p:nvPr>
            <p:ph idx="1"/>
          </p:nvPr>
        </p:nvSpPr>
        <p:spPr>
          <a:xfrm>
            <a:off x="1295401" y="2175932"/>
            <a:ext cx="9601196" cy="3699936"/>
          </a:xfrm>
        </p:spPr>
        <p:txBody>
          <a:bodyPr vert="horz" lIns="91440" tIns="45720" rIns="91440" bIns="45720" rtlCol="0" anchor="t">
            <a:noAutofit/>
          </a:bodyPr>
          <a:lstStyle/>
          <a:p>
            <a:r>
              <a:rPr lang="en-US" sz="1800" dirty="0"/>
              <a:t>The University is in partnership with Barnes &amp; Noble</a:t>
            </a:r>
          </a:p>
          <a:p>
            <a:pPr>
              <a:buSzPct val="114999"/>
            </a:pPr>
            <a:r>
              <a:rPr lang="en-US" sz="1800" dirty="0">
                <a:hlinkClick r:id="rId3"/>
              </a:rPr>
              <a:t>Licensing Authorization Form</a:t>
            </a:r>
            <a:r>
              <a:rPr lang="en-US" sz="1800" dirty="0"/>
              <a:t> must be completed at the very beginning of your planning!</a:t>
            </a:r>
          </a:p>
          <a:p>
            <a:pPr marL="0" indent="0">
              <a:buSzPct val="114999"/>
              <a:buNone/>
            </a:pPr>
            <a:r>
              <a:rPr lang="en-US" sz="1800" dirty="0">
                <a:ea typeface="+mn-lt"/>
                <a:cs typeface="+mn-lt"/>
              </a:rPr>
              <a:t>Process:</a:t>
            </a:r>
            <a:endParaRPr lang="en-US" sz="1800" dirty="0"/>
          </a:p>
          <a:p>
            <a:r>
              <a:rPr lang="en-US" sz="1800" dirty="0">
                <a:ea typeface="+mn-lt"/>
                <a:cs typeface="+mn-lt"/>
              </a:rPr>
              <a:t>Design your artwork.  Be sure to include the name of your organization on the product. The use of university trademarks must follow </a:t>
            </a:r>
            <a:r>
              <a:rPr lang="en-US" sz="1800" dirty="0">
                <a:ea typeface="+mn-lt"/>
                <a:cs typeface="+mn-lt"/>
                <a:hlinkClick r:id="rId4"/>
              </a:rPr>
              <a:t>brand standards and guidelines</a:t>
            </a:r>
            <a:r>
              <a:rPr lang="en-US" sz="1800" dirty="0">
                <a:ea typeface="+mn-lt"/>
                <a:cs typeface="+mn-lt"/>
              </a:rPr>
              <a:t>. </a:t>
            </a:r>
            <a:endParaRPr lang="en-US" sz="1800" dirty="0"/>
          </a:p>
          <a:p>
            <a:r>
              <a:rPr lang="en-US" sz="1800" dirty="0">
                <a:ea typeface="+mn-lt"/>
                <a:cs typeface="+mn-lt"/>
              </a:rPr>
              <a:t>Select an </a:t>
            </a:r>
            <a:r>
              <a:rPr lang="en-US" sz="1800" dirty="0">
                <a:ea typeface="+mn-lt"/>
                <a:cs typeface="+mn-lt"/>
                <a:hlinkClick r:id="rId5"/>
              </a:rPr>
              <a:t>approved licensed vendor</a:t>
            </a:r>
            <a:r>
              <a:rPr lang="en-US" sz="1800" dirty="0">
                <a:ea typeface="+mn-lt"/>
                <a:cs typeface="+mn-lt"/>
              </a:rPr>
              <a:t> for your product.</a:t>
            </a:r>
            <a:endParaRPr lang="en-US" sz="1800" dirty="0"/>
          </a:p>
          <a:p>
            <a:r>
              <a:rPr lang="en-US" sz="1800" dirty="0">
                <a:ea typeface="+mn-lt"/>
                <a:cs typeface="+mn-lt"/>
              </a:rPr>
              <a:t>Complete and submit the departmental </a:t>
            </a:r>
            <a:r>
              <a:rPr lang="en-US" sz="1800" dirty="0">
                <a:ea typeface="+mn-lt"/>
                <a:cs typeface="+mn-lt"/>
                <a:hlinkClick r:id="rId3"/>
              </a:rPr>
              <a:t>Trademark Use Request Form</a:t>
            </a:r>
            <a:r>
              <a:rPr lang="en-US" sz="1800" dirty="0">
                <a:ea typeface="+mn-lt"/>
                <a:cs typeface="+mn-lt"/>
              </a:rPr>
              <a:t> for use review and approval prior to production.  Licensing representatives will inform you if any changes are required.</a:t>
            </a:r>
            <a:endParaRPr lang="en-US" sz="1800" dirty="0"/>
          </a:p>
          <a:p>
            <a:r>
              <a:rPr lang="en-US" sz="1800" dirty="0">
                <a:ea typeface="+mn-lt"/>
                <a:cs typeface="+mn-lt"/>
              </a:rPr>
              <a:t>Upon approval, place your order with the vendor.</a:t>
            </a:r>
            <a:endParaRPr lang="en-US" sz="1800" dirty="0"/>
          </a:p>
          <a:p>
            <a:r>
              <a:rPr lang="en-US" sz="1800" dirty="0">
                <a:ea typeface="+mn-lt"/>
                <a:cs typeface="+mn-lt"/>
              </a:rPr>
              <a:t>Submit the completed authorized Trademark Use Request Form along with the invoice to the Purchasing Office for purchase orders. </a:t>
            </a:r>
            <a:endParaRPr lang="en-US" sz="2000" dirty="0"/>
          </a:p>
          <a:p>
            <a:pPr>
              <a:buSzPct val="114999"/>
            </a:pPr>
            <a:endParaRPr lang="en-US" dirty="0"/>
          </a:p>
          <a:p>
            <a:pPr>
              <a:buSzPct val="114999"/>
            </a:pPr>
            <a:endParaRPr lang="en-US" dirty="0"/>
          </a:p>
        </p:txBody>
      </p:sp>
    </p:spTree>
    <p:extLst>
      <p:ext uri="{BB962C8B-B14F-4D97-AF65-F5344CB8AC3E}">
        <p14:creationId xmlns:p14="http://schemas.microsoft.com/office/powerpoint/2010/main" val="23671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E5D1-2541-7AD0-8F0B-A813B5F383B1}"/>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D817B3DC-1EB0-FC25-5E20-60AF755F9FF0}"/>
              </a:ext>
            </a:extLst>
          </p:cNvPr>
          <p:cNvSpPr>
            <a:spLocks noGrp="1"/>
          </p:cNvSpPr>
          <p:nvPr>
            <p:ph idx="1"/>
          </p:nvPr>
        </p:nvSpPr>
        <p:spPr>
          <a:xfrm>
            <a:off x="1036866" y="2148718"/>
            <a:ext cx="10240731" cy="3727150"/>
          </a:xfrm>
        </p:spPr>
        <p:txBody>
          <a:bodyPr>
            <a:normAutofit fontScale="62500" lnSpcReduction="20000"/>
          </a:bodyPr>
          <a:lstStyle/>
          <a:p>
            <a:r>
              <a:rPr lang="en-US" dirty="0">
                <a:ea typeface="+mn-lt"/>
                <a:cs typeface="+mn-lt"/>
              </a:rPr>
              <a:t>Student groups must have prior approval to use the licensed marks on products from their Student Life Representative. </a:t>
            </a:r>
            <a:endParaRPr lang="en-US"/>
          </a:p>
          <a:p>
            <a:pPr>
              <a:buSzPct val="114999"/>
            </a:pPr>
            <a:r>
              <a:rPr lang="en-US" dirty="0">
                <a:ea typeface="+mn-lt"/>
                <a:cs typeface="+mn-lt"/>
              </a:rPr>
              <a:t>Student groups must use an </a:t>
            </a:r>
            <a:r>
              <a:rPr lang="en-US" dirty="0">
                <a:ea typeface="+mn-lt"/>
                <a:cs typeface="+mn-lt"/>
                <a:hlinkClick r:id="rId2"/>
              </a:rPr>
              <a:t>authorized licensed vendor</a:t>
            </a:r>
            <a:r>
              <a:rPr lang="en-US" dirty="0">
                <a:ea typeface="+mn-lt"/>
                <a:cs typeface="+mn-lt"/>
              </a:rPr>
              <a:t>. </a:t>
            </a:r>
            <a:endParaRPr lang="en-US"/>
          </a:p>
          <a:p>
            <a:pPr>
              <a:buSzPct val="114999"/>
            </a:pPr>
            <a:r>
              <a:rPr lang="en-US" dirty="0">
                <a:ea typeface="+mn-lt"/>
                <a:cs typeface="+mn-lt"/>
              </a:rPr>
              <a:t>The Item MUST include the name of their organization on the product, so as not to compete with the retail options within the bookstore.  Permission to use the mark is under the assumption you are promoting your  organization, not the college, department or university.    The student organization name must not interfere with the University marks or logos.</a:t>
            </a:r>
            <a:endParaRPr lang="en-US"/>
          </a:p>
          <a:p>
            <a:pPr>
              <a:buSzPct val="114999"/>
            </a:pPr>
            <a:r>
              <a:rPr lang="en-US" dirty="0">
                <a:ea typeface="+mn-lt"/>
                <a:cs typeface="+mn-lt"/>
              </a:rPr>
              <a:t>Licensed marks must not be altered or changed in any way.  (</a:t>
            </a:r>
            <a:r>
              <a:rPr lang="en-US" dirty="0" err="1">
                <a:ea typeface="+mn-lt"/>
                <a:cs typeface="+mn-lt"/>
              </a:rPr>
              <a:t>ie</a:t>
            </a:r>
            <a:r>
              <a:rPr lang="en-US" dirty="0">
                <a:ea typeface="+mn-lt"/>
                <a:cs typeface="+mn-lt"/>
              </a:rPr>
              <a:t>. adding a stethoscope to the running camel).</a:t>
            </a:r>
            <a:endParaRPr lang="en-US"/>
          </a:p>
          <a:p>
            <a:pPr>
              <a:buSzPct val="114999"/>
            </a:pPr>
            <a:r>
              <a:rPr lang="en-US" dirty="0">
                <a:ea typeface="+mn-lt"/>
                <a:cs typeface="+mn-lt"/>
              </a:rPr>
              <a:t>Registered student groups should use the word “Club”, “at Campbell” or similar identifier in the naming of the organization.</a:t>
            </a:r>
            <a:endParaRPr lang="en-US"/>
          </a:p>
          <a:p>
            <a:pPr>
              <a:buSzPct val="114999"/>
            </a:pPr>
            <a:r>
              <a:rPr lang="en-US" dirty="0">
                <a:ea typeface="+mn-lt"/>
                <a:cs typeface="+mn-lt"/>
              </a:rPr>
              <a:t>Unless affiliated with Athletics, student groups may not use the official athletics marks. They may use the CU, Running Camel, and the Athletics block name. </a:t>
            </a:r>
            <a:endParaRPr lang="en-US"/>
          </a:p>
          <a:p>
            <a:pPr>
              <a:buSzPct val="114999"/>
            </a:pPr>
            <a:r>
              <a:rPr lang="en-US" dirty="0">
                <a:ea typeface="+mn-lt"/>
                <a:cs typeface="+mn-lt"/>
              </a:rPr>
              <a:t>Designs must not include references to alcohol, illegal substances, weapons or suggestive or explicit graphics or language.</a:t>
            </a:r>
            <a:endParaRPr lang="en-US"/>
          </a:p>
          <a:p>
            <a:pPr>
              <a:buSzPct val="114999"/>
            </a:pPr>
            <a:endParaRPr lang="en-US" dirty="0"/>
          </a:p>
        </p:txBody>
      </p:sp>
    </p:spTree>
    <p:extLst>
      <p:ext uri="{BB962C8B-B14F-4D97-AF65-F5344CB8AC3E}">
        <p14:creationId xmlns:p14="http://schemas.microsoft.com/office/powerpoint/2010/main" val="348769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7460-A28D-3AB5-D5B1-73D26BA2F1C2}"/>
              </a:ext>
            </a:extLst>
          </p:cNvPr>
          <p:cNvSpPr>
            <a:spLocks noGrp="1"/>
          </p:cNvSpPr>
          <p:nvPr>
            <p:ph type="title"/>
          </p:nvPr>
        </p:nvSpPr>
        <p:spPr/>
        <p:txBody>
          <a:bodyPr>
            <a:normAutofit fontScale="90000"/>
          </a:bodyPr>
          <a:lstStyle/>
          <a:p>
            <a:r>
              <a:rPr lang="en-US" b="1" dirty="0">
                <a:solidFill>
                  <a:srgbClr val="FF0000"/>
                </a:solidFill>
              </a:rPr>
              <a:t>Contracts for Events</a:t>
            </a:r>
            <a:br>
              <a:rPr lang="en-US" b="1" dirty="0"/>
            </a:br>
            <a:r>
              <a:rPr lang="en-US" b="1" dirty="0">
                <a:ea typeface="+mj-lt"/>
                <a:cs typeface="+mj-lt"/>
              </a:rPr>
              <a:t>**CONTRACTS SHOULD BE INITIATED MONTHS IN ADVANCE!**</a:t>
            </a:r>
            <a:endParaRPr lang="en-US" b="1" dirty="0"/>
          </a:p>
        </p:txBody>
      </p:sp>
      <p:sp>
        <p:nvSpPr>
          <p:cNvPr id="3" name="Content Placeholder 2">
            <a:extLst>
              <a:ext uri="{FF2B5EF4-FFF2-40B4-BE49-F238E27FC236}">
                <a16:creationId xmlns:a16="http://schemas.microsoft.com/office/drawing/2014/main" id="{6331E681-E7E0-8E2C-5194-CC2AFBEF3E9E}"/>
              </a:ext>
            </a:extLst>
          </p:cNvPr>
          <p:cNvSpPr>
            <a:spLocks noGrp="1"/>
          </p:cNvSpPr>
          <p:nvPr>
            <p:ph idx="1"/>
          </p:nvPr>
        </p:nvSpPr>
        <p:spPr>
          <a:xfrm>
            <a:off x="914401" y="2556932"/>
            <a:ext cx="10376803" cy="3318936"/>
          </a:xfrm>
        </p:spPr>
        <p:txBody>
          <a:bodyPr>
            <a:normAutofit fontScale="92500" lnSpcReduction="10000"/>
          </a:bodyPr>
          <a:lstStyle/>
          <a:p>
            <a:r>
              <a:rPr lang="en-US" dirty="0"/>
              <a:t>We use a program called </a:t>
            </a:r>
            <a:r>
              <a:rPr lang="en-US" dirty="0" err="1"/>
              <a:t>IntelAgree</a:t>
            </a:r>
            <a:r>
              <a:rPr lang="en-US" dirty="0"/>
              <a:t>. It connects Student Affairs, the general council and the procurement offices.</a:t>
            </a:r>
          </a:p>
          <a:p>
            <a:pPr>
              <a:buSzPct val="114999"/>
            </a:pPr>
            <a:r>
              <a:rPr lang="en-US" dirty="0"/>
              <a:t>Items you will need to present</a:t>
            </a:r>
          </a:p>
          <a:p>
            <a:pPr lvl="1">
              <a:buSzPct val="114999"/>
            </a:pPr>
            <a:r>
              <a:rPr lang="en-US" dirty="0"/>
              <a:t>Contract</a:t>
            </a:r>
          </a:p>
          <a:p>
            <a:pPr lvl="1">
              <a:buSzPct val="114999"/>
            </a:pPr>
            <a:r>
              <a:rPr lang="en-US" dirty="0"/>
              <a:t>Estimate</a:t>
            </a:r>
          </a:p>
          <a:p>
            <a:pPr lvl="1">
              <a:buSzPct val="114999"/>
            </a:pPr>
            <a:r>
              <a:rPr lang="en-US" dirty="0"/>
              <a:t>Purchase Order for Contracts, completed (all vendors)</a:t>
            </a:r>
          </a:p>
          <a:p>
            <a:pPr lvl="1">
              <a:buSzPct val="114999"/>
            </a:pPr>
            <a:r>
              <a:rPr lang="en-US" dirty="0"/>
              <a:t>Company's (all vendors) W9</a:t>
            </a:r>
          </a:p>
          <a:p>
            <a:pPr lvl="1">
              <a:buSzPct val="114999"/>
            </a:pPr>
            <a:r>
              <a:rPr lang="en-US" dirty="0"/>
              <a:t>Company's (all vendors) Proof of Liability insurance</a:t>
            </a:r>
          </a:p>
          <a:p>
            <a:pPr>
              <a:buSzPct val="114999"/>
            </a:pPr>
            <a:endParaRPr lang="en-US" b="1" dirty="0"/>
          </a:p>
        </p:txBody>
      </p:sp>
    </p:spTree>
    <p:extLst>
      <p:ext uri="{BB962C8B-B14F-4D97-AF65-F5344CB8AC3E}">
        <p14:creationId xmlns:p14="http://schemas.microsoft.com/office/powerpoint/2010/main" val="31626603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SLIPS Student Leaders in Professional School</vt:lpstr>
      <vt:lpstr>Agenda</vt:lpstr>
      <vt:lpstr>Fundraising</vt:lpstr>
      <vt:lpstr>List Serv- mass email for each class</vt:lpstr>
      <vt:lpstr>Blackboard &gt; Student Affairs &gt; Fundraising Event Forms</vt:lpstr>
      <vt:lpstr>How to get funds?</vt:lpstr>
      <vt:lpstr>Regulations for Licensing and Branding</vt:lpstr>
      <vt:lpstr>Guidelines</vt:lpstr>
      <vt:lpstr>Contracts for Events **CONTRACTS SHOULD BE INITIATED MONTHS IN ADVANCE!**</vt:lpstr>
      <vt:lpstr>What not to do</vt:lpstr>
      <vt:lpstr>Where do we go from here...</vt:lpstr>
      <vt:lpstr>What is Leadership?</vt:lpstr>
      <vt:lpstr>What is a Leader is Not…</vt:lpstr>
      <vt:lpstr>What a Leader Is…</vt:lpstr>
      <vt:lpstr>Building Relationships</vt:lpstr>
      <vt:lpstr>What to Expect </vt:lpstr>
      <vt:lpstr>Mental Health resources FREE</vt:lpstr>
      <vt:lpstr>Academic Services FREE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261</cp:revision>
  <dcterms:created xsi:type="dcterms:W3CDTF">2023-02-10T14:56:24Z</dcterms:created>
  <dcterms:modified xsi:type="dcterms:W3CDTF">2023-02-10T21:36:04Z</dcterms:modified>
</cp:coreProperties>
</file>