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855" r:id="rId2"/>
    <p:sldId id="8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85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D9D2F1-AA37-45FE-A925-7C826DA4746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3ED5C8-F823-40E5-B083-2CF93006EEC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Idea for Campus or Community</a:t>
          </a:r>
          <a:endParaRPr lang="en-US" dirty="0"/>
        </a:p>
      </dgm:t>
    </dgm:pt>
    <dgm:pt modelId="{151C2A65-FAA7-4DD2-8B5B-DA89FDA37704}" type="parTrans" cxnId="{2DAD2C98-77AA-4810-935A-0986B7240478}">
      <dgm:prSet/>
      <dgm:spPr/>
      <dgm:t>
        <a:bodyPr/>
        <a:lstStyle/>
        <a:p>
          <a:endParaRPr lang="en-US"/>
        </a:p>
      </dgm:t>
    </dgm:pt>
    <dgm:pt modelId="{0DB271FC-255D-433E-8836-6042208E57A1}" type="sibTrans" cxnId="{2DAD2C98-77AA-4810-935A-0986B7240478}">
      <dgm:prSet/>
      <dgm:spPr/>
      <dgm:t>
        <a:bodyPr/>
        <a:lstStyle/>
        <a:p>
          <a:endParaRPr lang="en-US"/>
        </a:p>
      </dgm:t>
    </dgm:pt>
    <dgm:pt modelId="{43119BC9-9EBC-4DFC-9A70-C4E3E0E1693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3-minute “pitch”</a:t>
          </a:r>
          <a:endParaRPr lang="en-US" dirty="0"/>
        </a:p>
      </dgm:t>
    </dgm:pt>
    <dgm:pt modelId="{8002E0AD-BDC0-4181-B3A4-2609B7885C32}" type="parTrans" cxnId="{113DED29-0855-462B-9646-F16D0632DB50}">
      <dgm:prSet/>
      <dgm:spPr/>
      <dgm:t>
        <a:bodyPr/>
        <a:lstStyle/>
        <a:p>
          <a:endParaRPr lang="en-US"/>
        </a:p>
      </dgm:t>
    </dgm:pt>
    <dgm:pt modelId="{28EDA98A-20B8-4B16-B616-09F06590A41A}" type="sibTrans" cxnId="{113DED29-0855-462B-9646-F16D0632DB50}">
      <dgm:prSet/>
      <dgm:spPr/>
      <dgm:t>
        <a:bodyPr/>
        <a:lstStyle/>
        <a:p>
          <a:endParaRPr lang="en-US"/>
        </a:p>
      </dgm:t>
    </dgm:pt>
    <dgm:pt modelId="{1F106DE3-A806-4F08-A142-D841801DA1ED}">
      <dgm:prSet custT="1"/>
      <dgm:spPr/>
      <dgm:t>
        <a:bodyPr/>
        <a:lstStyle/>
        <a:p>
          <a:pPr>
            <a:lnSpc>
              <a:spcPct val="100000"/>
            </a:lnSpc>
            <a:spcAft>
              <a:spcPct val="35000"/>
            </a:spcAft>
          </a:pPr>
          <a:r>
            <a:rPr lang="en-US" sz="1400" b="1" dirty="0"/>
            <a:t>Judging Criteria</a:t>
          </a:r>
          <a:r>
            <a:rPr lang="en-US" sz="1100" b="1" dirty="0"/>
            <a:t>	                                   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400" dirty="0"/>
            <a:t>* potential impact   * showing others want it (</a:t>
          </a:r>
          <a:r>
            <a:rPr lang="en-US" sz="1400" i="1" dirty="0"/>
            <a:t>Empathy Stage)                  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400" i="1" dirty="0"/>
            <a:t>*</a:t>
          </a:r>
          <a:r>
            <a:rPr lang="en-US" sz="1400" dirty="0"/>
            <a:t> consider implementation issues</a:t>
          </a:r>
        </a:p>
      </dgm:t>
    </dgm:pt>
    <dgm:pt modelId="{7324EAB7-E0E3-4BC7-A735-E509260532EB}" type="parTrans" cxnId="{93178FB5-5A80-45AF-9415-A407BFBCAB04}">
      <dgm:prSet/>
      <dgm:spPr/>
      <dgm:t>
        <a:bodyPr/>
        <a:lstStyle/>
        <a:p>
          <a:endParaRPr lang="en-US"/>
        </a:p>
      </dgm:t>
    </dgm:pt>
    <dgm:pt modelId="{E67359B7-9967-457D-B8F9-71C333DB224C}" type="sibTrans" cxnId="{93178FB5-5A80-45AF-9415-A407BFBCAB04}">
      <dgm:prSet/>
      <dgm:spPr/>
      <dgm:t>
        <a:bodyPr/>
        <a:lstStyle/>
        <a:p>
          <a:endParaRPr lang="en-US"/>
        </a:p>
      </dgm:t>
    </dgm:pt>
    <dgm:pt modelId="{855462B9-BDED-4B83-8DE4-685E5196C99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Quality of Presentation </a:t>
          </a:r>
          <a:r>
            <a:rPr lang="en-US" dirty="0"/>
            <a:t>	</a:t>
          </a:r>
        </a:p>
        <a:p>
          <a:pPr>
            <a:lnSpc>
              <a:spcPct val="100000"/>
            </a:lnSpc>
          </a:pPr>
          <a:r>
            <a:rPr lang="en-US" dirty="0"/>
            <a:t>* slides 	clarity/look       * evidence of preparation</a:t>
          </a:r>
        </a:p>
      </dgm:t>
    </dgm:pt>
    <dgm:pt modelId="{F7BC52AE-B217-44E7-A4F7-DECC8BE7928D}" type="parTrans" cxnId="{52C4B668-9D3D-42FE-96BE-396E0BAB3765}">
      <dgm:prSet/>
      <dgm:spPr/>
      <dgm:t>
        <a:bodyPr/>
        <a:lstStyle/>
        <a:p>
          <a:endParaRPr lang="en-US"/>
        </a:p>
      </dgm:t>
    </dgm:pt>
    <dgm:pt modelId="{16460FFE-26CE-450A-8827-010EA96BD72F}" type="sibTrans" cxnId="{52C4B668-9D3D-42FE-96BE-396E0BAB3765}">
      <dgm:prSet/>
      <dgm:spPr/>
      <dgm:t>
        <a:bodyPr/>
        <a:lstStyle/>
        <a:p>
          <a:endParaRPr lang="en-US"/>
        </a:p>
      </dgm:t>
    </dgm:pt>
    <dgm:pt modelId="{3628EA18-A8F4-4AE2-91B4-32250A91E8BA}" type="pres">
      <dgm:prSet presAssocID="{CAD9D2F1-AA37-45FE-A925-7C826DA47461}" presName="root" presStyleCnt="0">
        <dgm:presLayoutVars>
          <dgm:dir/>
          <dgm:resizeHandles val="exact"/>
        </dgm:presLayoutVars>
      </dgm:prSet>
      <dgm:spPr/>
    </dgm:pt>
    <dgm:pt modelId="{ACA40B30-24D0-449F-8EEA-51B7C173FD3B}" type="pres">
      <dgm:prSet presAssocID="{EC3ED5C8-F823-40E5-B083-2CF93006EECB}" presName="compNode" presStyleCnt="0"/>
      <dgm:spPr/>
    </dgm:pt>
    <dgm:pt modelId="{A7DF1908-5FFF-4CDB-9066-8C618CF22068}" type="pres">
      <dgm:prSet presAssocID="{EC3ED5C8-F823-40E5-B083-2CF93006EECB}" presName="bgRect" presStyleLbl="bgShp" presStyleIdx="0" presStyleCnt="4"/>
      <dgm:spPr/>
    </dgm:pt>
    <dgm:pt modelId="{8DE7D81A-D8E9-4D7C-8A8F-CD5B143FD97D}" type="pres">
      <dgm:prSet presAssocID="{EC3ED5C8-F823-40E5-B083-2CF93006EEC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B0D5EA1E-006A-44D7-978D-C342FF08E9A1}" type="pres">
      <dgm:prSet presAssocID="{EC3ED5C8-F823-40E5-B083-2CF93006EECB}" presName="spaceRect" presStyleCnt="0"/>
      <dgm:spPr/>
    </dgm:pt>
    <dgm:pt modelId="{E8EFDCAE-405F-4BBB-B2B7-31BA9E1E85BB}" type="pres">
      <dgm:prSet presAssocID="{EC3ED5C8-F823-40E5-B083-2CF93006EECB}" presName="parTx" presStyleLbl="revTx" presStyleIdx="0" presStyleCnt="4">
        <dgm:presLayoutVars>
          <dgm:chMax val="0"/>
          <dgm:chPref val="0"/>
        </dgm:presLayoutVars>
      </dgm:prSet>
      <dgm:spPr/>
    </dgm:pt>
    <dgm:pt modelId="{7032A439-3046-4FD6-AEB5-23B5C59CA1B1}" type="pres">
      <dgm:prSet presAssocID="{0DB271FC-255D-433E-8836-6042208E57A1}" presName="sibTrans" presStyleCnt="0"/>
      <dgm:spPr/>
    </dgm:pt>
    <dgm:pt modelId="{2C859A6B-EB24-420B-B705-ABBE414AC13B}" type="pres">
      <dgm:prSet presAssocID="{43119BC9-9EBC-4DFC-9A70-C4E3E0E1693D}" presName="compNode" presStyleCnt="0"/>
      <dgm:spPr/>
    </dgm:pt>
    <dgm:pt modelId="{DA39C121-7D85-4799-B543-BD6DE6D3384F}" type="pres">
      <dgm:prSet presAssocID="{43119BC9-9EBC-4DFC-9A70-C4E3E0E1693D}" presName="bgRect" presStyleLbl="bgShp" presStyleIdx="1" presStyleCnt="4" custLinFactNeighborX="-446" custLinFactNeighborY="4431"/>
      <dgm:spPr/>
    </dgm:pt>
    <dgm:pt modelId="{40F4B3FB-76B0-4B61-AE8C-4A6AF0B0687D}" type="pres">
      <dgm:prSet presAssocID="{43119BC9-9EBC-4DFC-9A70-C4E3E0E1693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9C5DFB5C-E3AF-448A-90AE-36AA1AB72A06}" type="pres">
      <dgm:prSet presAssocID="{43119BC9-9EBC-4DFC-9A70-C4E3E0E1693D}" presName="spaceRect" presStyleCnt="0"/>
      <dgm:spPr/>
    </dgm:pt>
    <dgm:pt modelId="{0B886B0B-6140-4571-BA24-9460644350BF}" type="pres">
      <dgm:prSet presAssocID="{43119BC9-9EBC-4DFC-9A70-C4E3E0E1693D}" presName="parTx" presStyleLbl="revTx" presStyleIdx="1" presStyleCnt="4" custScaleY="64227" custLinFactNeighborX="875" custLinFactNeighborY="32965">
        <dgm:presLayoutVars>
          <dgm:chMax val="0"/>
          <dgm:chPref val="0"/>
        </dgm:presLayoutVars>
      </dgm:prSet>
      <dgm:spPr/>
    </dgm:pt>
    <dgm:pt modelId="{C594B67E-ACD0-448A-A94F-ADC7D50F5675}" type="pres">
      <dgm:prSet presAssocID="{28EDA98A-20B8-4B16-B616-09F06590A41A}" presName="sibTrans" presStyleCnt="0"/>
      <dgm:spPr/>
    </dgm:pt>
    <dgm:pt modelId="{7E3756C6-90FC-423C-BF70-0235771DA38F}" type="pres">
      <dgm:prSet presAssocID="{1F106DE3-A806-4F08-A142-D841801DA1ED}" presName="compNode" presStyleCnt="0"/>
      <dgm:spPr/>
    </dgm:pt>
    <dgm:pt modelId="{347072DC-4302-48A9-B722-D15DE219411C}" type="pres">
      <dgm:prSet presAssocID="{1F106DE3-A806-4F08-A142-D841801DA1ED}" presName="bgRect" presStyleLbl="bgShp" presStyleIdx="2" presStyleCnt="4"/>
      <dgm:spPr/>
    </dgm:pt>
    <dgm:pt modelId="{860058F4-8BD4-4437-BD97-429D8280E45E}" type="pres">
      <dgm:prSet presAssocID="{1F106DE3-A806-4F08-A142-D841801DA1E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BAF57657-DA5D-49E6-A790-C8FA69E65A89}" type="pres">
      <dgm:prSet presAssocID="{1F106DE3-A806-4F08-A142-D841801DA1ED}" presName="spaceRect" presStyleCnt="0"/>
      <dgm:spPr/>
    </dgm:pt>
    <dgm:pt modelId="{0F66018D-A486-4555-A733-087A961F592E}" type="pres">
      <dgm:prSet presAssocID="{1F106DE3-A806-4F08-A142-D841801DA1ED}" presName="parTx" presStyleLbl="revTx" presStyleIdx="2" presStyleCnt="4" custScaleX="102365" custScaleY="96728" custLinFactNeighborX="1326" custLinFactNeighborY="12704">
        <dgm:presLayoutVars>
          <dgm:chMax val="0"/>
          <dgm:chPref val="0"/>
        </dgm:presLayoutVars>
      </dgm:prSet>
      <dgm:spPr/>
    </dgm:pt>
    <dgm:pt modelId="{ECEC9E96-6B60-40C0-A3B1-D01D8AFD4F86}" type="pres">
      <dgm:prSet presAssocID="{E67359B7-9967-457D-B8F9-71C333DB224C}" presName="sibTrans" presStyleCnt="0"/>
      <dgm:spPr/>
    </dgm:pt>
    <dgm:pt modelId="{15AA25EE-D2D9-47BB-AC87-40371A1930A9}" type="pres">
      <dgm:prSet presAssocID="{855462B9-BDED-4B83-8DE4-685E5196C999}" presName="compNode" presStyleCnt="0"/>
      <dgm:spPr/>
    </dgm:pt>
    <dgm:pt modelId="{EF065D71-C54B-49D6-9245-20DA21E7F5B4}" type="pres">
      <dgm:prSet presAssocID="{855462B9-BDED-4B83-8DE4-685E5196C999}" presName="bgRect" presStyleLbl="bgShp" presStyleIdx="3" presStyleCnt="4"/>
      <dgm:spPr/>
    </dgm:pt>
    <dgm:pt modelId="{670F2155-F188-44AB-9229-A9122CA2EED2}" type="pres">
      <dgm:prSet presAssocID="{855462B9-BDED-4B83-8DE4-685E5196C99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00C0783D-CB43-4821-81EA-51AD124B40CE}" type="pres">
      <dgm:prSet presAssocID="{855462B9-BDED-4B83-8DE4-685E5196C999}" presName="spaceRect" presStyleCnt="0"/>
      <dgm:spPr/>
    </dgm:pt>
    <dgm:pt modelId="{D59BDD4D-1BE0-46FE-A527-35F021D4078A}" type="pres">
      <dgm:prSet presAssocID="{855462B9-BDED-4B83-8DE4-685E5196C999}" presName="parTx" presStyleLbl="revTx" presStyleIdx="3" presStyleCnt="4" custLinFactNeighborX="-816" custLinFactNeighborY="3950">
        <dgm:presLayoutVars>
          <dgm:chMax val="0"/>
          <dgm:chPref val="0"/>
        </dgm:presLayoutVars>
      </dgm:prSet>
      <dgm:spPr/>
    </dgm:pt>
  </dgm:ptLst>
  <dgm:cxnLst>
    <dgm:cxn modelId="{E1F2A312-9BC0-41EF-B857-9AEB8ADB655F}" type="presOf" srcId="{855462B9-BDED-4B83-8DE4-685E5196C999}" destId="{D59BDD4D-1BE0-46FE-A527-35F021D4078A}" srcOrd="0" destOrd="0" presId="urn:microsoft.com/office/officeart/2018/2/layout/IconVerticalSolidList"/>
    <dgm:cxn modelId="{113DED29-0855-462B-9646-F16D0632DB50}" srcId="{CAD9D2F1-AA37-45FE-A925-7C826DA47461}" destId="{43119BC9-9EBC-4DFC-9A70-C4E3E0E1693D}" srcOrd="1" destOrd="0" parTransId="{8002E0AD-BDC0-4181-B3A4-2609B7885C32}" sibTransId="{28EDA98A-20B8-4B16-B616-09F06590A41A}"/>
    <dgm:cxn modelId="{5A32E632-07B5-43E7-8279-129FCE3706A2}" type="presOf" srcId="{1F106DE3-A806-4F08-A142-D841801DA1ED}" destId="{0F66018D-A486-4555-A733-087A961F592E}" srcOrd="0" destOrd="0" presId="urn:microsoft.com/office/officeart/2018/2/layout/IconVerticalSolidList"/>
    <dgm:cxn modelId="{84F7823A-9D85-410B-A40B-0F5203960935}" type="presOf" srcId="{EC3ED5C8-F823-40E5-B083-2CF93006EECB}" destId="{E8EFDCAE-405F-4BBB-B2B7-31BA9E1E85BB}" srcOrd="0" destOrd="0" presId="urn:microsoft.com/office/officeart/2018/2/layout/IconVerticalSolidList"/>
    <dgm:cxn modelId="{52C4B668-9D3D-42FE-96BE-396E0BAB3765}" srcId="{CAD9D2F1-AA37-45FE-A925-7C826DA47461}" destId="{855462B9-BDED-4B83-8DE4-685E5196C999}" srcOrd="3" destOrd="0" parTransId="{F7BC52AE-B217-44E7-A4F7-DECC8BE7928D}" sibTransId="{16460FFE-26CE-450A-8827-010EA96BD72F}"/>
    <dgm:cxn modelId="{B077B954-96E1-4F28-B409-DA1CC726AE66}" type="presOf" srcId="{43119BC9-9EBC-4DFC-9A70-C4E3E0E1693D}" destId="{0B886B0B-6140-4571-BA24-9460644350BF}" srcOrd="0" destOrd="0" presId="urn:microsoft.com/office/officeart/2018/2/layout/IconVerticalSolidList"/>
    <dgm:cxn modelId="{2DAD2C98-77AA-4810-935A-0986B7240478}" srcId="{CAD9D2F1-AA37-45FE-A925-7C826DA47461}" destId="{EC3ED5C8-F823-40E5-B083-2CF93006EECB}" srcOrd="0" destOrd="0" parTransId="{151C2A65-FAA7-4DD2-8B5B-DA89FDA37704}" sibTransId="{0DB271FC-255D-433E-8836-6042208E57A1}"/>
    <dgm:cxn modelId="{93178FB5-5A80-45AF-9415-A407BFBCAB04}" srcId="{CAD9D2F1-AA37-45FE-A925-7C826DA47461}" destId="{1F106DE3-A806-4F08-A142-D841801DA1ED}" srcOrd="2" destOrd="0" parTransId="{7324EAB7-E0E3-4BC7-A735-E509260532EB}" sibTransId="{E67359B7-9967-457D-B8F9-71C333DB224C}"/>
    <dgm:cxn modelId="{00AB10ED-1362-489E-8307-29028F805453}" type="presOf" srcId="{CAD9D2F1-AA37-45FE-A925-7C826DA47461}" destId="{3628EA18-A8F4-4AE2-91B4-32250A91E8BA}" srcOrd="0" destOrd="0" presId="urn:microsoft.com/office/officeart/2018/2/layout/IconVerticalSolidList"/>
    <dgm:cxn modelId="{F9846B0D-1478-4DCD-A6B5-E99AA82137B6}" type="presParOf" srcId="{3628EA18-A8F4-4AE2-91B4-32250A91E8BA}" destId="{ACA40B30-24D0-449F-8EEA-51B7C173FD3B}" srcOrd="0" destOrd="0" presId="urn:microsoft.com/office/officeart/2018/2/layout/IconVerticalSolidList"/>
    <dgm:cxn modelId="{CB43AA1E-CF89-4351-BC0F-4898C6E67993}" type="presParOf" srcId="{ACA40B30-24D0-449F-8EEA-51B7C173FD3B}" destId="{A7DF1908-5FFF-4CDB-9066-8C618CF22068}" srcOrd="0" destOrd="0" presId="urn:microsoft.com/office/officeart/2018/2/layout/IconVerticalSolidList"/>
    <dgm:cxn modelId="{B719FC6D-34CE-455A-89DE-48DBC7EA99FD}" type="presParOf" srcId="{ACA40B30-24D0-449F-8EEA-51B7C173FD3B}" destId="{8DE7D81A-D8E9-4D7C-8A8F-CD5B143FD97D}" srcOrd="1" destOrd="0" presId="urn:microsoft.com/office/officeart/2018/2/layout/IconVerticalSolidList"/>
    <dgm:cxn modelId="{C78E325B-5B37-4187-9C1E-54EA752405A3}" type="presParOf" srcId="{ACA40B30-24D0-449F-8EEA-51B7C173FD3B}" destId="{B0D5EA1E-006A-44D7-978D-C342FF08E9A1}" srcOrd="2" destOrd="0" presId="urn:microsoft.com/office/officeart/2018/2/layout/IconVerticalSolidList"/>
    <dgm:cxn modelId="{E50C62B7-CF21-48CC-8C61-7AEA795DC6F1}" type="presParOf" srcId="{ACA40B30-24D0-449F-8EEA-51B7C173FD3B}" destId="{E8EFDCAE-405F-4BBB-B2B7-31BA9E1E85BB}" srcOrd="3" destOrd="0" presId="urn:microsoft.com/office/officeart/2018/2/layout/IconVerticalSolidList"/>
    <dgm:cxn modelId="{BF4DF916-7E17-4E28-8E47-5B6427CCC67F}" type="presParOf" srcId="{3628EA18-A8F4-4AE2-91B4-32250A91E8BA}" destId="{7032A439-3046-4FD6-AEB5-23B5C59CA1B1}" srcOrd="1" destOrd="0" presId="urn:microsoft.com/office/officeart/2018/2/layout/IconVerticalSolidList"/>
    <dgm:cxn modelId="{BB0952B0-722C-4DA3-9C22-B0E15FC963AE}" type="presParOf" srcId="{3628EA18-A8F4-4AE2-91B4-32250A91E8BA}" destId="{2C859A6B-EB24-420B-B705-ABBE414AC13B}" srcOrd="2" destOrd="0" presId="urn:microsoft.com/office/officeart/2018/2/layout/IconVerticalSolidList"/>
    <dgm:cxn modelId="{F06230C5-448F-47CF-AA7F-B7A0BA87820E}" type="presParOf" srcId="{2C859A6B-EB24-420B-B705-ABBE414AC13B}" destId="{DA39C121-7D85-4799-B543-BD6DE6D3384F}" srcOrd="0" destOrd="0" presId="urn:microsoft.com/office/officeart/2018/2/layout/IconVerticalSolidList"/>
    <dgm:cxn modelId="{4258C6E6-2D91-49E5-868F-3CC7E66795FE}" type="presParOf" srcId="{2C859A6B-EB24-420B-B705-ABBE414AC13B}" destId="{40F4B3FB-76B0-4B61-AE8C-4A6AF0B0687D}" srcOrd="1" destOrd="0" presId="urn:microsoft.com/office/officeart/2018/2/layout/IconVerticalSolidList"/>
    <dgm:cxn modelId="{EB5AA85F-5CF9-4264-84E1-DC118F6D7928}" type="presParOf" srcId="{2C859A6B-EB24-420B-B705-ABBE414AC13B}" destId="{9C5DFB5C-E3AF-448A-90AE-36AA1AB72A06}" srcOrd="2" destOrd="0" presId="urn:microsoft.com/office/officeart/2018/2/layout/IconVerticalSolidList"/>
    <dgm:cxn modelId="{6936899C-A91E-41B7-872C-94A32D9C3E2C}" type="presParOf" srcId="{2C859A6B-EB24-420B-B705-ABBE414AC13B}" destId="{0B886B0B-6140-4571-BA24-9460644350BF}" srcOrd="3" destOrd="0" presId="urn:microsoft.com/office/officeart/2018/2/layout/IconVerticalSolidList"/>
    <dgm:cxn modelId="{77FF15F8-0D85-449D-99B4-EBEDF01BC61D}" type="presParOf" srcId="{3628EA18-A8F4-4AE2-91B4-32250A91E8BA}" destId="{C594B67E-ACD0-448A-A94F-ADC7D50F5675}" srcOrd="3" destOrd="0" presId="urn:microsoft.com/office/officeart/2018/2/layout/IconVerticalSolidList"/>
    <dgm:cxn modelId="{560F6884-DF89-431F-B518-2C2B45F92C47}" type="presParOf" srcId="{3628EA18-A8F4-4AE2-91B4-32250A91E8BA}" destId="{7E3756C6-90FC-423C-BF70-0235771DA38F}" srcOrd="4" destOrd="0" presId="urn:microsoft.com/office/officeart/2018/2/layout/IconVerticalSolidList"/>
    <dgm:cxn modelId="{42C48EEB-AE5E-46D5-8965-3E21B54FC7FC}" type="presParOf" srcId="{7E3756C6-90FC-423C-BF70-0235771DA38F}" destId="{347072DC-4302-48A9-B722-D15DE219411C}" srcOrd="0" destOrd="0" presId="urn:microsoft.com/office/officeart/2018/2/layout/IconVerticalSolidList"/>
    <dgm:cxn modelId="{D6881FD3-13A6-4DAB-ADB8-9398ECD696CC}" type="presParOf" srcId="{7E3756C6-90FC-423C-BF70-0235771DA38F}" destId="{860058F4-8BD4-4437-BD97-429D8280E45E}" srcOrd="1" destOrd="0" presId="urn:microsoft.com/office/officeart/2018/2/layout/IconVerticalSolidList"/>
    <dgm:cxn modelId="{4DDD259D-DF19-4B4D-86E5-222FBD503E4B}" type="presParOf" srcId="{7E3756C6-90FC-423C-BF70-0235771DA38F}" destId="{BAF57657-DA5D-49E6-A790-C8FA69E65A89}" srcOrd="2" destOrd="0" presId="urn:microsoft.com/office/officeart/2018/2/layout/IconVerticalSolidList"/>
    <dgm:cxn modelId="{B9FC2B63-8933-476D-8E23-23E890E0DA47}" type="presParOf" srcId="{7E3756C6-90FC-423C-BF70-0235771DA38F}" destId="{0F66018D-A486-4555-A733-087A961F592E}" srcOrd="3" destOrd="0" presId="urn:microsoft.com/office/officeart/2018/2/layout/IconVerticalSolidList"/>
    <dgm:cxn modelId="{871D2D06-4ABD-4D5A-A144-28958E772CBA}" type="presParOf" srcId="{3628EA18-A8F4-4AE2-91B4-32250A91E8BA}" destId="{ECEC9E96-6B60-40C0-A3B1-D01D8AFD4F86}" srcOrd="5" destOrd="0" presId="urn:microsoft.com/office/officeart/2018/2/layout/IconVerticalSolidList"/>
    <dgm:cxn modelId="{ADE1C54F-4610-4BB9-A2CC-F8261CB50A31}" type="presParOf" srcId="{3628EA18-A8F4-4AE2-91B4-32250A91E8BA}" destId="{15AA25EE-D2D9-47BB-AC87-40371A1930A9}" srcOrd="6" destOrd="0" presId="urn:microsoft.com/office/officeart/2018/2/layout/IconVerticalSolidList"/>
    <dgm:cxn modelId="{4324E1FE-B775-418E-9439-BF7BEF77F3F6}" type="presParOf" srcId="{15AA25EE-D2D9-47BB-AC87-40371A1930A9}" destId="{EF065D71-C54B-49D6-9245-20DA21E7F5B4}" srcOrd="0" destOrd="0" presId="urn:microsoft.com/office/officeart/2018/2/layout/IconVerticalSolidList"/>
    <dgm:cxn modelId="{907629D7-8DF9-4481-A1BB-FA832A242207}" type="presParOf" srcId="{15AA25EE-D2D9-47BB-AC87-40371A1930A9}" destId="{670F2155-F188-44AB-9229-A9122CA2EED2}" srcOrd="1" destOrd="0" presId="urn:microsoft.com/office/officeart/2018/2/layout/IconVerticalSolidList"/>
    <dgm:cxn modelId="{4F41B836-0416-42DC-B06A-02BBB7D2FBE8}" type="presParOf" srcId="{15AA25EE-D2D9-47BB-AC87-40371A1930A9}" destId="{00C0783D-CB43-4821-81EA-51AD124B40CE}" srcOrd="2" destOrd="0" presId="urn:microsoft.com/office/officeart/2018/2/layout/IconVerticalSolidList"/>
    <dgm:cxn modelId="{FF8C8192-CDBF-4CE1-A195-B9D14BE70924}" type="presParOf" srcId="{15AA25EE-D2D9-47BB-AC87-40371A1930A9}" destId="{D59BDD4D-1BE0-46FE-A527-35F021D4078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F1908-5FFF-4CDB-9066-8C618CF22068}">
      <dsp:nvSpPr>
        <dsp:cNvPr id="0" name=""/>
        <dsp:cNvSpPr/>
      </dsp:nvSpPr>
      <dsp:spPr>
        <a:xfrm>
          <a:off x="0" y="501511"/>
          <a:ext cx="5705745" cy="68706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E7D81A-D8E9-4D7C-8A8F-CD5B143FD97D}">
      <dsp:nvSpPr>
        <dsp:cNvPr id="0" name=""/>
        <dsp:cNvSpPr/>
      </dsp:nvSpPr>
      <dsp:spPr>
        <a:xfrm>
          <a:off x="207837" y="656101"/>
          <a:ext cx="377885" cy="3778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EFDCAE-405F-4BBB-B2B7-31BA9E1E85BB}">
      <dsp:nvSpPr>
        <dsp:cNvPr id="0" name=""/>
        <dsp:cNvSpPr/>
      </dsp:nvSpPr>
      <dsp:spPr>
        <a:xfrm>
          <a:off x="793559" y="501511"/>
          <a:ext cx="4777690" cy="559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01" tIns="59201" rIns="59201" bIns="5920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Idea for Campus or Community</a:t>
          </a:r>
          <a:endParaRPr lang="en-US" sz="1400" kern="1200" dirty="0"/>
        </a:p>
      </dsp:txBody>
      <dsp:txXfrm>
        <a:off x="793559" y="501511"/>
        <a:ext cx="4777690" cy="559380"/>
      </dsp:txXfrm>
    </dsp:sp>
    <dsp:sp modelId="{DA39C121-7D85-4799-B543-BD6DE6D3384F}">
      <dsp:nvSpPr>
        <dsp:cNvPr id="0" name=""/>
        <dsp:cNvSpPr/>
      </dsp:nvSpPr>
      <dsp:spPr>
        <a:xfrm>
          <a:off x="0" y="1443681"/>
          <a:ext cx="5705745" cy="68706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F4B3FB-76B0-4B61-AE8C-4A6AF0B0687D}">
      <dsp:nvSpPr>
        <dsp:cNvPr id="0" name=""/>
        <dsp:cNvSpPr/>
      </dsp:nvSpPr>
      <dsp:spPr>
        <a:xfrm>
          <a:off x="207837" y="1567827"/>
          <a:ext cx="377885" cy="37788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886B0B-6140-4571-BA24-9460644350BF}">
      <dsp:nvSpPr>
        <dsp:cNvPr id="0" name=""/>
        <dsp:cNvSpPr/>
      </dsp:nvSpPr>
      <dsp:spPr>
        <a:xfrm>
          <a:off x="835364" y="1602113"/>
          <a:ext cx="4777690" cy="238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09" tIns="39309" rIns="39309" bIns="3930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3-minute “pitch”</a:t>
          </a:r>
          <a:endParaRPr lang="en-US" sz="1400" kern="1200" dirty="0"/>
        </a:p>
      </dsp:txBody>
      <dsp:txXfrm>
        <a:off x="835364" y="1602113"/>
        <a:ext cx="4777690" cy="238555"/>
      </dsp:txXfrm>
    </dsp:sp>
    <dsp:sp modelId="{347072DC-4302-48A9-B722-D15DE219411C}">
      <dsp:nvSpPr>
        <dsp:cNvPr id="0" name=""/>
        <dsp:cNvSpPr/>
      </dsp:nvSpPr>
      <dsp:spPr>
        <a:xfrm>
          <a:off x="0" y="2324964"/>
          <a:ext cx="5705745" cy="68706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0058F4-8BD4-4437-BD97-429D8280E45E}">
      <dsp:nvSpPr>
        <dsp:cNvPr id="0" name=""/>
        <dsp:cNvSpPr/>
      </dsp:nvSpPr>
      <dsp:spPr>
        <a:xfrm>
          <a:off x="207837" y="2479553"/>
          <a:ext cx="377885" cy="37788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66018D-A486-4555-A733-087A961F592E}">
      <dsp:nvSpPr>
        <dsp:cNvPr id="0" name=""/>
        <dsp:cNvSpPr/>
      </dsp:nvSpPr>
      <dsp:spPr>
        <a:xfrm>
          <a:off x="800415" y="2405179"/>
          <a:ext cx="4890682" cy="54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01" tIns="59201" rIns="59201" bIns="5920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Judging Criteria</a:t>
          </a:r>
          <a:r>
            <a:rPr lang="en-US" sz="1100" b="1" kern="1200" dirty="0"/>
            <a:t>	                                    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/>
            <a:t>* potential impact   * showing others want it (</a:t>
          </a:r>
          <a:r>
            <a:rPr lang="en-US" sz="1400" i="1" kern="1200" dirty="0"/>
            <a:t>Empathy Stage)                   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i="1" kern="1200" dirty="0"/>
            <a:t>*</a:t>
          </a:r>
          <a:r>
            <a:rPr lang="en-US" sz="1400" kern="1200" dirty="0"/>
            <a:t> consider implementation issues</a:t>
          </a:r>
        </a:p>
      </dsp:txBody>
      <dsp:txXfrm>
        <a:off x="800415" y="2405179"/>
        <a:ext cx="4890682" cy="541077"/>
      </dsp:txXfrm>
    </dsp:sp>
    <dsp:sp modelId="{EF065D71-C54B-49D6-9245-20DA21E7F5B4}">
      <dsp:nvSpPr>
        <dsp:cNvPr id="0" name=""/>
        <dsp:cNvSpPr/>
      </dsp:nvSpPr>
      <dsp:spPr>
        <a:xfrm>
          <a:off x="0" y="3236690"/>
          <a:ext cx="5705745" cy="68706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0F2155-F188-44AB-9229-A9122CA2EED2}">
      <dsp:nvSpPr>
        <dsp:cNvPr id="0" name=""/>
        <dsp:cNvSpPr/>
      </dsp:nvSpPr>
      <dsp:spPr>
        <a:xfrm>
          <a:off x="207837" y="3391280"/>
          <a:ext cx="377885" cy="37788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9BDD4D-1BE0-46FE-A527-35F021D4078A}">
      <dsp:nvSpPr>
        <dsp:cNvPr id="0" name=""/>
        <dsp:cNvSpPr/>
      </dsp:nvSpPr>
      <dsp:spPr>
        <a:xfrm>
          <a:off x="754573" y="3258786"/>
          <a:ext cx="4777690" cy="559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01" tIns="59201" rIns="59201" bIns="5920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Quality of Presentation </a:t>
          </a:r>
          <a:r>
            <a:rPr lang="en-US" sz="1400" kern="1200" dirty="0"/>
            <a:t>	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* slides 	clarity/look       * evidence of preparation</a:t>
          </a:r>
        </a:p>
      </dsp:txBody>
      <dsp:txXfrm>
        <a:off x="754573" y="3258786"/>
        <a:ext cx="4777690" cy="559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37E2E-F087-E9E2-7CBF-542455F659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C1F7E2-24C3-B284-E4A0-36447BF59A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A0BF3-6850-BD99-34D1-8370C0166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F425-0332-4DB0-99AB-65D68AB5A894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EA8E5-24E3-8B6D-7FCA-80AE193AE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BF377-DF32-DF8E-7DB4-B181BC787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2D73B-523D-4975-8A5A-EC2F2573A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44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2FAD2-675C-07A9-BF30-F15684A54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22961A-2D1A-A9D7-3C65-739A8B02C3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590EC-CD9A-9014-3D38-81992C028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F425-0332-4DB0-99AB-65D68AB5A894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4FD8B-09A9-41FC-50F2-15E1A3F14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4559C-BAFC-AED6-5F29-6AD7ADEFD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2D73B-523D-4975-8A5A-EC2F2573A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3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FD908C-734B-D4ED-8A45-2C16560680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5513F8-14AF-96B6-2791-4E092A1060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CEB98-B4EA-6472-9B02-5C0B440E0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F425-0332-4DB0-99AB-65D68AB5A894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2AD63-C44A-D6D5-A9D8-95EA0DD15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850B1-427D-4CF3-1F94-9164DD1C7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2D73B-523D-4975-8A5A-EC2F2573A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70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28F29-B7D4-EB8D-DCAB-9E6B9ADF3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E0B55-0BE6-E199-D4C0-7B448C472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80B89-CE96-BD65-B320-7241F0928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F425-0332-4DB0-99AB-65D68AB5A894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033C0-47BA-AF0B-4EB3-789854852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1DD74-E116-192A-F795-0B87D1834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2D73B-523D-4975-8A5A-EC2F2573A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81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60A46-93FD-E0D8-1EAC-9F8720E85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06E266-3EC1-103B-45F2-8FFDDED53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01D13-DFCF-46CF-6111-DFF545BF1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F425-0332-4DB0-99AB-65D68AB5A894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55E28-9260-7EBC-4F49-B4C284DE8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1D4D5-69F8-C38E-851D-C18FC42B4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2D73B-523D-4975-8A5A-EC2F2573A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95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D1CB9-E2C3-4259-B746-26DE2B9D2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EAFB6-D51F-2297-7ECF-60BA648067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2A638A-FB26-7710-4D7B-F683B16347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1CCB6B-2C1E-E827-56C7-24EC4C65B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F425-0332-4DB0-99AB-65D68AB5A894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F2D0E8-A60E-A4D3-D54A-436D29C6E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55486-9381-F366-7212-983F96495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2D73B-523D-4975-8A5A-EC2F2573A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49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6CBCC-614E-183B-EF5B-A44257A4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545D81-9BD4-F6AE-8145-922966ED6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1435A-3A50-2599-A541-E459B8EA1C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13302D-128E-9F0C-98BE-75B47F7D1E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02C465-9BFF-7458-5D04-8B0820B92B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D0E635-1F5D-D7AF-3505-7D76726D6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F425-0332-4DB0-99AB-65D68AB5A894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0FC612-9037-9D5C-2E20-6ABCDB61E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FABF73-CEE4-5E05-8643-9052162F5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2D73B-523D-4975-8A5A-EC2F2573A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20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87F6E-694D-720D-2E4B-512F3FEE2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9AB9AC-9D32-A145-E914-0801B0849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F425-0332-4DB0-99AB-65D68AB5A894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712E9C-C81E-370E-B8FB-8FDB29ADE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821A36-A498-D3B0-EDF1-9EC6785F8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2D73B-523D-4975-8A5A-EC2F2573A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12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752A44-3D50-7012-59B6-62CA94097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F425-0332-4DB0-99AB-65D68AB5A894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99A4EA-AB5D-C481-3598-0C0D75E7A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B6F45B-F7D4-DAB3-5DEC-51E087BE7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2D73B-523D-4975-8A5A-EC2F2573A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6487A-2AA2-DD5C-390C-026F8F373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A9048-A9E9-632E-4EEC-5DFD9B622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F33369-64BE-BA05-0D8A-36FABF947B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561ECB-A0D1-F676-AA12-852795D72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F425-0332-4DB0-99AB-65D68AB5A894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B1943A-70F5-8090-3FA5-7DF332C6D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32DFE-D8DC-1585-2181-F79FE6E2C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2D73B-523D-4975-8A5A-EC2F2573A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7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EFAE4-C17A-309A-3BFB-D0D7B8202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A315C3-3CFD-AD8B-E511-6E8C34BD05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388BC7-01B0-2B50-03C9-BB0224BF0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F79F6F-4DE9-DDBF-8F8B-738296CAD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F425-0332-4DB0-99AB-65D68AB5A894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54C8F2-290A-C1C5-7A70-8F205E015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77D70E-C39C-9B63-3C31-F7FC1F41D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2D73B-523D-4975-8A5A-EC2F2573A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4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959902-5173-B5E6-1E6A-55DB677D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D42FF-DC3A-FF4D-DADA-4710144D8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2F7FC-F35F-05BB-EA2A-84BEA56AF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43F425-0332-4DB0-99AB-65D68AB5A894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46329-253A-4176-99AE-C3AC8FC57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6563C-7FE2-2935-92C8-F26476E7F6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92D73B-523D-4975-8A5A-EC2F2573A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09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017" b="-17017"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3" name="Group 3"/>
          <p:cNvGrpSpPr/>
          <p:nvPr/>
        </p:nvGrpSpPr>
        <p:grpSpPr>
          <a:xfrm>
            <a:off x="261248" y="1318096"/>
            <a:ext cx="7083615" cy="1034796"/>
            <a:chOff x="0" y="0"/>
            <a:chExt cx="4324900" cy="63179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24900" cy="631795"/>
            </a:xfrm>
            <a:custGeom>
              <a:avLst/>
              <a:gdLst/>
              <a:ahLst/>
              <a:cxnLst/>
              <a:rect l="l" t="t" r="r" b="b"/>
              <a:pathLst>
                <a:path w="4324900" h="631795">
                  <a:moveTo>
                    <a:pt x="0" y="0"/>
                  </a:moveTo>
                  <a:lnTo>
                    <a:pt x="4324900" y="0"/>
                  </a:lnTo>
                  <a:lnTo>
                    <a:pt x="4324900" y="631795"/>
                  </a:lnTo>
                  <a:lnTo>
                    <a:pt x="0" y="631795"/>
                  </a:lnTo>
                  <a:close/>
                </a:path>
              </a:pathLst>
            </a:custGeom>
            <a:solidFill>
              <a:srgbClr val="EA7125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324900" cy="660370"/>
            </a:xfrm>
            <a:prstGeom prst="rect">
              <a:avLst/>
            </a:prstGeom>
          </p:spPr>
          <p:txBody>
            <a:bodyPr lIns="29818" tIns="29818" rIns="29818" bIns="29818" rtlCol="0" anchor="ctr"/>
            <a:lstStyle/>
            <a:p>
              <a:pPr algn="ctr">
                <a:lnSpc>
                  <a:spcPts val="1315"/>
                </a:lnSpc>
              </a:pPr>
              <a:endParaRPr sz="120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525863" y="0"/>
            <a:ext cx="6539323" cy="7053074"/>
            <a:chOff x="0" y="0"/>
            <a:chExt cx="5887462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887462" cy="6350000"/>
            </a:xfrm>
            <a:custGeom>
              <a:avLst/>
              <a:gdLst/>
              <a:ahLst/>
              <a:cxnLst/>
              <a:rect l="l" t="t" r="r" b="b"/>
              <a:pathLst>
                <a:path w="5887462" h="6350000">
                  <a:moveTo>
                    <a:pt x="5887462" y="0"/>
                  </a:moveTo>
                  <a:lnTo>
                    <a:pt x="5887462" y="6350000"/>
                  </a:lnTo>
                  <a:lnTo>
                    <a:pt x="1135103" y="635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52B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661587" y="-23552"/>
            <a:ext cx="6539323" cy="7053074"/>
            <a:chOff x="0" y="0"/>
            <a:chExt cx="5887462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887462" cy="6350000"/>
            </a:xfrm>
            <a:custGeom>
              <a:avLst/>
              <a:gdLst/>
              <a:ahLst/>
              <a:cxnLst/>
              <a:rect l="l" t="t" r="r" b="b"/>
              <a:pathLst>
                <a:path w="5887462" h="6350000">
                  <a:moveTo>
                    <a:pt x="5887462" y="0"/>
                  </a:moveTo>
                  <a:lnTo>
                    <a:pt x="5887462" y="6350000"/>
                  </a:lnTo>
                  <a:lnTo>
                    <a:pt x="1135103" y="635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7125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741762" y="-15821"/>
            <a:ext cx="7037609" cy="7037609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6350000" y="0"/>
                  </a:moveTo>
                  <a:lnTo>
                    <a:pt x="6350000" y="6350000"/>
                  </a:lnTo>
                  <a:lnTo>
                    <a:pt x="1224280" y="635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6494" r="-13778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753202" y="5247459"/>
            <a:ext cx="1545320" cy="1545320"/>
            <a:chOff x="0" y="0"/>
            <a:chExt cx="3090641" cy="309064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090641" cy="3090641"/>
            </a:xfrm>
            <a:custGeom>
              <a:avLst/>
              <a:gdLst/>
              <a:ahLst/>
              <a:cxnLst/>
              <a:rect l="l" t="t" r="r" b="b"/>
              <a:pathLst>
                <a:path w="3090641" h="3090641">
                  <a:moveTo>
                    <a:pt x="0" y="0"/>
                  </a:moveTo>
                  <a:lnTo>
                    <a:pt x="3090641" y="0"/>
                  </a:lnTo>
                  <a:lnTo>
                    <a:pt x="3090641" y="3090641"/>
                  </a:lnTo>
                  <a:lnTo>
                    <a:pt x="0" y="30906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357643" y="1778345"/>
            <a:ext cx="6890826" cy="503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9"/>
              </a:lnSpc>
            </a:pPr>
            <a:r>
              <a:rPr lang="en-US" sz="3092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November 12th 9:30am &amp; 11:00am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61248" y="114388"/>
            <a:ext cx="7083615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99"/>
              </a:lnSpc>
            </a:pPr>
            <a:r>
              <a:rPr lang="en-US" sz="3982" b="1">
                <a:solidFill>
                  <a:srgbClr val="EA712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CAMPBELL</a:t>
            </a:r>
          </a:p>
          <a:p>
            <a:pPr algn="ctr">
              <a:lnSpc>
                <a:spcPts val="4499"/>
              </a:lnSpc>
            </a:pPr>
            <a:r>
              <a:rPr lang="en-US" sz="3982" b="1">
                <a:solidFill>
                  <a:srgbClr val="EA712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INNOVATION CHALLENGE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644568" y="5846730"/>
            <a:ext cx="1999485" cy="316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8"/>
              </a:lnSpc>
              <a:spcBef>
                <a:spcPct val="0"/>
              </a:spcBef>
            </a:pPr>
            <a:r>
              <a:rPr lang="en-US" sz="1934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Register Here: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00428" y="6452642"/>
            <a:ext cx="3482809" cy="202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51"/>
              </a:lnSpc>
              <a:spcBef>
                <a:spcPct val="0"/>
              </a:spcBef>
            </a:pPr>
            <a:r>
              <a:rPr lang="en-US" sz="1179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Contact Scott Kelly at Skelly@campbell.edu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00427" y="6219514"/>
            <a:ext cx="1171175" cy="164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34"/>
              </a:lnSpc>
              <a:spcBef>
                <a:spcPct val="0"/>
              </a:spcBef>
            </a:pPr>
            <a:r>
              <a:rPr lang="en-US" sz="1025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Any Questions?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73077" y="5039468"/>
            <a:ext cx="4659956" cy="274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4"/>
              </a:lnSpc>
              <a:spcBef>
                <a:spcPct val="0"/>
              </a:spcBef>
            </a:pPr>
            <a:r>
              <a:rPr lang="en-US" sz="1667">
                <a:solidFill>
                  <a:srgbClr val="EA7125"/>
                </a:solidFill>
                <a:latin typeface="Montserrat"/>
                <a:ea typeface="Montserrat"/>
                <a:cs typeface="Montserrat"/>
                <a:sym typeface="Montserrat"/>
              </a:rPr>
              <a:t>All winners will lunch with President Creed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289232" y="3433216"/>
            <a:ext cx="3027647" cy="1464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6"/>
              </a:lnSpc>
            </a:pPr>
            <a:r>
              <a:rPr lang="en-US" sz="2804">
                <a:solidFill>
                  <a:srgbClr val="EA7125"/>
                </a:solidFill>
                <a:latin typeface="Montserrat"/>
                <a:ea typeface="Montserrat"/>
                <a:cs typeface="Montserrat"/>
                <a:sym typeface="Montserrat"/>
              </a:rPr>
              <a:t>1st Prize: $1000 </a:t>
            </a:r>
          </a:p>
          <a:p>
            <a:pPr algn="ctr">
              <a:lnSpc>
                <a:spcPts val="3926"/>
              </a:lnSpc>
            </a:pPr>
            <a:r>
              <a:rPr lang="en-US" sz="2804">
                <a:solidFill>
                  <a:srgbClr val="EA7125"/>
                </a:solidFill>
                <a:latin typeface="Montserrat"/>
                <a:ea typeface="Montserrat"/>
                <a:cs typeface="Montserrat"/>
                <a:sym typeface="Montserrat"/>
              </a:rPr>
              <a:t>2nd Prize: $500 </a:t>
            </a:r>
          </a:p>
          <a:p>
            <a:pPr algn="ctr">
              <a:lnSpc>
                <a:spcPts val="3926"/>
              </a:lnSpc>
              <a:spcBef>
                <a:spcPct val="0"/>
              </a:spcBef>
            </a:pPr>
            <a:r>
              <a:rPr lang="en-US" sz="2804">
                <a:solidFill>
                  <a:srgbClr val="EA7125"/>
                </a:solidFill>
                <a:latin typeface="Montserrat"/>
                <a:ea typeface="Montserrat"/>
                <a:cs typeface="Montserrat"/>
                <a:sym typeface="Montserrat"/>
              </a:rPr>
              <a:t>3rd Prize: $250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73077" y="5359537"/>
            <a:ext cx="4659956" cy="189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3"/>
              </a:lnSpc>
              <a:spcBef>
                <a:spcPct val="0"/>
              </a:spcBef>
            </a:pPr>
            <a:r>
              <a:rPr lang="en-US" sz="113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*Prizes will be awarded for both tracks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929696" y="1293186"/>
            <a:ext cx="3746721" cy="433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6"/>
              </a:lnSpc>
              <a:spcBef>
                <a:spcPct val="0"/>
              </a:spcBef>
            </a:pPr>
            <a:r>
              <a:rPr lang="en-US" sz="2647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Have a GREAT IDEA?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813367" y="2548567"/>
            <a:ext cx="3979376" cy="309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2"/>
              </a:lnSpc>
              <a:spcBef>
                <a:spcPct val="0"/>
              </a:spcBef>
            </a:pPr>
            <a:r>
              <a:rPr lang="en-US" sz="1865" dirty="0">
                <a:solidFill>
                  <a:srgbClr val="EA7125"/>
                </a:solidFill>
                <a:latin typeface="Montserrat"/>
                <a:ea typeface="Montserrat"/>
                <a:cs typeface="Montserrat"/>
                <a:sym typeface="Montserrat"/>
              </a:rPr>
              <a:t>Two Tracks, Double the Prizes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664217" y="3053603"/>
            <a:ext cx="4277679" cy="332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7"/>
              </a:lnSpc>
              <a:spcBef>
                <a:spcPct val="0"/>
              </a:spcBef>
            </a:pPr>
            <a:r>
              <a:rPr lang="en-US" sz="2005">
                <a:solidFill>
                  <a:srgbClr val="1E252B"/>
                </a:solidFill>
                <a:latin typeface="Montserrat"/>
                <a:ea typeface="Montserrat"/>
                <a:cs typeface="Montserrat"/>
                <a:sym typeface="Montserrat"/>
              </a:rPr>
              <a:t>Campus &amp; Community Prizes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8D900-643D-E23A-6F83-C147B7D7C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55"/>
            <a:ext cx="12192000" cy="1325563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Campbell Innovation Challenge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6F3BE-F9EF-0A42-B038-7C0EFCB75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052" y="1506140"/>
            <a:ext cx="5157787" cy="823912"/>
          </a:xfrm>
        </p:spPr>
        <p:txBody>
          <a:bodyPr>
            <a:normAutofit/>
          </a:bodyPr>
          <a:lstStyle/>
          <a:p>
            <a:r>
              <a:rPr lang="en-US" sz="3600" dirty="0"/>
              <a:t>The “Pitch”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79DD4B5D-6CF8-7203-2F7F-29DD0A300A0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15440532"/>
              </p:ext>
            </p:extLst>
          </p:nvPr>
        </p:nvGraphicFramePr>
        <p:xfrm>
          <a:off x="291830" y="2427178"/>
          <a:ext cx="5705745" cy="4425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358C32-244C-1A59-C77C-883EB54AFA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94399" y="1428244"/>
            <a:ext cx="5802549" cy="823912"/>
          </a:xfrm>
        </p:spPr>
        <p:txBody>
          <a:bodyPr>
            <a:noAutofit/>
          </a:bodyPr>
          <a:lstStyle/>
          <a:p>
            <a:r>
              <a:rPr lang="en-US" sz="3600" dirty="0"/>
              <a:t>Example of Submissions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A1E978-BB43-67FB-21A3-BF0AB985D1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4"/>
            <a:ext cx="5802548" cy="39735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Student Tailgate on Academic Circle	</a:t>
            </a:r>
          </a:p>
          <a:p>
            <a:r>
              <a:rPr lang="en-US" dirty="0"/>
              <a:t>Flower Gardens 		</a:t>
            </a:r>
          </a:p>
          <a:p>
            <a:r>
              <a:rPr lang="en-US" dirty="0"/>
              <a:t>Healthy Food in Gaylord’s</a:t>
            </a:r>
          </a:p>
          <a:p>
            <a:r>
              <a:rPr lang="en-US" dirty="0"/>
              <a:t>CU Service Organization</a:t>
            </a:r>
          </a:p>
          <a:p>
            <a:r>
              <a:rPr lang="en-US" dirty="0"/>
              <a:t>Teach Chess to Area Students </a:t>
            </a:r>
          </a:p>
          <a:p>
            <a:r>
              <a:rPr lang="en-US" dirty="0"/>
              <a:t>Student-led AI Conference</a:t>
            </a:r>
          </a:p>
          <a:p>
            <a:r>
              <a:rPr lang="en-US" dirty="0"/>
              <a:t>Campus Parking Initiative</a:t>
            </a:r>
          </a:p>
          <a:p>
            <a:r>
              <a:rPr lang="en-US" dirty="0"/>
              <a:t>“Athletic” food section in Gaylord’s </a:t>
            </a:r>
          </a:p>
          <a:p>
            <a:r>
              <a:rPr lang="en-US" dirty="0"/>
              <a:t>Campus Clean-up Program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786203-0DFF-6724-D0C5-C7E4FC55344D}"/>
              </a:ext>
            </a:extLst>
          </p:cNvPr>
          <p:cNvSpPr txBox="1"/>
          <p:nvPr/>
        </p:nvSpPr>
        <p:spPr>
          <a:xfrm>
            <a:off x="3329291" y="6488668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9235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160</Words>
  <Application>Microsoft Office PowerPoint</Application>
  <PresentationFormat>Widescreen</PresentationFormat>
  <Paragraphs>34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Aptos</vt:lpstr>
      <vt:lpstr>Aptos Display</vt:lpstr>
      <vt:lpstr>Arial</vt:lpstr>
      <vt:lpstr>Lora</vt:lpstr>
      <vt:lpstr>Montserrat</vt:lpstr>
      <vt:lpstr>Montserrat Bold</vt:lpstr>
      <vt:lpstr>Office Theme</vt:lpstr>
      <vt:lpstr>PowerPoint Presentation</vt:lpstr>
      <vt:lpstr>Campbell Innovation Challenge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O'Mara, Kevin J</dc:creator>
  <cp:lastModifiedBy>O'Mara, Kevin J</cp:lastModifiedBy>
  <cp:revision>7</cp:revision>
  <dcterms:created xsi:type="dcterms:W3CDTF">2024-10-30T13:28:51Z</dcterms:created>
  <dcterms:modified xsi:type="dcterms:W3CDTF">2024-11-06T20:39:52Z</dcterms:modified>
</cp:coreProperties>
</file>