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Art Nuvo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 Bold" panose="020B0604020202020204" charset="0"/>
      <p:regular r:id="rId8"/>
    </p:embeddedFont>
    <p:embeddedFont>
      <p:font typeface="Montserrat Semi-Bold" panose="020B0604020202020204" charset="0"/>
      <p:regular r:id="rId9"/>
    </p:embeddedFont>
    <p:embeddedFont>
      <p:font typeface="Montserrat Semi-Bold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CCCCFF"/>
    <a:srgbClr val="CC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43" autoAdjust="0"/>
    <p:restoredTop sz="94622" autoAdjust="0"/>
  </p:normalViewPr>
  <p:slideViewPr>
    <p:cSldViewPr>
      <p:cViewPr>
        <p:scale>
          <a:sx n="41" d="100"/>
          <a:sy n="41" d="100"/>
        </p:scale>
        <p:origin x="1104" y="1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19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hyperlink" Target="https://pxhere.com/en/photo/113373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3D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63968" y="-669557"/>
            <a:ext cx="3086100" cy="33050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468864" y="6384117"/>
            <a:ext cx="3377821" cy="354626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333500" y="3924300"/>
            <a:ext cx="3086100" cy="314106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7254224" y="6212272"/>
            <a:ext cx="4153314" cy="378221"/>
            <a:chOff x="0" y="0"/>
            <a:chExt cx="5537753" cy="504295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52661" cy="503801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362845" y="-47625"/>
              <a:ext cx="5174907" cy="551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8"/>
                </a:lnSpc>
              </a:pPr>
              <a:r>
                <a:rPr lang="en-US" sz="2505" spc="-5">
                  <a:solidFill>
                    <a:srgbClr val="F8F8FF"/>
                  </a:solidFill>
                  <a:latin typeface="Montserrat Semi-Bold"/>
                </a:rPr>
                <a:t>Maddox Hall Room 117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 l="12448" t="13246" r="51955" b="77428"/>
          <a:stretch>
            <a:fillRect/>
          </a:stretch>
        </p:blipFill>
        <p:spPr>
          <a:xfrm>
            <a:off x="7055516" y="-111691"/>
            <a:ext cx="4176968" cy="14161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V="1">
            <a:off x="13880393" y="3285984"/>
            <a:ext cx="2093405" cy="4114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146384" y="9282632"/>
            <a:ext cx="3086100" cy="22585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3237090" y="8488242"/>
            <a:ext cx="1544461" cy="162148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6671344" y="9425384"/>
            <a:ext cx="2659537" cy="1442143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6113343" y="4753864"/>
            <a:ext cx="6435077" cy="35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1"/>
              </a:lnSpc>
            </a:pPr>
            <a:r>
              <a:rPr lang="en-US" sz="2129" spc="121">
                <a:solidFill>
                  <a:srgbClr val="F8F8FF"/>
                </a:solidFill>
                <a:latin typeface="Montserrat Semi-Bold Bold"/>
              </a:rPr>
              <a:t>24 FEBRUARY, 2023 | 12:30 PM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765447" y="5205681"/>
            <a:ext cx="3130867" cy="867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7"/>
              </a:lnSpc>
            </a:pPr>
            <a:r>
              <a:rPr lang="en-US" sz="2505" spc="-5">
                <a:solidFill>
                  <a:srgbClr val="F8F8FF"/>
                </a:solidFill>
                <a:latin typeface="Montserrat Semi-Bold"/>
              </a:rPr>
              <a:t>Members: Free</a:t>
            </a:r>
          </a:p>
          <a:p>
            <a:pPr algn="ctr">
              <a:lnSpc>
                <a:spcPts val="3507"/>
              </a:lnSpc>
            </a:pPr>
            <a:r>
              <a:rPr lang="en-US" sz="2505" spc="-5">
                <a:solidFill>
                  <a:srgbClr val="F8F8FF"/>
                </a:solidFill>
                <a:latin typeface="Montserrat Semi-Bold"/>
              </a:rPr>
              <a:t>Non Members: $5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6176312" y="1565421"/>
            <a:ext cx="5935376" cy="2879295"/>
            <a:chOff x="0" y="0"/>
            <a:chExt cx="7913835" cy="3839061"/>
          </a:xfrm>
        </p:grpSpPr>
        <p:sp>
          <p:nvSpPr>
            <p:cNvPr id="21" name="TextBox 21"/>
            <p:cNvSpPr txBox="1"/>
            <p:nvPr/>
          </p:nvSpPr>
          <p:spPr>
            <a:xfrm>
              <a:off x="0" y="28575"/>
              <a:ext cx="7913835" cy="3810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87"/>
                </a:lnSpc>
              </a:pPr>
              <a:r>
                <a:rPr lang="en-US" sz="9644">
                  <a:solidFill>
                    <a:srgbClr val="F8F8FF"/>
                  </a:solidFill>
                  <a:latin typeface="Art Nuvo"/>
                </a:rPr>
                <a:t>CELEBRATE PAINT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226956" y="800265"/>
              <a:ext cx="1459923" cy="2085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06"/>
                </a:lnSpc>
              </a:pPr>
              <a:r>
                <a:rPr lang="en-US" sz="9362">
                  <a:solidFill>
                    <a:srgbClr val="F89E0E"/>
                  </a:solidFill>
                  <a:latin typeface="Art Nuvo"/>
                </a:rPr>
                <a:t>&amp;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310732" y="7459174"/>
            <a:ext cx="9666535" cy="1966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3"/>
              </a:lnSpc>
            </a:pPr>
            <a:r>
              <a:rPr lang="en-US" sz="3759">
                <a:solidFill>
                  <a:srgbClr val="FFFFFF"/>
                </a:solidFill>
                <a:latin typeface="Canva Sans Bold"/>
              </a:rPr>
              <a:t>Enjoy an afternoon of canvas painting and fellowship with diverse CPHS Students</a:t>
            </a:r>
          </a:p>
        </p:txBody>
      </p:sp>
      <p:pic>
        <p:nvPicPr>
          <p:cNvPr id="58" name="Picture 57" descr="A picture containing tool, broom&#10;&#10;Description automatically generated">
            <a:extLst>
              <a:ext uri="{FF2B5EF4-FFF2-40B4-BE49-F238E27FC236}">
                <a16:creationId xmlns:a16="http://schemas.microsoft.com/office/drawing/2014/main" id="{25F15E93-79AE-93D9-1E77-26B5250030D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13884185" y="-38100"/>
            <a:ext cx="4395943" cy="2921083"/>
          </a:xfrm>
          <a:prstGeom prst="rect">
            <a:avLst/>
          </a:prstGeom>
        </p:spPr>
      </p:pic>
      <p:pic>
        <p:nvPicPr>
          <p:cNvPr id="61" name="Picture 60" descr="Qr code&#10;&#10;Description automatically generated">
            <a:extLst>
              <a:ext uri="{FF2B5EF4-FFF2-40B4-BE49-F238E27FC236}">
                <a16:creationId xmlns:a16="http://schemas.microsoft.com/office/drawing/2014/main" id="{1697CEF9-37AA-0B3D-5D26-82BBC50F702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1" y="7398668"/>
            <a:ext cx="2747787" cy="2747787"/>
          </a:xfrm>
          <a:prstGeom prst="rect">
            <a:avLst/>
          </a:prstGeom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C014E996-BCBE-FC39-436F-0D9E3A094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24200" y="-517157"/>
            <a:ext cx="3086100" cy="3305060"/>
          </a:xfrm>
          <a:prstGeom prst="rect">
            <a:avLst/>
          </a:prstGeom>
        </p:spPr>
      </p:pic>
      <p:pic>
        <p:nvPicPr>
          <p:cNvPr id="66" name="Picture 65" descr="A picture containing tool, broom&#10;&#10;Description automatically generated">
            <a:extLst>
              <a:ext uri="{FF2B5EF4-FFF2-40B4-BE49-F238E27FC236}">
                <a16:creationId xmlns:a16="http://schemas.microsoft.com/office/drawing/2014/main" id="{B2004BDF-7878-4264-9C79-989A2406056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0" y="12617"/>
            <a:ext cx="4395943" cy="29210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34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Montserrat Semi-Bold</vt:lpstr>
      <vt:lpstr>Arial</vt:lpstr>
      <vt:lpstr>Montserrat Semi-Bold Bold</vt:lpstr>
      <vt:lpstr>Canva Sans Bold</vt:lpstr>
      <vt:lpstr>Art Nuvo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 and Brown Illustrative Art Festival Poster</dc:title>
  <cp:lastModifiedBy>Amira Carter</cp:lastModifiedBy>
  <cp:revision>2</cp:revision>
  <dcterms:created xsi:type="dcterms:W3CDTF">2006-08-16T00:00:00Z</dcterms:created>
  <dcterms:modified xsi:type="dcterms:W3CDTF">2023-02-08T19:40:27Z</dcterms:modified>
  <dc:identifier>DAFZwxBtwRY</dc:identifier>
</cp:coreProperties>
</file>