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72" r:id="rId1"/>
  </p:sldMasterIdLst>
  <p:notesMasterIdLst>
    <p:notesMasterId r:id="rId4"/>
  </p:notesMasterIdLst>
  <p:sldIdLst>
    <p:sldId id="2082" r:id="rId2"/>
    <p:sldId id="2084" r:id="rId3"/>
  </p:sldIdLst>
  <p:sldSz cx="12192000" cy="6858000"/>
  <p:notesSz cx="6858000" cy="9144000"/>
  <p:embeddedFontLst>
    <p:embeddedFont>
      <p:font typeface="Gill Sans MT" panose="020B0502020104020203" pitchFamily="34" charset="0"/>
      <p:regular r:id="rId5"/>
      <p:bold r:id="rId6"/>
      <p:italic r:id="rId7"/>
      <p:boldItalic r:id="rId8"/>
    </p:embeddedFont>
    <p:embeddedFont>
      <p:font typeface="Wingdings 2" panose="05020102010507070707" pitchFamily="18" charset="2"/>
      <p:regular r:id="rId9"/>
    </p:embeddedFont>
  </p:embeddedFontLst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es Herring" initials="CH" lastIdx="19" clrIdx="0">
    <p:extLst>
      <p:ext uri="{19B8F6BF-5375-455C-9EA6-DF929625EA0E}">
        <p15:presenceInfo xmlns:p15="http://schemas.microsoft.com/office/powerpoint/2012/main" userId="e74a762d98f7be22" providerId="Windows Live"/>
      </p:ext>
    </p:extLst>
  </p:cmAuthor>
  <p:cmAuthor id="2" name="Abby Harris" initials="AH" lastIdx="91" clrIdx="1">
    <p:extLst>
      <p:ext uri="{19B8F6BF-5375-455C-9EA6-DF929625EA0E}">
        <p15:presenceInfo xmlns:p15="http://schemas.microsoft.com/office/powerpoint/2012/main" userId="S::amharris0429@email.campbell.edu::4783234a-57d7-4333-aa2b-68023a284a9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D05"/>
    <a:srgbClr val="C89538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556" autoAdjust="0"/>
    <p:restoredTop sz="90581" autoAdjust="0"/>
  </p:normalViewPr>
  <p:slideViewPr>
    <p:cSldViewPr snapToGrid="0" snapToObjects="1">
      <p:cViewPr varScale="1">
        <p:scale>
          <a:sx n="77" d="100"/>
          <a:sy n="77" d="100"/>
        </p:scale>
        <p:origin x="114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46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commentAuthors" Target="commentAuthors.xml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61F61198-C0AB-CB43-A902-5EB2E3BCF3A5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EEA826DB-1756-BA41-89B1-DB1B316B6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5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3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0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9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4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3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3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2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7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87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9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42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E49B6D6-D5F3-9A41-BB8B-23D56C292D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09002C8-9F40-0E48-8C9A-B46C6B09C9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0046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0C418F9-B1A3-4097-9C97-E1C9F31497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21F20B-C84F-3B51-FF54-8D2B946F2C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08" r="-1" b="6796"/>
          <a:stretch>
            <a:fillRect/>
          </a:stretch>
        </p:blipFill>
        <p:spPr>
          <a:xfrm>
            <a:off x="446533" y="457201"/>
            <a:ext cx="7595655" cy="5856458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6B5E8ED2-C3EC-40AD-BDB9-27E589B52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3" y="457202"/>
            <a:ext cx="3615593" cy="585973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DD82D2-3EAC-A13D-C681-58DBCF7B6CA3}"/>
              </a:ext>
            </a:extLst>
          </p:cNvPr>
          <p:cNvSpPr/>
          <p:nvPr/>
        </p:nvSpPr>
        <p:spPr>
          <a:xfrm>
            <a:off x="8239328" y="541064"/>
            <a:ext cx="338522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bg1"/>
                </a:solidFill>
                <a:latin typeface="Arial" pitchFamily="34" charset="0"/>
              </a:rPr>
              <a:t>Patient with CAD and essential tremor taking metoprolol succinate. There are essential tremor data with </a:t>
            </a:r>
            <a:r>
              <a:rPr lang="en-US" dirty="0" err="1">
                <a:solidFill>
                  <a:schemeClr val="bg1"/>
                </a:solidFill>
                <a:latin typeface="Arial" pitchFamily="34" charset="0"/>
              </a:rPr>
              <a:t>propranolol,but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</a:rPr>
              <a:t> not metoprolol,  so are there any data supporting use of propranolol in CAD patients? Tried searching </a:t>
            </a:r>
            <a:r>
              <a:rPr lang="en-US" dirty="0" err="1">
                <a:solidFill>
                  <a:schemeClr val="bg1"/>
                </a:solidFill>
                <a:latin typeface="Arial" pitchFamily="34" charset="0"/>
              </a:rPr>
              <a:t>OpenEvidence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</a:rPr>
              <a:t> AI.</a:t>
            </a: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7F0B73-C344-6163-539C-3D6C5AB33748}"/>
              </a:ext>
            </a:extLst>
          </p:cNvPr>
          <p:cNvSpPr/>
          <p:nvPr/>
        </p:nvSpPr>
        <p:spPr>
          <a:xfrm>
            <a:off x="8239328" y="3404683"/>
            <a:ext cx="33852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dirty="0">
                <a:solidFill>
                  <a:schemeClr val="bg1"/>
                </a:solidFill>
                <a:latin typeface="Arial" pitchFamily="34" charset="0"/>
              </a:rPr>
              <a:t>Unfortunately, it stated using propranolol in CAD patients with an EF </a:t>
            </a:r>
            <a:r>
              <a:rPr lang="en-US" u="sng" dirty="0">
                <a:solidFill>
                  <a:schemeClr val="bg1"/>
                </a:solidFill>
                <a:latin typeface="Arial" pitchFamily="34" charset="0"/>
              </a:rPr>
              <a:t>&lt;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</a:rPr>
              <a:t>40% reduces MACE and mortality.  Please be careful folks! As we know, using propranolol in patients with an EF </a:t>
            </a:r>
            <a:r>
              <a:rPr lang="en-US" u="sng" dirty="0">
                <a:solidFill>
                  <a:schemeClr val="bg1"/>
                </a:solidFill>
                <a:latin typeface="Arial" pitchFamily="34" charset="0"/>
              </a:rPr>
              <a:t>&lt;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</a:rPr>
              <a:t>40% is not supported by data or used in practice as SOC since it can worsen clinical outcomes.</a:t>
            </a: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291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E2AE48-1516-38A1-1EAA-8D98298AC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D3ACB284-7D56-54C9-578F-E84C339E4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341267A-ADDC-FB8F-6FF5-536CE3BC52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3" y="457202"/>
            <a:ext cx="3615593" cy="585973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A190D0-4A38-FE14-C87F-24D8301F03B4}"/>
              </a:ext>
            </a:extLst>
          </p:cNvPr>
          <p:cNvSpPr/>
          <p:nvPr/>
        </p:nvSpPr>
        <p:spPr>
          <a:xfrm>
            <a:off x="8280400" y="541064"/>
            <a:ext cx="33441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References that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OpenEvidence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provided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152478D-E8F8-4940-471C-4627847E3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290" y="175759"/>
            <a:ext cx="6592220" cy="58948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92ED7C0-FB83-1689-C525-8F8B78A76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90" y="6103890"/>
            <a:ext cx="6630325" cy="69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6091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059f3564-8e54-4ad1-8260-4f2a1608acf0"/>
  <p:tag name="WASPOLLED" val="EF1BB7FF61F943C0BF3696D6A7050B96"/>
  <p:tag name="TPVERSION" val="8"/>
  <p:tag name="TPFULLVERSION" val="8.9.4.26"/>
  <p:tag name="PPTVERSION" val="16"/>
  <p:tag name="TPOS" val="2"/>
  <p:tag name="TPLASTSAVEVERSION" val="6.4 PC"/>
</p:tagLst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44402</TotalTime>
  <Words>101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Gill Sans MT</vt:lpstr>
      <vt:lpstr>Wingdings 2</vt:lpstr>
      <vt:lpstr>Arial</vt:lpstr>
      <vt:lpstr>Dividend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Hypertension 2020</dc:title>
  <dc:creator>Herring Charles</dc:creator>
  <cp:lastModifiedBy>Charles T.  Herring</cp:lastModifiedBy>
  <cp:revision>241</cp:revision>
  <dcterms:created xsi:type="dcterms:W3CDTF">2020-08-29T23:08:01Z</dcterms:created>
  <dcterms:modified xsi:type="dcterms:W3CDTF">2025-08-11T15:44:34Z</dcterms:modified>
</cp:coreProperties>
</file>