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eron Lee" userId="90d48f9c2c309c50" providerId="LiveId" clId="{5391046D-DA8C-4781-B577-CC60D9FDB70F}"/>
    <pc:docChg chg="custSel delSld modSld">
      <pc:chgData name="Kameron Lee" userId="90d48f9c2c309c50" providerId="LiveId" clId="{5391046D-DA8C-4781-B577-CC60D9FDB70F}" dt="2025-11-22T15:39:29.570" v="295" actId="20577"/>
      <pc:docMkLst>
        <pc:docMk/>
      </pc:docMkLst>
      <pc:sldChg chg="modSp mod">
        <pc:chgData name="Kameron Lee" userId="90d48f9c2c309c50" providerId="LiveId" clId="{5391046D-DA8C-4781-B577-CC60D9FDB70F}" dt="2025-11-22T15:37:52.289" v="240" actId="20577"/>
        <pc:sldMkLst>
          <pc:docMk/>
          <pc:sldMk cId="3099706109" sldId="259"/>
        </pc:sldMkLst>
        <pc:spChg chg="mod">
          <ac:chgData name="Kameron Lee" userId="90d48f9c2c309c50" providerId="LiveId" clId="{5391046D-DA8C-4781-B577-CC60D9FDB70F}" dt="2025-11-22T15:37:52.289" v="240" actId="20577"/>
          <ac:spMkLst>
            <pc:docMk/>
            <pc:sldMk cId="3099706109" sldId="259"/>
            <ac:spMk id="3" creationId="{84F7AA00-93F9-B841-D799-59D116A10122}"/>
          </ac:spMkLst>
        </pc:spChg>
      </pc:sldChg>
      <pc:sldChg chg="del">
        <pc:chgData name="Kameron Lee" userId="90d48f9c2c309c50" providerId="LiveId" clId="{5391046D-DA8C-4781-B577-CC60D9FDB70F}" dt="2025-11-22T15:39:16.651" v="280" actId="47"/>
        <pc:sldMkLst>
          <pc:docMk/>
          <pc:sldMk cId="155251508" sldId="260"/>
        </pc:sldMkLst>
      </pc:sldChg>
      <pc:sldChg chg="del">
        <pc:chgData name="Kameron Lee" userId="90d48f9c2c309c50" providerId="LiveId" clId="{5391046D-DA8C-4781-B577-CC60D9FDB70F}" dt="2025-11-22T15:38:05.913" v="241" actId="47"/>
        <pc:sldMkLst>
          <pc:docMk/>
          <pc:sldMk cId="2234705390" sldId="261"/>
        </pc:sldMkLst>
      </pc:sldChg>
      <pc:sldChg chg="modSp mod">
        <pc:chgData name="Kameron Lee" userId="90d48f9c2c309c50" providerId="LiveId" clId="{5391046D-DA8C-4781-B577-CC60D9FDB70F}" dt="2025-11-22T15:38:44.325" v="264" actId="20577"/>
        <pc:sldMkLst>
          <pc:docMk/>
          <pc:sldMk cId="3070404814" sldId="262"/>
        </pc:sldMkLst>
        <pc:graphicFrameChg chg="modGraphic">
          <ac:chgData name="Kameron Lee" userId="90d48f9c2c309c50" providerId="LiveId" clId="{5391046D-DA8C-4781-B577-CC60D9FDB70F}" dt="2025-11-22T15:38:44.325" v="264" actId="20577"/>
          <ac:graphicFrameMkLst>
            <pc:docMk/>
            <pc:sldMk cId="3070404814" sldId="262"/>
            <ac:graphicFrameMk id="5" creationId="{8823C24C-0184-66C2-A6D7-62D970E65035}"/>
          </ac:graphicFrameMkLst>
        </pc:graphicFrameChg>
      </pc:sldChg>
      <pc:sldChg chg="modSp mod">
        <pc:chgData name="Kameron Lee" userId="90d48f9c2c309c50" providerId="LiveId" clId="{5391046D-DA8C-4781-B577-CC60D9FDB70F}" dt="2025-11-22T15:39:09.226" v="279" actId="313"/>
        <pc:sldMkLst>
          <pc:docMk/>
          <pc:sldMk cId="433029442" sldId="264"/>
        </pc:sldMkLst>
        <pc:spChg chg="mod">
          <ac:chgData name="Kameron Lee" userId="90d48f9c2c309c50" providerId="LiveId" clId="{5391046D-DA8C-4781-B577-CC60D9FDB70F}" dt="2025-11-22T15:39:09.226" v="279" actId="313"/>
          <ac:spMkLst>
            <pc:docMk/>
            <pc:sldMk cId="433029442" sldId="264"/>
            <ac:spMk id="3" creationId="{D5C5425B-9FB1-5845-3E9D-B4E7CABD36DA}"/>
          </ac:spMkLst>
        </pc:spChg>
      </pc:sldChg>
      <pc:sldChg chg="del">
        <pc:chgData name="Kameron Lee" userId="90d48f9c2c309c50" providerId="LiveId" clId="{5391046D-DA8C-4781-B577-CC60D9FDB70F}" dt="2025-11-22T15:38:07.870" v="242" actId="47"/>
        <pc:sldMkLst>
          <pc:docMk/>
          <pc:sldMk cId="933061092" sldId="265"/>
        </pc:sldMkLst>
      </pc:sldChg>
      <pc:sldChg chg="modSp mod">
        <pc:chgData name="Kameron Lee" userId="90d48f9c2c309c50" providerId="LiveId" clId="{5391046D-DA8C-4781-B577-CC60D9FDB70F}" dt="2025-11-22T15:39:29.570" v="295" actId="20577"/>
        <pc:sldMkLst>
          <pc:docMk/>
          <pc:sldMk cId="1996031657" sldId="266"/>
        </pc:sldMkLst>
        <pc:spChg chg="mod">
          <ac:chgData name="Kameron Lee" userId="90d48f9c2c309c50" providerId="LiveId" clId="{5391046D-DA8C-4781-B577-CC60D9FDB70F}" dt="2025-11-22T15:39:29.570" v="295" actId="20577"/>
          <ac:spMkLst>
            <pc:docMk/>
            <pc:sldMk cId="1996031657" sldId="266"/>
            <ac:spMk id="3" creationId="{CB072B22-1437-7C1A-8D89-AEF6DAEAC09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9F713-EF80-4C8E-990B-766DFFEDED4A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6C66254-238F-4611-8045-81C3DEE824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SPRING HOURS!</a:t>
          </a:r>
        </a:p>
      </dgm:t>
    </dgm:pt>
    <dgm:pt modelId="{AA44D251-5055-4745-964E-0F1C052AED27}" type="parTrans" cxnId="{206425F0-0882-464B-AF1B-8980B1E0758B}">
      <dgm:prSet/>
      <dgm:spPr/>
      <dgm:t>
        <a:bodyPr/>
        <a:lstStyle/>
        <a:p>
          <a:endParaRPr lang="en-US"/>
        </a:p>
      </dgm:t>
    </dgm:pt>
    <dgm:pt modelId="{B8DDA5B1-19C4-4FE8-A18B-BC329E1EE3BE}" type="sibTrans" cxnId="{206425F0-0882-464B-AF1B-8980B1E0758B}">
      <dgm:prSet/>
      <dgm:spPr/>
      <dgm:t>
        <a:bodyPr/>
        <a:lstStyle/>
        <a:p>
          <a:endParaRPr lang="en-US"/>
        </a:p>
      </dgm:t>
    </dgm:pt>
    <dgm:pt modelId="{F071C168-9816-43B8-BD11-F020B7BBC1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December 20</a:t>
          </a:r>
          <a:r>
            <a:rPr lang="en-US" sz="3200" baseline="30000" dirty="0"/>
            <a:t>th</a:t>
          </a:r>
          <a:r>
            <a:rPr lang="en-US" sz="3200" dirty="0"/>
            <a:t> </a:t>
          </a:r>
        </a:p>
      </dgm:t>
    </dgm:pt>
    <dgm:pt modelId="{4AE00548-72DF-4FDA-8DF4-16A67E46676E}" type="parTrans" cxnId="{C5EBC339-FEB5-404B-9485-C0579106969B}">
      <dgm:prSet/>
      <dgm:spPr/>
      <dgm:t>
        <a:bodyPr/>
        <a:lstStyle/>
        <a:p>
          <a:endParaRPr lang="en-US"/>
        </a:p>
      </dgm:t>
    </dgm:pt>
    <dgm:pt modelId="{C577048B-0C80-450D-8742-5DB4BF2C1F87}" type="sibTrans" cxnId="{C5EBC339-FEB5-404B-9485-C0579106969B}">
      <dgm:prSet/>
      <dgm:spPr/>
      <dgm:t>
        <a:bodyPr/>
        <a:lstStyle/>
        <a:p>
          <a:endParaRPr lang="en-US"/>
        </a:p>
      </dgm:t>
    </dgm:pt>
    <dgm:pt modelId="{272BB771-8D9E-4016-B1DC-E8F62D4A9009}" type="pres">
      <dgm:prSet presAssocID="{D2A9F713-EF80-4C8E-990B-766DFFEDED4A}" presName="root" presStyleCnt="0">
        <dgm:presLayoutVars>
          <dgm:dir/>
          <dgm:resizeHandles val="exact"/>
        </dgm:presLayoutVars>
      </dgm:prSet>
      <dgm:spPr/>
    </dgm:pt>
    <dgm:pt modelId="{2D9C6298-07A1-44C2-90F8-A0CB2722098E}" type="pres">
      <dgm:prSet presAssocID="{26C66254-238F-4611-8045-81C3DEE824E2}" presName="compNode" presStyleCnt="0"/>
      <dgm:spPr/>
    </dgm:pt>
    <dgm:pt modelId="{1B32F6AD-650D-4FBE-86B9-222D73FF9CA7}" type="pres">
      <dgm:prSet presAssocID="{26C66254-238F-4611-8045-81C3DEE824E2}" presName="iconRect" presStyleLbl="node1" presStyleIdx="0" presStyleCnt="1" custScaleX="181401" custScaleY="169773" custLinFactNeighborX="-3150" custLinFactNeighborY="-345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C1C3B20D-EF32-49AC-BC99-7091908DA60B}" type="pres">
      <dgm:prSet presAssocID="{26C66254-238F-4611-8045-81C3DEE824E2}" presName="iconSpace" presStyleCnt="0"/>
      <dgm:spPr/>
    </dgm:pt>
    <dgm:pt modelId="{C82C1900-2D50-4CA7-992E-EA4EFC1C24C1}" type="pres">
      <dgm:prSet presAssocID="{26C66254-238F-4611-8045-81C3DEE824E2}" presName="parTx" presStyleLbl="revTx" presStyleIdx="0" presStyleCnt="2">
        <dgm:presLayoutVars>
          <dgm:chMax val="0"/>
          <dgm:chPref val="0"/>
        </dgm:presLayoutVars>
      </dgm:prSet>
      <dgm:spPr/>
    </dgm:pt>
    <dgm:pt modelId="{8B8F2BC1-A4EB-4A4A-ACAA-4569944D3887}" type="pres">
      <dgm:prSet presAssocID="{26C66254-238F-4611-8045-81C3DEE824E2}" presName="txSpace" presStyleCnt="0"/>
      <dgm:spPr/>
    </dgm:pt>
    <dgm:pt modelId="{A46A60BA-948D-44C7-859E-5B2A77E27A78}" type="pres">
      <dgm:prSet presAssocID="{26C66254-238F-4611-8045-81C3DEE824E2}" presName="desTx" presStyleLbl="revTx" presStyleIdx="1" presStyleCnt="2">
        <dgm:presLayoutVars/>
      </dgm:prSet>
      <dgm:spPr/>
    </dgm:pt>
  </dgm:ptLst>
  <dgm:cxnLst>
    <dgm:cxn modelId="{F4BE892E-3136-43BC-8E28-FC4F99829BAB}" type="presOf" srcId="{D2A9F713-EF80-4C8E-990B-766DFFEDED4A}" destId="{272BB771-8D9E-4016-B1DC-E8F62D4A9009}" srcOrd="0" destOrd="0" presId="urn:microsoft.com/office/officeart/2018/5/layout/CenteredIconLabelDescriptionList"/>
    <dgm:cxn modelId="{C5EBC339-FEB5-404B-9485-C0579106969B}" srcId="{26C66254-238F-4611-8045-81C3DEE824E2}" destId="{F071C168-9816-43B8-BD11-F020B7BBC13F}" srcOrd="0" destOrd="0" parTransId="{4AE00548-72DF-4FDA-8DF4-16A67E46676E}" sibTransId="{C577048B-0C80-450D-8742-5DB4BF2C1F87}"/>
    <dgm:cxn modelId="{C1B7FFD8-8383-4BE8-9D8F-1EEA8268FD48}" type="presOf" srcId="{F071C168-9816-43B8-BD11-F020B7BBC13F}" destId="{A46A60BA-948D-44C7-859E-5B2A77E27A78}" srcOrd="0" destOrd="0" presId="urn:microsoft.com/office/officeart/2018/5/layout/CenteredIconLabelDescriptionList"/>
    <dgm:cxn modelId="{206425F0-0882-464B-AF1B-8980B1E0758B}" srcId="{D2A9F713-EF80-4C8E-990B-766DFFEDED4A}" destId="{26C66254-238F-4611-8045-81C3DEE824E2}" srcOrd="0" destOrd="0" parTransId="{AA44D251-5055-4745-964E-0F1C052AED27}" sibTransId="{B8DDA5B1-19C4-4FE8-A18B-BC329E1EE3BE}"/>
    <dgm:cxn modelId="{330F04F5-1691-4D15-831A-1EF09DB41FE9}" type="presOf" srcId="{26C66254-238F-4611-8045-81C3DEE824E2}" destId="{C82C1900-2D50-4CA7-992E-EA4EFC1C24C1}" srcOrd="0" destOrd="0" presId="urn:microsoft.com/office/officeart/2018/5/layout/CenteredIconLabelDescriptionList"/>
    <dgm:cxn modelId="{DFAA629D-8883-438F-97AA-7503A128A89F}" type="presParOf" srcId="{272BB771-8D9E-4016-B1DC-E8F62D4A9009}" destId="{2D9C6298-07A1-44C2-90F8-A0CB2722098E}" srcOrd="0" destOrd="0" presId="urn:microsoft.com/office/officeart/2018/5/layout/CenteredIconLabelDescriptionList"/>
    <dgm:cxn modelId="{79E83A0B-E4EE-4836-A69D-1332C2ADF638}" type="presParOf" srcId="{2D9C6298-07A1-44C2-90F8-A0CB2722098E}" destId="{1B32F6AD-650D-4FBE-86B9-222D73FF9CA7}" srcOrd="0" destOrd="0" presId="urn:microsoft.com/office/officeart/2018/5/layout/CenteredIconLabelDescriptionList"/>
    <dgm:cxn modelId="{AA133F48-A8D9-4F31-9FC0-B67E75A20844}" type="presParOf" srcId="{2D9C6298-07A1-44C2-90F8-A0CB2722098E}" destId="{C1C3B20D-EF32-49AC-BC99-7091908DA60B}" srcOrd="1" destOrd="0" presId="urn:microsoft.com/office/officeart/2018/5/layout/CenteredIconLabelDescriptionList"/>
    <dgm:cxn modelId="{88DC6B54-C7BF-43EE-82B7-1E6443125199}" type="presParOf" srcId="{2D9C6298-07A1-44C2-90F8-A0CB2722098E}" destId="{C82C1900-2D50-4CA7-992E-EA4EFC1C24C1}" srcOrd="2" destOrd="0" presId="urn:microsoft.com/office/officeart/2018/5/layout/CenteredIconLabelDescriptionList"/>
    <dgm:cxn modelId="{91547A4A-C907-400C-B712-AF2F1A93C150}" type="presParOf" srcId="{2D9C6298-07A1-44C2-90F8-A0CB2722098E}" destId="{8B8F2BC1-A4EB-4A4A-ACAA-4569944D3887}" srcOrd="3" destOrd="0" presId="urn:microsoft.com/office/officeart/2018/5/layout/CenteredIconLabelDescriptionList"/>
    <dgm:cxn modelId="{AD86FD7D-4025-45A9-BF68-F51576141841}" type="presParOf" srcId="{2D9C6298-07A1-44C2-90F8-A0CB2722098E}" destId="{A46A60BA-948D-44C7-859E-5B2A77E27A7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9F713-EF80-4C8E-990B-766DFFEDED4A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D52AC6B-5B46-4EC0-BE06-E405CED7C0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FALL</a:t>
          </a:r>
        </a:p>
      </dgm:t>
    </dgm:pt>
    <dgm:pt modelId="{3C59B372-5313-4BB5-9BC7-FCA07DA5E402}" type="parTrans" cxnId="{E3EFE1AA-C538-4D39-B113-786C9DEFEF23}">
      <dgm:prSet/>
      <dgm:spPr/>
      <dgm:t>
        <a:bodyPr/>
        <a:lstStyle/>
        <a:p>
          <a:endParaRPr lang="en-US"/>
        </a:p>
      </dgm:t>
    </dgm:pt>
    <dgm:pt modelId="{2B8D6D50-2D0E-41C2-843F-F87AC903DD36}" type="sibTrans" cxnId="{E3EFE1AA-C538-4D39-B113-786C9DEFEF23}">
      <dgm:prSet/>
      <dgm:spPr/>
      <dgm:t>
        <a:bodyPr/>
        <a:lstStyle/>
        <a:p>
          <a:endParaRPr lang="en-US"/>
        </a:p>
      </dgm:t>
    </dgm:pt>
    <dgm:pt modelId="{F3493D73-E9A0-41F0-89E8-7BA5A780CF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November 14</a:t>
          </a:r>
          <a:r>
            <a:rPr lang="en-US" sz="3200" baseline="30000" dirty="0"/>
            <a:t>th</a:t>
          </a:r>
          <a:endParaRPr lang="en-US" sz="3200" dirty="0"/>
        </a:p>
      </dgm:t>
    </dgm:pt>
    <dgm:pt modelId="{38D70239-B57C-418B-BF97-2C33240E6793}" type="parTrans" cxnId="{6EC8CDE8-61E6-4F45-8B99-69A9340C863B}">
      <dgm:prSet/>
      <dgm:spPr/>
      <dgm:t>
        <a:bodyPr/>
        <a:lstStyle/>
        <a:p>
          <a:endParaRPr lang="en-US"/>
        </a:p>
      </dgm:t>
    </dgm:pt>
    <dgm:pt modelId="{433D323D-C9BA-489A-9C90-B6D163D332DE}" type="sibTrans" cxnId="{6EC8CDE8-61E6-4F45-8B99-69A9340C863B}">
      <dgm:prSet/>
      <dgm:spPr/>
      <dgm:t>
        <a:bodyPr/>
        <a:lstStyle/>
        <a:p>
          <a:endParaRPr lang="en-US"/>
        </a:p>
      </dgm:t>
    </dgm:pt>
    <dgm:pt modelId="{26C66254-238F-4611-8045-81C3DEE824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SPRING</a:t>
          </a:r>
        </a:p>
      </dgm:t>
    </dgm:pt>
    <dgm:pt modelId="{AA44D251-5055-4745-964E-0F1C052AED27}" type="parTrans" cxnId="{206425F0-0882-464B-AF1B-8980B1E0758B}">
      <dgm:prSet/>
      <dgm:spPr/>
      <dgm:t>
        <a:bodyPr/>
        <a:lstStyle/>
        <a:p>
          <a:endParaRPr lang="en-US"/>
        </a:p>
      </dgm:t>
    </dgm:pt>
    <dgm:pt modelId="{B8DDA5B1-19C4-4FE8-A18B-BC329E1EE3BE}" type="sibTrans" cxnId="{206425F0-0882-464B-AF1B-8980B1E0758B}">
      <dgm:prSet/>
      <dgm:spPr/>
      <dgm:t>
        <a:bodyPr/>
        <a:lstStyle/>
        <a:p>
          <a:endParaRPr lang="en-US"/>
        </a:p>
      </dgm:t>
    </dgm:pt>
    <dgm:pt modelId="{F071C168-9816-43B8-BD11-F020B7BBC1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December 20</a:t>
          </a:r>
          <a:r>
            <a:rPr lang="en-US" sz="3200" baseline="30000" dirty="0"/>
            <a:t>th</a:t>
          </a:r>
          <a:r>
            <a:rPr lang="en-US" sz="3200" dirty="0"/>
            <a:t> </a:t>
          </a:r>
        </a:p>
      </dgm:t>
    </dgm:pt>
    <dgm:pt modelId="{4AE00548-72DF-4FDA-8DF4-16A67E46676E}" type="parTrans" cxnId="{C5EBC339-FEB5-404B-9485-C0579106969B}">
      <dgm:prSet/>
      <dgm:spPr/>
      <dgm:t>
        <a:bodyPr/>
        <a:lstStyle/>
        <a:p>
          <a:endParaRPr lang="en-US"/>
        </a:p>
      </dgm:t>
    </dgm:pt>
    <dgm:pt modelId="{C577048B-0C80-450D-8742-5DB4BF2C1F87}" type="sibTrans" cxnId="{C5EBC339-FEB5-404B-9485-C0579106969B}">
      <dgm:prSet/>
      <dgm:spPr/>
      <dgm:t>
        <a:bodyPr/>
        <a:lstStyle/>
        <a:p>
          <a:endParaRPr lang="en-US"/>
        </a:p>
      </dgm:t>
    </dgm:pt>
    <dgm:pt modelId="{272BB771-8D9E-4016-B1DC-E8F62D4A9009}" type="pres">
      <dgm:prSet presAssocID="{D2A9F713-EF80-4C8E-990B-766DFFEDED4A}" presName="root" presStyleCnt="0">
        <dgm:presLayoutVars>
          <dgm:dir/>
          <dgm:resizeHandles val="exact"/>
        </dgm:presLayoutVars>
      </dgm:prSet>
      <dgm:spPr/>
    </dgm:pt>
    <dgm:pt modelId="{4F11328F-3FA6-4845-8386-2997CE5BB5D1}" type="pres">
      <dgm:prSet presAssocID="{ED52AC6B-5B46-4EC0-BE06-E405CED7C0BB}" presName="compNode" presStyleCnt="0"/>
      <dgm:spPr/>
    </dgm:pt>
    <dgm:pt modelId="{A2DBD188-5DD2-4A7A-B506-AC6184C43CFD}" type="pres">
      <dgm:prSet presAssocID="{ED52AC6B-5B46-4EC0-BE06-E405CED7C0BB}" presName="iconRect" presStyleLbl="node1" presStyleIdx="0" presStyleCnt="2" custScaleX="178963" custScaleY="158209" custLinFactNeighborX="1050" custLinFactNeighborY="-247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mpkin"/>
        </a:ext>
      </dgm:extLst>
    </dgm:pt>
    <dgm:pt modelId="{5A8CE58E-2397-42B2-8639-70FD5E164277}" type="pres">
      <dgm:prSet presAssocID="{ED52AC6B-5B46-4EC0-BE06-E405CED7C0BB}" presName="iconSpace" presStyleCnt="0"/>
      <dgm:spPr/>
    </dgm:pt>
    <dgm:pt modelId="{D4F70A4A-03C4-478C-BC9D-CAC70AB6517B}" type="pres">
      <dgm:prSet presAssocID="{ED52AC6B-5B46-4EC0-BE06-E405CED7C0BB}" presName="parTx" presStyleLbl="revTx" presStyleIdx="0" presStyleCnt="4">
        <dgm:presLayoutVars>
          <dgm:chMax val="0"/>
          <dgm:chPref val="0"/>
        </dgm:presLayoutVars>
      </dgm:prSet>
      <dgm:spPr/>
    </dgm:pt>
    <dgm:pt modelId="{E26FD380-7DCB-4BEA-9C8E-F0AE77073CD1}" type="pres">
      <dgm:prSet presAssocID="{ED52AC6B-5B46-4EC0-BE06-E405CED7C0BB}" presName="txSpace" presStyleCnt="0"/>
      <dgm:spPr/>
    </dgm:pt>
    <dgm:pt modelId="{86650EA7-9374-4341-91B1-9D95DC744353}" type="pres">
      <dgm:prSet presAssocID="{ED52AC6B-5B46-4EC0-BE06-E405CED7C0BB}" presName="desTx" presStyleLbl="revTx" presStyleIdx="1" presStyleCnt="4">
        <dgm:presLayoutVars/>
      </dgm:prSet>
      <dgm:spPr/>
    </dgm:pt>
    <dgm:pt modelId="{7C0DDF4B-1EA8-4098-A806-62655100A5FC}" type="pres">
      <dgm:prSet presAssocID="{2B8D6D50-2D0E-41C2-843F-F87AC903DD36}" presName="sibTrans" presStyleCnt="0"/>
      <dgm:spPr/>
    </dgm:pt>
    <dgm:pt modelId="{2D9C6298-07A1-44C2-90F8-A0CB2722098E}" type="pres">
      <dgm:prSet presAssocID="{26C66254-238F-4611-8045-81C3DEE824E2}" presName="compNode" presStyleCnt="0"/>
      <dgm:spPr/>
    </dgm:pt>
    <dgm:pt modelId="{1B32F6AD-650D-4FBE-86B9-222D73FF9CA7}" type="pres">
      <dgm:prSet presAssocID="{26C66254-238F-4611-8045-81C3DEE824E2}" presName="iconRect" presStyleLbl="node1" presStyleIdx="1" presStyleCnt="2" custScaleX="181401" custScaleY="169773" custLinFactNeighborX="-3150" custLinFactNeighborY="-345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C1C3B20D-EF32-49AC-BC99-7091908DA60B}" type="pres">
      <dgm:prSet presAssocID="{26C66254-238F-4611-8045-81C3DEE824E2}" presName="iconSpace" presStyleCnt="0"/>
      <dgm:spPr/>
    </dgm:pt>
    <dgm:pt modelId="{C82C1900-2D50-4CA7-992E-EA4EFC1C24C1}" type="pres">
      <dgm:prSet presAssocID="{26C66254-238F-4611-8045-81C3DEE824E2}" presName="parTx" presStyleLbl="revTx" presStyleIdx="2" presStyleCnt="4">
        <dgm:presLayoutVars>
          <dgm:chMax val="0"/>
          <dgm:chPref val="0"/>
        </dgm:presLayoutVars>
      </dgm:prSet>
      <dgm:spPr/>
    </dgm:pt>
    <dgm:pt modelId="{8B8F2BC1-A4EB-4A4A-ACAA-4569944D3887}" type="pres">
      <dgm:prSet presAssocID="{26C66254-238F-4611-8045-81C3DEE824E2}" presName="txSpace" presStyleCnt="0"/>
      <dgm:spPr/>
    </dgm:pt>
    <dgm:pt modelId="{A46A60BA-948D-44C7-859E-5B2A77E27A78}" type="pres">
      <dgm:prSet presAssocID="{26C66254-238F-4611-8045-81C3DEE824E2}" presName="desTx" presStyleLbl="revTx" presStyleIdx="3" presStyleCnt="4">
        <dgm:presLayoutVars/>
      </dgm:prSet>
      <dgm:spPr/>
    </dgm:pt>
  </dgm:ptLst>
  <dgm:cxnLst>
    <dgm:cxn modelId="{F4BE892E-3136-43BC-8E28-FC4F99829BAB}" type="presOf" srcId="{D2A9F713-EF80-4C8E-990B-766DFFEDED4A}" destId="{272BB771-8D9E-4016-B1DC-E8F62D4A9009}" srcOrd="0" destOrd="0" presId="urn:microsoft.com/office/officeart/2018/5/layout/CenteredIconLabelDescriptionList"/>
    <dgm:cxn modelId="{AFF3AC39-F419-4BA8-A4A9-4DDE6C6AD097}" type="presOf" srcId="{ED52AC6B-5B46-4EC0-BE06-E405CED7C0BB}" destId="{D4F70A4A-03C4-478C-BC9D-CAC70AB6517B}" srcOrd="0" destOrd="0" presId="urn:microsoft.com/office/officeart/2018/5/layout/CenteredIconLabelDescriptionList"/>
    <dgm:cxn modelId="{C5EBC339-FEB5-404B-9485-C0579106969B}" srcId="{26C66254-238F-4611-8045-81C3DEE824E2}" destId="{F071C168-9816-43B8-BD11-F020B7BBC13F}" srcOrd="0" destOrd="0" parTransId="{4AE00548-72DF-4FDA-8DF4-16A67E46676E}" sibTransId="{C577048B-0C80-450D-8742-5DB4BF2C1F87}"/>
    <dgm:cxn modelId="{E3EFE1AA-C538-4D39-B113-786C9DEFEF23}" srcId="{D2A9F713-EF80-4C8E-990B-766DFFEDED4A}" destId="{ED52AC6B-5B46-4EC0-BE06-E405CED7C0BB}" srcOrd="0" destOrd="0" parTransId="{3C59B372-5313-4BB5-9BC7-FCA07DA5E402}" sibTransId="{2B8D6D50-2D0E-41C2-843F-F87AC903DD36}"/>
    <dgm:cxn modelId="{C1B7FFD8-8383-4BE8-9D8F-1EEA8268FD48}" type="presOf" srcId="{F071C168-9816-43B8-BD11-F020B7BBC13F}" destId="{A46A60BA-948D-44C7-859E-5B2A77E27A78}" srcOrd="0" destOrd="0" presId="urn:microsoft.com/office/officeart/2018/5/layout/CenteredIconLabelDescriptionList"/>
    <dgm:cxn modelId="{6EC8CDE8-61E6-4F45-8B99-69A9340C863B}" srcId="{ED52AC6B-5B46-4EC0-BE06-E405CED7C0BB}" destId="{F3493D73-E9A0-41F0-89E8-7BA5A780CF7D}" srcOrd="0" destOrd="0" parTransId="{38D70239-B57C-418B-BF97-2C33240E6793}" sibTransId="{433D323D-C9BA-489A-9C90-B6D163D332DE}"/>
    <dgm:cxn modelId="{206425F0-0882-464B-AF1B-8980B1E0758B}" srcId="{D2A9F713-EF80-4C8E-990B-766DFFEDED4A}" destId="{26C66254-238F-4611-8045-81C3DEE824E2}" srcOrd="1" destOrd="0" parTransId="{AA44D251-5055-4745-964E-0F1C052AED27}" sibTransId="{B8DDA5B1-19C4-4FE8-A18B-BC329E1EE3BE}"/>
    <dgm:cxn modelId="{46D97FF0-656B-43DE-AC10-34FEA14B9FC1}" type="presOf" srcId="{F3493D73-E9A0-41F0-89E8-7BA5A780CF7D}" destId="{86650EA7-9374-4341-91B1-9D95DC744353}" srcOrd="0" destOrd="0" presId="urn:microsoft.com/office/officeart/2018/5/layout/CenteredIconLabelDescriptionList"/>
    <dgm:cxn modelId="{330F04F5-1691-4D15-831A-1EF09DB41FE9}" type="presOf" srcId="{26C66254-238F-4611-8045-81C3DEE824E2}" destId="{C82C1900-2D50-4CA7-992E-EA4EFC1C24C1}" srcOrd="0" destOrd="0" presId="urn:microsoft.com/office/officeart/2018/5/layout/CenteredIconLabelDescriptionList"/>
    <dgm:cxn modelId="{FA450123-80C8-4C51-A6A9-8725C574AE80}" type="presParOf" srcId="{272BB771-8D9E-4016-B1DC-E8F62D4A9009}" destId="{4F11328F-3FA6-4845-8386-2997CE5BB5D1}" srcOrd="0" destOrd="0" presId="urn:microsoft.com/office/officeart/2018/5/layout/CenteredIconLabelDescriptionList"/>
    <dgm:cxn modelId="{531A80F1-337B-49C1-AB5D-8AB1E91F3E19}" type="presParOf" srcId="{4F11328F-3FA6-4845-8386-2997CE5BB5D1}" destId="{A2DBD188-5DD2-4A7A-B506-AC6184C43CFD}" srcOrd="0" destOrd="0" presId="urn:microsoft.com/office/officeart/2018/5/layout/CenteredIconLabelDescriptionList"/>
    <dgm:cxn modelId="{6B17627F-8088-4776-ADD7-18CEA6C6B8A6}" type="presParOf" srcId="{4F11328F-3FA6-4845-8386-2997CE5BB5D1}" destId="{5A8CE58E-2397-42B2-8639-70FD5E164277}" srcOrd="1" destOrd="0" presId="urn:microsoft.com/office/officeart/2018/5/layout/CenteredIconLabelDescriptionList"/>
    <dgm:cxn modelId="{17038271-8AC5-433E-BE8A-6595DA73E2D9}" type="presParOf" srcId="{4F11328F-3FA6-4845-8386-2997CE5BB5D1}" destId="{D4F70A4A-03C4-478C-BC9D-CAC70AB6517B}" srcOrd="2" destOrd="0" presId="urn:microsoft.com/office/officeart/2018/5/layout/CenteredIconLabelDescriptionList"/>
    <dgm:cxn modelId="{309F1F3A-F16C-4E60-ACEA-FF9D1BD007A9}" type="presParOf" srcId="{4F11328F-3FA6-4845-8386-2997CE5BB5D1}" destId="{E26FD380-7DCB-4BEA-9C8E-F0AE77073CD1}" srcOrd="3" destOrd="0" presId="urn:microsoft.com/office/officeart/2018/5/layout/CenteredIconLabelDescriptionList"/>
    <dgm:cxn modelId="{245DECF6-8ED8-4A79-9B9D-9F721D439BCF}" type="presParOf" srcId="{4F11328F-3FA6-4845-8386-2997CE5BB5D1}" destId="{86650EA7-9374-4341-91B1-9D95DC744353}" srcOrd="4" destOrd="0" presId="urn:microsoft.com/office/officeart/2018/5/layout/CenteredIconLabelDescriptionList"/>
    <dgm:cxn modelId="{7BA42BAD-AD22-4006-B317-CC2AED8A751C}" type="presParOf" srcId="{272BB771-8D9E-4016-B1DC-E8F62D4A9009}" destId="{7C0DDF4B-1EA8-4098-A806-62655100A5FC}" srcOrd="1" destOrd="0" presId="urn:microsoft.com/office/officeart/2018/5/layout/CenteredIconLabelDescriptionList"/>
    <dgm:cxn modelId="{DFAA629D-8883-438F-97AA-7503A128A89F}" type="presParOf" srcId="{272BB771-8D9E-4016-B1DC-E8F62D4A9009}" destId="{2D9C6298-07A1-44C2-90F8-A0CB2722098E}" srcOrd="2" destOrd="0" presId="urn:microsoft.com/office/officeart/2018/5/layout/CenteredIconLabelDescriptionList"/>
    <dgm:cxn modelId="{79E83A0B-E4EE-4836-A69D-1332C2ADF638}" type="presParOf" srcId="{2D9C6298-07A1-44C2-90F8-A0CB2722098E}" destId="{1B32F6AD-650D-4FBE-86B9-222D73FF9CA7}" srcOrd="0" destOrd="0" presId="urn:microsoft.com/office/officeart/2018/5/layout/CenteredIconLabelDescriptionList"/>
    <dgm:cxn modelId="{AA133F48-A8D9-4F31-9FC0-B67E75A20844}" type="presParOf" srcId="{2D9C6298-07A1-44C2-90F8-A0CB2722098E}" destId="{C1C3B20D-EF32-49AC-BC99-7091908DA60B}" srcOrd="1" destOrd="0" presId="urn:microsoft.com/office/officeart/2018/5/layout/CenteredIconLabelDescriptionList"/>
    <dgm:cxn modelId="{88DC6B54-C7BF-43EE-82B7-1E6443125199}" type="presParOf" srcId="{2D9C6298-07A1-44C2-90F8-A0CB2722098E}" destId="{C82C1900-2D50-4CA7-992E-EA4EFC1C24C1}" srcOrd="2" destOrd="0" presId="urn:microsoft.com/office/officeart/2018/5/layout/CenteredIconLabelDescriptionList"/>
    <dgm:cxn modelId="{91547A4A-C907-400C-B712-AF2F1A93C150}" type="presParOf" srcId="{2D9C6298-07A1-44C2-90F8-A0CB2722098E}" destId="{8B8F2BC1-A4EB-4A4A-ACAA-4569944D3887}" srcOrd="3" destOrd="0" presId="urn:microsoft.com/office/officeart/2018/5/layout/CenteredIconLabelDescriptionList"/>
    <dgm:cxn modelId="{AD86FD7D-4025-45A9-BF68-F51576141841}" type="presParOf" srcId="{2D9C6298-07A1-44C2-90F8-A0CB2722098E}" destId="{A46A60BA-948D-44C7-859E-5B2A77E27A7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2F6AD-650D-4FBE-86B9-222D73FF9CA7}">
      <dsp:nvSpPr>
        <dsp:cNvPr id="0" name=""/>
        <dsp:cNvSpPr/>
      </dsp:nvSpPr>
      <dsp:spPr>
        <a:xfrm>
          <a:off x="2878660" y="236589"/>
          <a:ext cx="2742783" cy="2566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C1900-2D50-4CA7-992E-EA4EFC1C24C1}">
      <dsp:nvSpPr>
        <dsp:cNvPr id="0" name=""/>
        <dsp:cNvSpPr/>
      </dsp:nvSpPr>
      <dsp:spPr>
        <a:xfrm>
          <a:off x="2137680" y="289751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SPRING HOURS!</a:t>
          </a:r>
        </a:p>
      </dsp:txBody>
      <dsp:txXfrm>
        <a:off x="2137680" y="2897511"/>
        <a:ext cx="4320000" cy="648000"/>
      </dsp:txXfrm>
    </dsp:sp>
    <dsp:sp modelId="{A46A60BA-948D-44C7-859E-5B2A77E27A78}">
      <dsp:nvSpPr>
        <dsp:cNvPr id="0" name=""/>
        <dsp:cNvSpPr/>
      </dsp:nvSpPr>
      <dsp:spPr>
        <a:xfrm>
          <a:off x="2137680" y="3591634"/>
          <a:ext cx="4320000" cy="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December 20</a:t>
          </a:r>
          <a:r>
            <a:rPr lang="en-US" sz="3200" kern="1200" baseline="30000" dirty="0"/>
            <a:t>th</a:t>
          </a:r>
          <a:r>
            <a:rPr lang="en-US" sz="3200" kern="1200" dirty="0"/>
            <a:t> </a:t>
          </a:r>
        </a:p>
      </dsp:txBody>
      <dsp:txXfrm>
        <a:off x="2137680" y="3591634"/>
        <a:ext cx="4320000" cy="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BD188-5DD2-4A7A-B506-AC6184C43CFD}">
      <dsp:nvSpPr>
        <dsp:cNvPr id="0" name=""/>
        <dsp:cNvSpPr/>
      </dsp:nvSpPr>
      <dsp:spPr>
        <a:xfrm>
          <a:off x="759069" y="486907"/>
          <a:ext cx="2470965" cy="2184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70A4A-03C4-478C-BC9D-CAC70AB6517B}">
      <dsp:nvSpPr>
        <dsp:cNvPr id="0" name=""/>
        <dsp:cNvSpPr/>
      </dsp:nvSpPr>
      <dsp:spPr>
        <a:xfrm>
          <a:off x="7607" y="2702084"/>
          <a:ext cx="3944893" cy="59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FALL</a:t>
          </a:r>
        </a:p>
      </dsp:txBody>
      <dsp:txXfrm>
        <a:off x="7607" y="2702084"/>
        <a:ext cx="3944893" cy="591734"/>
      </dsp:txXfrm>
    </dsp:sp>
    <dsp:sp modelId="{86650EA7-9374-4341-91B1-9D95DC744353}">
      <dsp:nvSpPr>
        <dsp:cNvPr id="0" name=""/>
        <dsp:cNvSpPr/>
      </dsp:nvSpPr>
      <dsp:spPr>
        <a:xfrm>
          <a:off x="7607" y="3335963"/>
          <a:ext cx="3944893" cy="18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November 14</a:t>
          </a:r>
          <a:r>
            <a:rPr lang="en-US" sz="3200" kern="1200" baseline="30000" dirty="0"/>
            <a:t>th</a:t>
          </a:r>
          <a:endParaRPr lang="en-US" sz="3200" kern="1200" dirty="0"/>
        </a:p>
      </dsp:txBody>
      <dsp:txXfrm>
        <a:off x="7607" y="3335963"/>
        <a:ext cx="3944893" cy="186462"/>
      </dsp:txXfrm>
    </dsp:sp>
    <dsp:sp modelId="{1B32F6AD-650D-4FBE-86B9-222D73FF9CA7}">
      <dsp:nvSpPr>
        <dsp:cNvPr id="0" name=""/>
        <dsp:cNvSpPr/>
      </dsp:nvSpPr>
      <dsp:spPr>
        <a:xfrm>
          <a:off x="5319499" y="312068"/>
          <a:ext cx="2504626" cy="2344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C1900-2D50-4CA7-992E-EA4EFC1C24C1}">
      <dsp:nvSpPr>
        <dsp:cNvPr id="0" name=""/>
        <dsp:cNvSpPr/>
      </dsp:nvSpPr>
      <dsp:spPr>
        <a:xfrm>
          <a:off x="4642858" y="2742001"/>
          <a:ext cx="3944893" cy="591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SPRING</a:t>
          </a:r>
        </a:p>
      </dsp:txBody>
      <dsp:txXfrm>
        <a:off x="4642858" y="2742001"/>
        <a:ext cx="3944893" cy="591734"/>
      </dsp:txXfrm>
    </dsp:sp>
    <dsp:sp modelId="{A46A60BA-948D-44C7-859E-5B2A77E27A78}">
      <dsp:nvSpPr>
        <dsp:cNvPr id="0" name=""/>
        <dsp:cNvSpPr/>
      </dsp:nvSpPr>
      <dsp:spPr>
        <a:xfrm>
          <a:off x="4642858" y="3375880"/>
          <a:ext cx="3944893" cy="186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December 20</a:t>
          </a:r>
          <a:r>
            <a:rPr lang="en-US" sz="3200" kern="1200" baseline="30000" dirty="0"/>
            <a:t>th</a:t>
          </a:r>
          <a:r>
            <a:rPr lang="en-US" sz="3200" kern="1200" dirty="0"/>
            <a:t> </a:t>
          </a:r>
        </a:p>
      </dsp:txBody>
      <dsp:txXfrm>
        <a:off x="4642858" y="3375880"/>
        <a:ext cx="3944893" cy="186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7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819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432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139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02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885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421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065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667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803087F-5A2B-404E-B3E4-4D4E39AD2892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B8716B2B-36D1-4279-8C8D-C3CA5BC3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black and gold logo&#10;&#10;AI-generated content may be incorrect.">
            <a:extLst>
              <a:ext uri="{FF2B5EF4-FFF2-40B4-BE49-F238E27FC236}">
                <a16:creationId xmlns:a16="http://schemas.microsoft.com/office/drawing/2014/main" id="{7B063219-E238-E535-7D31-B7580A55F1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2669" b="1993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067A68-DA77-EAF0-0C79-E61663EF8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2193308"/>
            <a:ext cx="9418320" cy="2670048"/>
          </a:xfrm>
        </p:spPr>
        <p:txBody>
          <a:bodyPr anchor="ctr">
            <a:normAutofit/>
          </a:bodyPr>
          <a:lstStyle/>
          <a:p>
            <a:r>
              <a:rPr lang="en-US" sz="8800" dirty="0"/>
              <a:t>Wellness on the Railroad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EEFBD-E8FA-E9E9-C381-7908884E1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>
                    <a:lumMod val="85000"/>
                  </a:schemeClr>
                </a:solidFill>
              </a:rPr>
              <a:t>Service Chair: Kameron Lee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>
                    <a:lumMod val="85000"/>
                  </a:schemeClr>
                </a:solidFill>
              </a:rPr>
              <a:t>C/o 2027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A74D14-246A-4175-B6DE-9D43DBB3D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8C6FF22-F559-9AC5-4852-AEEA94267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1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D21D-1B9B-2250-288D-751CCF59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10603"/>
            <a:ext cx="9692640" cy="1785614"/>
          </a:xfrm>
        </p:spPr>
        <p:txBody>
          <a:bodyPr>
            <a:normAutofit/>
          </a:bodyPr>
          <a:lstStyle/>
          <a:p>
            <a:r>
              <a:rPr lang="en-US" sz="7200" dirty="0"/>
              <a:t>The Rundown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9805B6-8153-24D0-3CD4-5A4DD54C9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61872" y="2083735"/>
            <a:ext cx="9692640" cy="426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3200" b="1" dirty="0"/>
              <a:t>The Underground Railroad (UGRR)</a:t>
            </a:r>
          </a:p>
          <a:p>
            <a:r>
              <a:rPr lang="en-US" sz="2800" dirty="0"/>
              <a:t>Nonprofit organization</a:t>
            </a:r>
          </a:p>
          <a:p>
            <a:r>
              <a:rPr lang="en-US" sz="2800" dirty="0"/>
              <a:t>Where: located in Lillington</a:t>
            </a:r>
          </a:p>
          <a:p>
            <a:r>
              <a:rPr lang="en-US" sz="2800" dirty="0"/>
              <a:t>Who: Melanie Stewart “Mama Moses”</a:t>
            </a:r>
          </a:p>
          <a:p>
            <a:r>
              <a:rPr lang="en-US" sz="2800" dirty="0"/>
              <a:t>What: offers short term housing, food and clothing to those in need</a:t>
            </a:r>
          </a:p>
          <a:p>
            <a:pPr lvl="1"/>
            <a:r>
              <a:rPr lang="en-US" sz="2400" dirty="0"/>
              <a:t>Fun facts: have given away multiple donated cars to families in 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BE44B7-08C7-FB04-C043-0B97EEC94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538" y="2454411"/>
            <a:ext cx="2222950" cy="21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3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CA78F9BE-8DBB-4C49-AABA-422ED62E9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DEB59-166D-FDE3-9559-FD97EE15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614" y="365760"/>
            <a:ext cx="3419856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Programs</a:t>
            </a:r>
          </a:p>
        </p:txBody>
      </p:sp>
      <p:pic>
        <p:nvPicPr>
          <p:cNvPr id="3078" name="Picture 6" descr="No photo description available.">
            <a:extLst>
              <a:ext uri="{FF2B5EF4-FFF2-40B4-BE49-F238E27FC236}">
                <a16:creationId xmlns:a16="http://schemas.microsoft.com/office/drawing/2014/main" id="{508BB184-7062-5B1C-756B-341C4C9E5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r="-2" b="29230"/>
          <a:stretch>
            <a:fillRect/>
          </a:stretch>
        </p:blipFill>
        <p:spPr bwMode="auto">
          <a:xfrm>
            <a:off x="-8296" y="-5"/>
            <a:ext cx="7212921" cy="41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37F65-8669-FDC3-56EF-F9785BA1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637" y="2057082"/>
            <a:ext cx="3457810" cy="4476750"/>
          </a:xfrm>
        </p:spPr>
        <p:txBody>
          <a:bodyPr>
            <a:normAutofit/>
          </a:bodyPr>
          <a:lstStyle/>
          <a:p>
            <a:r>
              <a:rPr lang="en-US" dirty="0"/>
              <a:t>Stop the Bleed</a:t>
            </a:r>
          </a:p>
          <a:p>
            <a:pPr lvl="1"/>
            <a:r>
              <a:rPr lang="en-US" dirty="0"/>
              <a:t>Stopping court evictions</a:t>
            </a:r>
          </a:p>
          <a:p>
            <a:r>
              <a:rPr lang="en-US" dirty="0"/>
              <a:t>Food Pantry</a:t>
            </a:r>
          </a:p>
          <a:p>
            <a:r>
              <a:rPr lang="en-US" dirty="0"/>
              <a:t>White Flag House</a:t>
            </a:r>
          </a:p>
          <a:p>
            <a:r>
              <a:rPr lang="en-US" dirty="0"/>
              <a:t>Free Giveaways</a:t>
            </a:r>
          </a:p>
          <a:p>
            <a:r>
              <a:rPr lang="en-US" dirty="0"/>
              <a:t>Christmas Toy Drive</a:t>
            </a:r>
          </a:p>
          <a:p>
            <a:r>
              <a:rPr lang="en-US" dirty="0"/>
              <a:t>UGRR Medical Team</a:t>
            </a:r>
          </a:p>
          <a:p>
            <a:pPr lvl="1"/>
            <a:r>
              <a:rPr lang="en-US" dirty="0"/>
              <a:t>CUCCC Street Medicine</a:t>
            </a:r>
          </a:p>
        </p:txBody>
      </p:sp>
      <p:pic>
        <p:nvPicPr>
          <p:cNvPr id="3080" name="Picture 8" descr="No photo description available.">
            <a:extLst>
              <a:ext uri="{FF2B5EF4-FFF2-40B4-BE49-F238E27FC236}">
                <a16:creationId xmlns:a16="http://schemas.microsoft.com/office/drawing/2014/main" id="{2DDC402C-40BE-CF81-3958-3645C11B4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r="2" b="9922"/>
          <a:stretch>
            <a:fillRect/>
          </a:stretch>
        </p:blipFill>
        <p:spPr bwMode="auto">
          <a:xfrm>
            <a:off x="-8296" y="4254061"/>
            <a:ext cx="3560741" cy="26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y be an image of 1 person and car">
            <a:extLst>
              <a:ext uri="{FF2B5EF4-FFF2-40B4-BE49-F238E27FC236}">
                <a16:creationId xmlns:a16="http://schemas.microsoft.com/office/drawing/2014/main" id="{DBCA0E80-4EE4-E819-0C04-7E76B0ACB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1087" b="12363"/>
          <a:stretch>
            <a:fillRect/>
          </a:stretch>
        </p:blipFill>
        <p:spPr bwMode="auto">
          <a:xfrm>
            <a:off x="3643883" y="4254066"/>
            <a:ext cx="3560741" cy="26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3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DA1B-07BB-9FFA-8CC1-A352962F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561703"/>
            <a:ext cx="6091428" cy="1325562"/>
          </a:xfrm>
        </p:spPr>
        <p:txBody>
          <a:bodyPr>
            <a:noAutofit/>
          </a:bodyPr>
          <a:lstStyle/>
          <a:p>
            <a:r>
              <a:rPr lang="en-US" sz="4800" dirty="0"/>
              <a:t>Wellness on the Railroad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7AA00-93F9-B841-D799-59D116A1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6091428" cy="4351337"/>
          </a:xfrm>
        </p:spPr>
        <p:txBody>
          <a:bodyPr>
            <a:normAutofit/>
          </a:bodyPr>
          <a:lstStyle/>
          <a:p>
            <a:r>
              <a:rPr lang="en-US" sz="2400" dirty="0"/>
              <a:t>Mama Moses Toy Drive</a:t>
            </a:r>
          </a:p>
          <a:p>
            <a:pPr lvl="1"/>
            <a:r>
              <a:rPr lang="en-US" sz="2000" dirty="0"/>
              <a:t>Giving away toys, clothes, and bicycles so every kid has something on Christmas!</a:t>
            </a:r>
          </a:p>
          <a:p>
            <a:r>
              <a:rPr lang="en-US" sz="2400" dirty="0"/>
              <a:t>When: December 20</a:t>
            </a:r>
            <a:r>
              <a:rPr lang="en-US" sz="2400" baseline="30000" dirty="0"/>
              <a:t>th</a:t>
            </a:r>
            <a:r>
              <a:rPr lang="en-US" sz="2400" dirty="0"/>
              <a:t>, 2025</a:t>
            </a:r>
          </a:p>
          <a:p>
            <a:pPr lvl="1"/>
            <a:r>
              <a:rPr lang="en-US" sz="2000" dirty="0"/>
              <a:t>Time: 8 - 12 PM</a:t>
            </a:r>
          </a:p>
          <a:p>
            <a:r>
              <a:rPr lang="en-US" sz="2400" b="1" dirty="0"/>
              <a:t>Our Role</a:t>
            </a:r>
            <a:r>
              <a:rPr lang="en-US" sz="2400" dirty="0"/>
              <a:t>: Offer Health Screenings</a:t>
            </a:r>
          </a:p>
          <a:p>
            <a:pPr lvl="1"/>
            <a:r>
              <a:rPr lang="en-US" sz="2000" dirty="0"/>
              <a:t>Blood pressure</a:t>
            </a:r>
          </a:p>
          <a:p>
            <a:pPr lvl="1"/>
            <a:r>
              <a:rPr lang="en-US" sz="2000" dirty="0"/>
              <a:t>Blood glucose</a:t>
            </a:r>
          </a:p>
          <a:p>
            <a:pPr lvl="1"/>
            <a:r>
              <a:rPr lang="en-US" sz="2000" dirty="0"/>
              <a:t>OTC medication education</a:t>
            </a:r>
          </a:p>
        </p:txBody>
      </p:sp>
      <p:pic>
        <p:nvPicPr>
          <p:cNvPr id="5" name="Picture 4" descr="Blood pressure cuff on white background">
            <a:extLst>
              <a:ext uri="{FF2B5EF4-FFF2-40B4-BE49-F238E27FC236}">
                <a16:creationId xmlns:a16="http://schemas.microsoft.com/office/drawing/2014/main" id="{4C8BBFF6-7AE3-F137-9BD5-3D18D58A5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5" r="34172" b="2"/>
          <a:stretch>
            <a:fillRect/>
          </a:stretch>
        </p:blipFill>
        <p:spPr>
          <a:xfrm>
            <a:off x="7737169" y="10"/>
            <a:ext cx="35552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0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0389-658F-8CB2-1278-079BCAE4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Service Hours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23C24C-0184-66C2-A6D7-62D970E65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678798"/>
              </p:ext>
            </p:extLst>
          </p:nvPr>
        </p:nvGraphicFramePr>
        <p:xfrm>
          <a:off x="1810512" y="1872343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40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2997F-F274-2AC4-2A4B-B248EB76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2A19-4E04-1DA0-B080-92F10015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Service Hours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9D9E19-6D11-140E-4950-08AFEE8CD1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10512" y="1872343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C5425B-9FB1-5845-3E9D-B4E7CABD36DA}"/>
              </a:ext>
            </a:extLst>
          </p:cNvPr>
          <p:cNvSpPr/>
          <p:nvPr/>
        </p:nvSpPr>
        <p:spPr>
          <a:xfrm>
            <a:off x="1480457" y="1872343"/>
            <a:ext cx="9216572" cy="43513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Also counts for PLS Service hours!!!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“Students who </a:t>
            </a:r>
            <a:r>
              <a:rPr lang="en-US" sz="2800" b="1" dirty="0"/>
              <a:t>complete either 30, 50, or 100 service hours</a:t>
            </a:r>
            <a:r>
              <a:rPr lang="en-US" sz="2800" dirty="0"/>
              <a:t> for the academic school year will be </a:t>
            </a:r>
            <a:r>
              <a:rPr lang="en-US" sz="2800" i="1" u="sng" dirty="0"/>
              <a:t>awarded a bronze, silver, or gold lapel pin</a:t>
            </a:r>
            <a:r>
              <a:rPr lang="en-US" sz="2800" dirty="0"/>
              <a:t> to wear on their white coats.”</a:t>
            </a:r>
          </a:p>
        </p:txBody>
      </p:sp>
    </p:spTree>
    <p:extLst>
      <p:ext uri="{BB962C8B-B14F-4D97-AF65-F5344CB8AC3E}">
        <p14:creationId xmlns:p14="http://schemas.microsoft.com/office/powerpoint/2010/main" val="43302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976E-48FA-3D17-E886-3A266170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746" y="472247"/>
            <a:ext cx="2937850" cy="132556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Join Me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753FD0-27C8-B32B-2901-54FF3242A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" r="-3" b="768"/>
          <a:stretch>
            <a:fillRect/>
          </a:stretch>
        </p:blipFill>
        <p:spPr bwMode="auto">
          <a:xfrm>
            <a:off x="1102404" y="962633"/>
            <a:ext cx="6275362" cy="49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Rectangle 4107">
            <a:extLst>
              <a:ext uri="{FF2B5EF4-FFF2-40B4-BE49-F238E27FC236}">
                <a16:creationId xmlns:a16="http://schemas.microsoft.com/office/drawing/2014/main" id="{BDAB2229-B821-4B41-9E4A-94E10DE47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179" y="645105"/>
            <a:ext cx="6917812" cy="5583075"/>
          </a:xfrm>
          <a:prstGeom prst="rect">
            <a:avLst/>
          </a:prstGeom>
          <a:noFill/>
          <a:ln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2B22-1437-7C1A-8D89-AEF6DAEA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1" y="1936955"/>
            <a:ext cx="2937850" cy="4243182"/>
          </a:xfrm>
        </p:spPr>
        <p:txBody>
          <a:bodyPr>
            <a:normAutofit/>
          </a:bodyPr>
          <a:lstStyle/>
          <a:p>
            <a:r>
              <a:rPr lang="en-US" sz="2400" dirty="0"/>
              <a:t>If you are interested in being a part of the PSEB Service Committee, please come see me!</a:t>
            </a:r>
          </a:p>
          <a:p>
            <a:r>
              <a:rPr lang="en-US" sz="2400" dirty="0"/>
              <a:t> Someone will need to take over next year!  </a:t>
            </a:r>
          </a:p>
        </p:txBody>
      </p:sp>
    </p:spTree>
    <p:extLst>
      <p:ext uri="{BB962C8B-B14F-4D97-AF65-F5344CB8AC3E}">
        <p14:creationId xmlns:p14="http://schemas.microsoft.com/office/powerpoint/2010/main" val="199603165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181</TotalTime>
  <Words>225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Schoolbook</vt:lpstr>
      <vt:lpstr>Wingdings 2</vt:lpstr>
      <vt:lpstr>View</vt:lpstr>
      <vt:lpstr>Wellness on the Railroad</vt:lpstr>
      <vt:lpstr>The Rundown</vt:lpstr>
      <vt:lpstr>Programs</vt:lpstr>
      <vt:lpstr>Wellness on the Railroad</vt:lpstr>
      <vt:lpstr>Service Hours</vt:lpstr>
      <vt:lpstr>Service Hours</vt:lpstr>
      <vt:lpstr>Join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Kameron Lee</dc:creator>
  <cp:lastModifiedBy>Kameron Lee</cp:lastModifiedBy>
  <cp:revision>3</cp:revision>
  <dcterms:created xsi:type="dcterms:W3CDTF">2025-10-29T13:13:53Z</dcterms:created>
  <dcterms:modified xsi:type="dcterms:W3CDTF">2025-11-22T15:39:31Z</dcterms:modified>
</cp:coreProperties>
</file>