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4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4" autoAdjust="0"/>
    <p:restoredTop sz="94660"/>
  </p:normalViewPr>
  <p:slideViewPr>
    <p:cSldViewPr snapToGrid="0">
      <p:cViewPr>
        <p:scale>
          <a:sx n="32" d="100"/>
          <a:sy n="32" d="100"/>
        </p:scale>
        <p:origin x="119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84E95-9D2B-4C36-9934-1F6FCF1BDC7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AFBE00-327C-4BE8-8C8B-6FE45929A86D}">
      <dgm:prSet custT="1"/>
      <dgm:spPr/>
      <dgm:t>
        <a:bodyPr/>
        <a:lstStyle/>
        <a:p>
          <a:r>
            <a:rPr lang="en-US" sz="2800" baseline="0" dirty="0"/>
            <a:t>To volunteer at this event </a:t>
          </a:r>
          <a:r>
            <a:rPr lang="en-US" sz="2800" b="1" baseline="0" dirty="0"/>
            <a:t>AND</a:t>
          </a:r>
          <a:r>
            <a:rPr lang="en-US" sz="2800" baseline="0" dirty="0"/>
            <a:t> future events you </a:t>
          </a:r>
          <a:r>
            <a:rPr lang="en-US" sz="2800" b="1" baseline="0" dirty="0"/>
            <a:t>must</a:t>
          </a:r>
          <a:r>
            <a:rPr lang="en-US" sz="2800" baseline="0" dirty="0"/>
            <a:t> become certified with UGRR</a:t>
          </a:r>
          <a:endParaRPr lang="en-US" sz="2800" dirty="0"/>
        </a:p>
      </dgm:t>
    </dgm:pt>
    <dgm:pt modelId="{FA3469B7-A935-4543-854A-FC55E8867873}" type="parTrans" cxnId="{91E066CB-DB0F-4459-81D8-26CB901A513F}">
      <dgm:prSet/>
      <dgm:spPr/>
      <dgm:t>
        <a:bodyPr/>
        <a:lstStyle/>
        <a:p>
          <a:endParaRPr lang="en-US"/>
        </a:p>
      </dgm:t>
    </dgm:pt>
    <dgm:pt modelId="{B8703374-010A-45C9-A94C-D1D460CE62F5}" type="sibTrans" cxnId="{91E066CB-DB0F-4459-81D8-26CB901A513F}">
      <dgm:prSet/>
      <dgm:spPr/>
      <dgm:t>
        <a:bodyPr/>
        <a:lstStyle/>
        <a:p>
          <a:endParaRPr lang="en-US"/>
        </a:p>
      </dgm:t>
    </dgm:pt>
    <dgm:pt modelId="{5B10116E-E60B-49DB-AC88-6318C140FB88}">
      <dgm:prSet custT="1"/>
      <dgm:spPr/>
      <dgm:t>
        <a:bodyPr/>
        <a:lstStyle/>
        <a:p>
          <a:r>
            <a:rPr lang="en-US" sz="2800" dirty="0"/>
            <a:t>Future Events:</a:t>
          </a:r>
        </a:p>
      </dgm:t>
    </dgm:pt>
    <dgm:pt modelId="{35750D6B-C9E1-400D-A3D4-C1CB8D1E2BF7}" type="parTrans" cxnId="{FFF90F1A-BA45-4AB2-A536-7A8C43EC901D}">
      <dgm:prSet/>
      <dgm:spPr/>
      <dgm:t>
        <a:bodyPr/>
        <a:lstStyle/>
        <a:p>
          <a:endParaRPr lang="en-US"/>
        </a:p>
      </dgm:t>
    </dgm:pt>
    <dgm:pt modelId="{13C0A0A4-1AE6-46B5-855E-E467982C936A}" type="sibTrans" cxnId="{FFF90F1A-BA45-4AB2-A536-7A8C43EC901D}">
      <dgm:prSet/>
      <dgm:spPr/>
      <dgm:t>
        <a:bodyPr/>
        <a:lstStyle/>
        <a:p>
          <a:endParaRPr lang="en-US"/>
        </a:p>
      </dgm:t>
    </dgm:pt>
    <dgm:pt modelId="{4CA11914-7916-4A64-B2D3-5CC7D8AB936E}">
      <dgm:prSet custT="1"/>
      <dgm:spPr/>
      <dgm:t>
        <a:bodyPr/>
        <a:lstStyle/>
        <a:p>
          <a:r>
            <a:rPr lang="en-US" sz="2800" dirty="0"/>
            <a:t>Health Fair at the UGRR Toy Drive: December 20</a:t>
          </a:r>
          <a:r>
            <a:rPr lang="en-US" sz="2800" baseline="30000" dirty="0"/>
            <a:t>th</a:t>
          </a:r>
          <a:r>
            <a:rPr lang="en-US" sz="2800" dirty="0"/>
            <a:t> </a:t>
          </a:r>
        </a:p>
      </dgm:t>
    </dgm:pt>
    <dgm:pt modelId="{BFC903FC-E94E-4F24-97E4-426A82F1B53F}" type="parTrans" cxnId="{C9190115-64D5-4CB5-B927-A90CC8CB5B1F}">
      <dgm:prSet/>
      <dgm:spPr/>
      <dgm:t>
        <a:bodyPr/>
        <a:lstStyle/>
        <a:p>
          <a:endParaRPr lang="en-US"/>
        </a:p>
      </dgm:t>
    </dgm:pt>
    <dgm:pt modelId="{93A32DE4-6884-4D69-9AAA-9A26FA5744B3}" type="sibTrans" cxnId="{C9190115-64D5-4CB5-B927-A90CC8CB5B1F}">
      <dgm:prSet/>
      <dgm:spPr/>
      <dgm:t>
        <a:bodyPr/>
        <a:lstStyle/>
        <a:p>
          <a:endParaRPr lang="en-US"/>
        </a:p>
      </dgm:t>
    </dgm:pt>
    <dgm:pt modelId="{72DD404C-1DF7-481A-AA81-BACC107D94F9}">
      <dgm:prSet custT="1"/>
      <dgm:spPr/>
      <dgm:t>
        <a:bodyPr/>
        <a:lstStyle/>
        <a:p>
          <a:r>
            <a:rPr lang="en-US" sz="2800" baseline="0" dirty="0"/>
            <a:t>We will be offering a shortened (1 hour) version of the training directly prior to this event, starting </a:t>
          </a:r>
          <a:r>
            <a:rPr lang="en-US" sz="2800" u="sng" baseline="0" dirty="0"/>
            <a:t>promptly</a:t>
          </a:r>
          <a:r>
            <a:rPr lang="en-US" sz="2800" baseline="0" dirty="0"/>
            <a:t> at 1 pm </a:t>
          </a:r>
          <a:endParaRPr lang="en-US" sz="2800" dirty="0"/>
        </a:p>
      </dgm:t>
    </dgm:pt>
    <dgm:pt modelId="{E94C958B-DE0E-40A7-9B77-D3914A0313DE}" type="parTrans" cxnId="{D25C4653-76B0-4154-AA30-1FB9862A8EB9}">
      <dgm:prSet/>
      <dgm:spPr/>
      <dgm:t>
        <a:bodyPr/>
        <a:lstStyle/>
        <a:p>
          <a:endParaRPr lang="en-US"/>
        </a:p>
      </dgm:t>
    </dgm:pt>
    <dgm:pt modelId="{2A31854D-DB0C-498B-976F-08BF4D71D4B4}" type="sibTrans" cxnId="{D25C4653-76B0-4154-AA30-1FB9862A8EB9}">
      <dgm:prSet/>
      <dgm:spPr/>
      <dgm:t>
        <a:bodyPr/>
        <a:lstStyle/>
        <a:p>
          <a:endParaRPr lang="en-US"/>
        </a:p>
      </dgm:t>
    </dgm:pt>
    <dgm:pt modelId="{CD7592E8-3DB6-45B6-962B-4DFD5EBE5337}">
      <dgm:prSet custT="1"/>
      <dgm:spPr/>
      <dgm:t>
        <a:bodyPr/>
        <a:lstStyle/>
        <a:p>
          <a:r>
            <a:rPr lang="en-US" sz="2800" dirty="0"/>
            <a:t>Be there at </a:t>
          </a:r>
          <a:r>
            <a:rPr lang="en-US" sz="2800" b="1" dirty="0"/>
            <a:t>12:45 pm</a:t>
          </a:r>
          <a:r>
            <a:rPr lang="en-US" sz="2800" dirty="0"/>
            <a:t> </a:t>
          </a:r>
        </a:p>
      </dgm:t>
    </dgm:pt>
    <dgm:pt modelId="{46A22ECC-59DB-4760-AC43-7E9BFB08824D}" type="parTrans" cxnId="{86CD30EF-FA37-47F4-B92F-D9BF1C103886}">
      <dgm:prSet/>
      <dgm:spPr/>
      <dgm:t>
        <a:bodyPr/>
        <a:lstStyle/>
        <a:p>
          <a:endParaRPr lang="en-US"/>
        </a:p>
      </dgm:t>
    </dgm:pt>
    <dgm:pt modelId="{27EEBFBC-AD34-46D8-B186-0D25BD71976E}" type="sibTrans" cxnId="{86CD30EF-FA37-47F4-B92F-D9BF1C103886}">
      <dgm:prSet/>
      <dgm:spPr/>
      <dgm:t>
        <a:bodyPr/>
        <a:lstStyle/>
        <a:p>
          <a:endParaRPr lang="en-US"/>
        </a:p>
      </dgm:t>
    </dgm:pt>
    <dgm:pt modelId="{71A06ACE-7E5C-4E74-BDFC-4701CC64C2AA}" type="pres">
      <dgm:prSet presAssocID="{3C884E95-9D2B-4C36-9934-1F6FCF1BDC72}" presName="linear" presStyleCnt="0">
        <dgm:presLayoutVars>
          <dgm:animLvl val="lvl"/>
          <dgm:resizeHandles val="exact"/>
        </dgm:presLayoutVars>
      </dgm:prSet>
      <dgm:spPr/>
    </dgm:pt>
    <dgm:pt modelId="{B2259404-C355-4876-B78B-2CA327056EA9}" type="pres">
      <dgm:prSet presAssocID="{6BAFBE00-327C-4BE8-8C8B-6FE45929A8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1EBE03-D8CC-4B16-91E0-41672EE0456F}" type="pres">
      <dgm:prSet presAssocID="{6BAFBE00-327C-4BE8-8C8B-6FE45929A86D}" presName="childText" presStyleLbl="revTx" presStyleIdx="0" presStyleCnt="2">
        <dgm:presLayoutVars>
          <dgm:bulletEnabled val="1"/>
        </dgm:presLayoutVars>
      </dgm:prSet>
      <dgm:spPr/>
    </dgm:pt>
    <dgm:pt modelId="{C45A0ECF-D353-48E8-82A1-3EB6E09896F7}" type="pres">
      <dgm:prSet presAssocID="{72DD404C-1DF7-481A-AA81-BACC107D94F9}" presName="parentText" presStyleLbl="node1" presStyleIdx="1" presStyleCnt="2" custLinFactNeighborY="4383">
        <dgm:presLayoutVars>
          <dgm:chMax val="0"/>
          <dgm:bulletEnabled val="1"/>
        </dgm:presLayoutVars>
      </dgm:prSet>
      <dgm:spPr/>
    </dgm:pt>
    <dgm:pt modelId="{7EBE855B-85BE-4E80-B1D5-E329C0882AD8}" type="pres">
      <dgm:prSet presAssocID="{72DD404C-1DF7-481A-AA81-BACC107D94F9}" presName="childText" presStyleLbl="revTx" presStyleIdx="1" presStyleCnt="2" custLinFactNeighborY="1069">
        <dgm:presLayoutVars>
          <dgm:bulletEnabled val="1"/>
        </dgm:presLayoutVars>
      </dgm:prSet>
      <dgm:spPr/>
    </dgm:pt>
  </dgm:ptLst>
  <dgm:cxnLst>
    <dgm:cxn modelId="{EF7C6604-6C7A-4B43-87BE-02FFE70D6913}" type="presOf" srcId="{5B10116E-E60B-49DB-AC88-6318C140FB88}" destId="{E31EBE03-D8CC-4B16-91E0-41672EE0456F}" srcOrd="0" destOrd="0" presId="urn:microsoft.com/office/officeart/2005/8/layout/vList2"/>
    <dgm:cxn modelId="{C9190115-64D5-4CB5-B927-A90CC8CB5B1F}" srcId="{5B10116E-E60B-49DB-AC88-6318C140FB88}" destId="{4CA11914-7916-4A64-B2D3-5CC7D8AB936E}" srcOrd="0" destOrd="0" parTransId="{BFC903FC-E94E-4F24-97E4-426A82F1B53F}" sibTransId="{93A32DE4-6884-4D69-9AAA-9A26FA5744B3}"/>
    <dgm:cxn modelId="{FFF90F1A-BA45-4AB2-A536-7A8C43EC901D}" srcId="{6BAFBE00-327C-4BE8-8C8B-6FE45929A86D}" destId="{5B10116E-E60B-49DB-AC88-6318C140FB88}" srcOrd="0" destOrd="0" parTransId="{35750D6B-C9E1-400D-A3D4-C1CB8D1E2BF7}" sibTransId="{13C0A0A4-1AE6-46B5-855E-E467982C936A}"/>
    <dgm:cxn modelId="{FFFEB25B-BB2C-49FD-BEFA-E6FD29F4B7A7}" type="presOf" srcId="{4CA11914-7916-4A64-B2D3-5CC7D8AB936E}" destId="{E31EBE03-D8CC-4B16-91E0-41672EE0456F}" srcOrd="0" destOrd="1" presId="urn:microsoft.com/office/officeart/2005/8/layout/vList2"/>
    <dgm:cxn modelId="{D25C4653-76B0-4154-AA30-1FB9862A8EB9}" srcId="{3C884E95-9D2B-4C36-9934-1F6FCF1BDC72}" destId="{72DD404C-1DF7-481A-AA81-BACC107D94F9}" srcOrd="1" destOrd="0" parTransId="{E94C958B-DE0E-40A7-9B77-D3914A0313DE}" sibTransId="{2A31854D-DB0C-498B-976F-08BF4D71D4B4}"/>
    <dgm:cxn modelId="{18609755-722A-4B39-8E7B-60E72045158E}" type="presOf" srcId="{CD7592E8-3DB6-45B6-962B-4DFD5EBE5337}" destId="{7EBE855B-85BE-4E80-B1D5-E329C0882AD8}" srcOrd="0" destOrd="0" presId="urn:microsoft.com/office/officeart/2005/8/layout/vList2"/>
    <dgm:cxn modelId="{18D86A93-4721-4F86-A2E8-B6803BE2D481}" type="presOf" srcId="{3C884E95-9D2B-4C36-9934-1F6FCF1BDC72}" destId="{71A06ACE-7E5C-4E74-BDFC-4701CC64C2AA}" srcOrd="0" destOrd="0" presId="urn:microsoft.com/office/officeart/2005/8/layout/vList2"/>
    <dgm:cxn modelId="{2F4E68A5-D3E9-4220-B967-2F314FECEA20}" type="presOf" srcId="{72DD404C-1DF7-481A-AA81-BACC107D94F9}" destId="{C45A0ECF-D353-48E8-82A1-3EB6E09896F7}" srcOrd="0" destOrd="0" presId="urn:microsoft.com/office/officeart/2005/8/layout/vList2"/>
    <dgm:cxn modelId="{335EEFC1-51F4-44A5-BED1-69F764C975A9}" type="presOf" srcId="{6BAFBE00-327C-4BE8-8C8B-6FE45929A86D}" destId="{B2259404-C355-4876-B78B-2CA327056EA9}" srcOrd="0" destOrd="0" presId="urn:microsoft.com/office/officeart/2005/8/layout/vList2"/>
    <dgm:cxn modelId="{91E066CB-DB0F-4459-81D8-26CB901A513F}" srcId="{3C884E95-9D2B-4C36-9934-1F6FCF1BDC72}" destId="{6BAFBE00-327C-4BE8-8C8B-6FE45929A86D}" srcOrd="0" destOrd="0" parTransId="{FA3469B7-A935-4543-854A-FC55E8867873}" sibTransId="{B8703374-010A-45C9-A94C-D1D460CE62F5}"/>
    <dgm:cxn modelId="{86CD30EF-FA37-47F4-B92F-D9BF1C103886}" srcId="{72DD404C-1DF7-481A-AA81-BACC107D94F9}" destId="{CD7592E8-3DB6-45B6-962B-4DFD5EBE5337}" srcOrd="0" destOrd="0" parTransId="{46A22ECC-59DB-4760-AC43-7E9BFB08824D}" sibTransId="{27EEBFBC-AD34-46D8-B186-0D25BD71976E}"/>
    <dgm:cxn modelId="{B5D5E5D9-609F-4588-AE2B-26E6FF5E34BA}" type="presParOf" srcId="{71A06ACE-7E5C-4E74-BDFC-4701CC64C2AA}" destId="{B2259404-C355-4876-B78B-2CA327056EA9}" srcOrd="0" destOrd="0" presId="urn:microsoft.com/office/officeart/2005/8/layout/vList2"/>
    <dgm:cxn modelId="{AF28B0E7-9080-4C57-8E7F-4B4432D76842}" type="presParOf" srcId="{71A06ACE-7E5C-4E74-BDFC-4701CC64C2AA}" destId="{E31EBE03-D8CC-4B16-91E0-41672EE0456F}" srcOrd="1" destOrd="0" presId="urn:microsoft.com/office/officeart/2005/8/layout/vList2"/>
    <dgm:cxn modelId="{47149416-18ED-499C-8B40-68C6E7746EB3}" type="presParOf" srcId="{71A06ACE-7E5C-4E74-BDFC-4701CC64C2AA}" destId="{C45A0ECF-D353-48E8-82A1-3EB6E09896F7}" srcOrd="2" destOrd="0" presId="urn:microsoft.com/office/officeart/2005/8/layout/vList2"/>
    <dgm:cxn modelId="{D1EF80A2-9D86-4CF6-8BC4-3D6D801D47F1}" type="presParOf" srcId="{71A06ACE-7E5C-4E74-BDFC-4701CC64C2AA}" destId="{7EBE855B-85BE-4E80-B1D5-E329C0882AD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0FB4A-9F1B-4556-8182-9CEBA914A3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FFA34B-AEA8-44B0-84DB-40CD76D68A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One time training, no recertification required </a:t>
          </a:r>
        </a:p>
      </dgm:t>
    </dgm:pt>
    <dgm:pt modelId="{CED7F86D-1D64-49E2-B8A1-5EDFF14FFED7}" type="parTrans" cxnId="{2F17E5C3-23B8-46FD-9B1F-DFA2A2E38385}">
      <dgm:prSet/>
      <dgm:spPr/>
      <dgm:t>
        <a:bodyPr/>
        <a:lstStyle/>
        <a:p>
          <a:endParaRPr lang="en-US" sz="2000"/>
        </a:p>
      </dgm:t>
    </dgm:pt>
    <dgm:pt modelId="{7A95CB66-03AC-40E9-BA30-D28ED5DEF7C5}" type="sibTrans" cxnId="{2F17E5C3-23B8-46FD-9B1F-DFA2A2E38385}">
      <dgm:prSet/>
      <dgm:spPr/>
      <dgm:t>
        <a:bodyPr/>
        <a:lstStyle/>
        <a:p>
          <a:endParaRPr lang="en-US" sz="2000"/>
        </a:p>
      </dgm:t>
    </dgm:pt>
    <dgm:pt modelId="{8BADF81E-5236-4FC9-8423-A26A2A7C5B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CV booster</a:t>
          </a:r>
        </a:p>
      </dgm:t>
    </dgm:pt>
    <dgm:pt modelId="{A5597354-63EA-4A4F-A14F-5DF42A722A8C}" type="parTrans" cxnId="{9C8FA909-1F39-42A9-8A28-19DB2269AA0E}">
      <dgm:prSet/>
      <dgm:spPr/>
      <dgm:t>
        <a:bodyPr/>
        <a:lstStyle/>
        <a:p>
          <a:endParaRPr lang="en-US" sz="2000"/>
        </a:p>
      </dgm:t>
    </dgm:pt>
    <dgm:pt modelId="{DAAD1C8C-95DA-4017-8561-6BEC5CBD3220}" type="sibTrans" cxnId="{9C8FA909-1F39-42A9-8A28-19DB2269AA0E}">
      <dgm:prSet/>
      <dgm:spPr/>
      <dgm:t>
        <a:bodyPr/>
        <a:lstStyle/>
        <a:p>
          <a:endParaRPr lang="en-US" sz="2000"/>
        </a:p>
      </dgm:t>
    </dgm:pt>
    <dgm:pt modelId="{5205E302-EF5E-4DB6-AAC1-F1F9745B8B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↑ volunteer opportunities for you in the future</a:t>
          </a:r>
        </a:p>
      </dgm:t>
    </dgm:pt>
    <dgm:pt modelId="{93CFC5D2-EEA0-452F-8B00-46DD129F4AEC}" type="parTrans" cxnId="{DCF080B4-469D-47FA-95ED-B0705A9A3999}">
      <dgm:prSet/>
      <dgm:spPr/>
      <dgm:t>
        <a:bodyPr/>
        <a:lstStyle/>
        <a:p>
          <a:endParaRPr lang="en-US" sz="2000"/>
        </a:p>
      </dgm:t>
    </dgm:pt>
    <dgm:pt modelId="{2BF17942-6E27-49CF-8C78-B8269DD2FEF8}" type="sibTrans" cxnId="{DCF080B4-469D-47FA-95ED-B0705A9A3999}">
      <dgm:prSet/>
      <dgm:spPr/>
      <dgm:t>
        <a:bodyPr/>
        <a:lstStyle/>
        <a:p>
          <a:endParaRPr lang="en-US" sz="2000"/>
        </a:p>
      </dgm:t>
    </dgm:pt>
    <dgm:pt modelId="{AD8CBD2A-B411-4D9D-9CBD-45D49F89EB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Even if you are unable to stay for the health fair, you can still attend to earn your certification</a:t>
          </a:r>
        </a:p>
      </dgm:t>
    </dgm:pt>
    <dgm:pt modelId="{3207590E-FE76-4281-AA99-6CE4AD676B54}" type="parTrans" cxnId="{B8ABDFFD-F010-4F66-9896-81E88D95F236}">
      <dgm:prSet/>
      <dgm:spPr/>
      <dgm:t>
        <a:bodyPr/>
        <a:lstStyle/>
        <a:p>
          <a:endParaRPr lang="en-US" sz="2000"/>
        </a:p>
      </dgm:t>
    </dgm:pt>
    <dgm:pt modelId="{C49040FD-2AD7-4786-95B7-C264B05A3824}" type="sibTrans" cxnId="{B8ABDFFD-F010-4F66-9896-81E88D95F236}">
      <dgm:prSet/>
      <dgm:spPr/>
      <dgm:t>
        <a:bodyPr/>
        <a:lstStyle/>
        <a:p>
          <a:endParaRPr lang="en-US" sz="2000"/>
        </a:p>
      </dgm:t>
    </dgm:pt>
    <dgm:pt modelId="{DBF80331-1DE1-4C4B-A00D-0AD7E57FB00A}" type="pres">
      <dgm:prSet presAssocID="{0470FB4A-9F1B-4556-8182-9CEBA914A3DF}" presName="root" presStyleCnt="0">
        <dgm:presLayoutVars>
          <dgm:dir/>
          <dgm:resizeHandles val="exact"/>
        </dgm:presLayoutVars>
      </dgm:prSet>
      <dgm:spPr/>
    </dgm:pt>
    <dgm:pt modelId="{08EC4203-7D2B-4CB5-99B6-728074F461E4}" type="pres">
      <dgm:prSet presAssocID="{BBFFA34B-AEA8-44B0-84DB-40CD76D68A79}" presName="compNode" presStyleCnt="0"/>
      <dgm:spPr/>
    </dgm:pt>
    <dgm:pt modelId="{64237CDA-223F-40EE-A310-B0C02F3FD325}" type="pres">
      <dgm:prSet presAssocID="{BBFFA34B-AEA8-44B0-84DB-40CD76D68A79}" presName="bgRect" presStyleLbl="bgShp" presStyleIdx="0" presStyleCnt="4"/>
      <dgm:spPr/>
    </dgm:pt>
    <dgm:pt modelId="{4C899EE4-CA86-4D1A-A5BE-A7BB898BCF24}" type="pres">
      <dgm:prSet presAssocID="{BBFFA34B-AEA8-44B0-84DB-40CD76D68A7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8215F5A-14EE-4B6A-A71B-27E3AA917310}" type="pres">
      <dgm:prSet presAssocID="{BBFFA34B-AEA8-44B0-84DB-40CD76D68A79}" presName="spaceRect" presStyleCnt="0"/>
      <dgm:spPr/>
    </dgm:pt>
    <dgm:pt modelId="{C4A78288-D3D5-4962-8772-261BA6DFE067}" type="pres">
      <dgm:prSet presAssocID="{BBFFA34B-AEA8-44B0-84DB-40CD76D68A79}" presName="parTx" presStyleLbl="revTx" presStyleIdx="0" presStyleCnt="4">
        <dgm:presLayoutVars>
          <dgm:chMax val="0"/>
          <dgm:chPref val="0"/>
        </dgm:presLayoutVars>
      </dgm:prSet>
      <dgm:spPr/>
    </dgm:pt>
    <dgm:pt modelId="{A41CDC64-CF72-4936-8BC8-538164631232}" type="pres">
      <dgm:prSet presAssocID="{7A95CB66-03AC-40E9-BA30-D28ED5DEF7C5}" presName="sibTrans" presStyleCnt="0"/>
      <dgm:spPr/>
    </dgm:pt>
    <dgm:pt modelId="{3ACE7D68-C30E-49E5-9F04-6AEDEC443B0E}" type="pres">
      <dgm:prSet presAssocID="{8BADF81E-5236-4FC9-8423-A26A2A7C5B0B}" presName="compNode" presStyleCnt="0"/>
      <dgm:spPr/>
    </dgm:pt>
    <dgm:pt modelId="{3EFD3B78-9D6B-4656-8E77-6E6054C91BD7}" type="pres">
      <dgm:prSet presAssocID="{8BADF81E-5236-4FC9-8423-A26A2A7C5B0B}" presName="bgRect" presStyleLbl="bgShp" presStyleIdx="1" presStyleCnt="4"/>
      <dgm:spPr/>
    </dgm:pt>
    <dgm:pt modelId="{8334EE2C-4459-4BCE-87FA-3823D745B6B2}" type="pres">
      <dgm:prSet presAssocID="{8BADF81E-5236-4FC9-8423-A26A2A7C5B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8DD3BD8-483E-493D-B941-68BD3456CD00}" type="pres">
      <dgm:prSet presAssocID="{8BADF81E-5236-4FC9-8423-A26A2A7C5B0B}" presName="spaceRect" presStyleCnt="0"/>
      <dgm:spPr/>
    </dgm:pt>
    <dgm:pt modelId="{5AFA323C-3820-40FE-97E6-CEF4A1238533}" type="pres">
      <dgm:prSet presAssocID="{8BADF81E-5236-4FC9-8423-A26A2A7C5B0B}" presName="parTx" presStyleLbl="revTx" presStyleIdx="1" presStyleCnt="4">
        <dgm:presLayoutVars>
          <dgm:chMax val="0"/>
          <dgm:chPref val="0"/>
        </dgm:presLayoutVars>
      </dgm:prSet>
      <dgm:spPr/>
    </dgm:pt>
    <dgm:pt modelId="{992098C9-C271-46F8-920C-164AA251C62A}" type="pres">
      <dgm:prSet presAssocID="{DAAD1C8C-95DA-4017-8561-6BEC5CBD3220}" presName="sibTrans" presStyleCnt="0"/>
      <dgm:spPr/>
    </dgm:pt>
    <dgm:pt modelId="{38C8F04B-2F34-4E1F-9F66-7BA005B16968}" type="pres">
      <dgm:prSet presAssocID="{5205E302-EF5E-4DB6-AAC1-F1F9745B8B15}" presName="compNode" presStyleCnt="0"/>
      <dgm:spPr/>
    </dgm:pt>
    <dgm:pt modelId="{6D384415-4803-4C4A-B3EC-BCB935688DBD}" type="pres">
      <dgm:prSet presAssocID="{5205E302-EF5E-4DB6-AAC1-F1F9745B8B15}" presName="bgRect" presStyleLbl="bgShp" presStyleIdx="2" presStyleCnt="4"/>
      <dgm:spPr/>
    </dgm:pt>
    <dgm:pt modelId="{B9DEFF9F-2F94-4AF9-BF72-6B8882885004}" type="pres">
      <dgm:prSet presAssocID="{5205E302-EF5E-4DB6-AAC1-F1F9745B8B1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98A844A-2475-46A9-B5D9-40CBB7B147D7}" type="pres">
      <dgm:prSet presAssocID="{5205E302-EF5E-4DB6-AAC1-F1F9745B8B15}" presName="spaceRect" presStyleCnt="0"/>
      <dgm:spPr/>
    </dgm:pt>
    <dgm:pt modelId="{B58746DF-608B-4A5B-8D4E-C4A250195491}" type="pres">
      <dgm:prSet presAssocID="{5205E302-EF5E-4DB6-AAC1-F1F9745B8B15}" presName="parTx" presStyleLbl="revTx" presStyleIdx="2" presStyleCnt="4">
        <dgm:presLayoutVars>
          <dgm:chMax val="0"/>
          <dgm:chPref val="0"/>
        </dgm:presLayoutVars>
      </dgm:prSet>
      <dgm:spPr/>
    </dgm:pt>
    <dgm:pt modelId="{6F642D29-4611-4DA6-95A2-970F0426E71D}" type="pres">
      <dgm:prSet presAssocID="{2BF17942-6E27-49CF-8C78-B8269DD2FEF8}" presName="sibTrans" presStyleCnt="0"/>
      <dgm:spPr/>
    </dgm:pt>
    <dgm:pt modelId="{532FFD1C-576D-4DB8-8A67-40840D465F78}" type="pres">
      <dgm:prSet presAssocID="{AD8CBD2A-B411-4D9D-9CBD-45D49F89EBA2}" presName="compNode" presStyleCnt="0"/>
      <dgm:spPr/>
    </dgm:pt>
    <dgm:pt modelId="{E8E7EE25-99FB-42FA-8AB0-3D2F8BECD090}" type="pres">
      <dgm:prSet presAssocID="{AD8CBD2A-B411-4D9D-9CBD-45D49F89EBA2}" presName="bgRect" presStyleLbl="bgShp" presStyleIdx="3" presStyleCnt="4" custLinFactNeighborY="1637"/>
      <dgm:spPr/>
    </dgm:pt>
    <dgm:pt modelId="{93EB2B1C-41CB-4D5C-88EC-BD17F3AABDBC}" type="pres">
      <dgm:prSet presAssocID="{AD8CBD2A-B411-4D9D-9CBD-45D49F89EB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6A3B508-C973-4285-AAB0-C511AFF5648B}" type="pres">
      <dgm:prSet presAssocID="{AD8CBD2A-B411-4D9D-9CBD-45D49F89EBA2}" presName="spaceRect" presStyleCnt="0"/>
      <dgm:spPr/>
    </dgm:pt>
    <dgm:pt modelId="{10ECFD0E-51C4-43C0-8E24-77D40372AF3D}" type="pres">
      <dgm:prSet presAssocID="{AD8CBD2A-B411-4D9D-9CBD-45D49F89EBA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C8FA909-1F39-42A9-8A28-19DB2269AA0E}" srcId="{0470FB4A-9F1B-4556-8182-9CEBA914A3DF}" destId="{8BADF81E-5236-4FC9-8423-A26A2A7C5B0B}" srcOrd="1" destOrd="0" parTransId="{A5597354-63EA-4A4F-A14F-5DF42A722A8C}" sibTransId="{DAAD1C8C-95DA-4017-8561-6BEC5CBD3220}"/>
    <dgm:cxn modelId="{49C31819-F621-4A84-AE5F-BD22EAA258E2}" type="presOf" srcId="{BBFFA34B-AEA8-44B0-84DB-40CD76D68A79}" destId="{C4A78288-D3D5-4962-8772-261BA6DFE067}" srcOrd="0" destOrd="0" presId="urn:microsoft.com/office/officeart/2018/2/layout/IconVerticalSolidList"/>
    <dgm:cxn modelId="{CB43FB19-A8A6-4437-8FC2-A6939A07F351}" type="presOf" srcId="{AD8CBD2A-B411-4D9D-9CBD-45D49F89EBA2}" destId="{10ECFD0E-51C4-43C0-8E24-77D40372AF3D}" srcOrd="0" destOrd="0" presId="urn:microsoft.com/office/officeart/2018/2/layout/IconVerticalSolidList"/>
    <dgm:cxn modelId="{8F723166-C324-4EA7-92B4-35C29C1C7E2C}" type="presOf" srcId="{0470FB4A-9F1B-4556-8182-9CEBA914A3DF}" destId="{DBF80331-1DE1-4C4B-A00D-0AD7E57FB00A}" srcOrd="0" destOrd="0" presId="urn:microsoft.com/office/officeart/2018/2/layout/IconVerticalSolidList"/>
    <dgm:cxn modelId="{31A13FAF-E23E-4C64-86ED-02CE64B5ABD4}" type="presOf" srcId="{8BADF81E-5236-4FC9-8423-A26A2A7C5B0B}" destId="{5AFA323C-3820-40FE-97E6-CEF4A1238533}" srcOrd="0" destOrd="0" presId="urn:microsoft.com/office/officeart/2018/2/layout/IconVerticalSolidList"/>
    <dgm:cxn modelId="{DCF080B4-469D-47FA-95ED-B0705A9A3999}" srcId="{0470FB4A-9F1B-4556-8182-9CEBA914A3DF}" destId="{5205E302-EF5E-4DB6-AAC1-F1F9745B8B15}" srcOrd="2" destOrd="0" parTransId="{93CFC5D2-EEA0-452F-8B00-46DD129F4AEC}" sibTransId="{2BF17942-6E27-49CF-8C78-B8269DD2FEF8}"/>
    <dgm:cxn modelId="{2F17E5C3-23B8-46FD-9B1F-DFA2A2E38385}" srcId="{0470FB4A-9F1B-4556-8182-9CEBA914A3DF}" destId="{BBFFA34B-AEA8-44B0-84DB-40CD76D68A79}" srcOrd="0" destOrd="0" parTransId="{CED7F86D-1D64-49E2-B8A1-5EDFF14FFED7}" sibTransId="{7A95CB66-03AC-40E9-BA30-D28ED5DEF7C5}"/>
    <dgm:cxn modelId="{FC57D2FA-C6CD-4BD0-A8D1-04944CA5312F}" type="presOf" srcId="{5205E302-EF5E-4DB6-AAC1-F1F9745B8B15}" destId="{B58746DF-608B-4A5B-8D4E-C4A250195491}" srcOrd="0" destOrd="0" presId="urn:microsoft.com/office/officeart/2018/2/layout/IconVerticalSolidList"/>
    <dgm:cxn modelId="{B8ABDFFD-F010-4F66-9896-81E88D95F236}" srcId="{0470FB4A-9F1B-4556-8182-9CEBA914A3DF}" destId="{AD8CBD2A-B411-4D9D-9CBD-45D49F89EBA2}" srcOrd="3" destOrd="0" parTransId="{3207590E-FE76-4281-AA99-6CE4AD676B54}" sibTransId="{C49040FD-2AD7-4786-95B7-C264B05A3824}"/>
    <dgm:cxn modelId="{418469E1-4FDE-44CA-8135-5FF93B8A93D7}" type="presParOf" srcId="{DBF80331-1DE1-4C4B-A00D-0AD7E57FB00A}" destId="{08EC4203-7D2B-4CB5-99B6-728074F461E4}" srcOrd="0" destOrd="0" presId="urn:microsoft.com/office/officeart/2018/2/layout/IconVerticalSolidList"/>
    <dgm:cxn modelId="{8DDF6F6A-3D13-42A7-BE6D-49FA866D9F4B}" type="presParOf" srcId="{08EC4203-7D2B-4CB5-99B6-728074F461E4}" destId="{64237CDA-223F-40EE-A310-B0C02F3FD325}" srcOrd="0" destOrd="0" presId="urn:microsoft.com/office/officeart/2018/2/layout/IconVerticalSolidList"/>
    <dgm:cxn modelId="{2BE21B2F-5741-47AA-AD90-445F292E05D5}" type="presParOf" srcId="{08EC4203-7D2B-4CB5-99B6-728074F461E4}" destId="{4C899EE4-CA86-4D1A-A5BE-A7BB898BCF24}" srcOrd="1" destOrd="0" presId="urn:microsoft.com/office/officeart/2018/2/layout/IconVerticalSolidList"/>
    <dgm:cxn modelId="{2995710C-DAB4-4E88-B743-24094B1DB515}" type="presParOf" srcId="{08EC4203-7D2B-4CB5-99B6-728074F461E4}" destId="{98215F5A-14EE-4B6A-A71B-27E3AA917310}" srcOrd="2" destOrd="0" presId="urn:microsoft.com/office/officeart/2018/2/layout/IconVerticalSolidList"/>
    <dgm:cxn modelId="{9E9FF150-10F0-4A9F-93ED-331765DA7AB3}" type="presParOf" srcId="{08EC4203-7D2B-4CB5-99B6-728074F461E4}" destId="{C4A78288-D3D5-4962-8772-261BA6DFE067}" srcOrd="3" destOrd="0" presId="urn:microsoft.com/office/officeart/2018/2/layout/IconVerticalSolidList"/>
    <dgm:cxn modelId="{A21C3AD1-2E6F-422B-B96F-B98363C9C5E1}" type="presParOf" srcId="{DBF80331-1DE1-4C4B-A00D-0AD7E57FB00A}" destId="{A41CDC64-CF72-4936-8BC8-538164631232}" srcOrd="1" destOrd="0" presId="urn:microsoft.com/office/officeart/2018/2/layout/IconVerticalSolidList"/>
    <dgm:cxn modelId="{5162A089-29AB-4FBA-915C-CFFE4A5B6497}" type="presParOf" srcId="{DBF80331-1DE1-4C4B-A00D-0AD7E57FB00A}" destId="{3ACE7D68-C30E-49E5-9F04-6AEDEC443B0E}" srcOrd="2" destOrd="0" presId="urn:microsoft.com/office/officeart/2018/2/layout/IconVerticalSolidList"/>
    <dgm:cxn modelId="{393D1A52-378B-4057-AC01-6D3635331ED2}" type="presParOf" srcId="{3ACE7D68-C30E-49E5-9F04-6AEDEC443B0E}" destId="{3EFD3B78-9D6B-4656-8E77-6E6054C91BD7}" srcOrd="0" destOrd="0" presId="urn:microsoft.com/office/officeart/2018/2/layout/IconVerticalSolidList"/>
    <dgm:cxn modelId="{B2B65F5E-ECCC-4681-BB55-F09A1B122341}" type="presParOf" srcId="{3ACE7D68-C30E-49E5-9F04-6AEDEC443B0E}" destId="{8334EE2C-4459-4BCE-87FA-3823D745B6B2}" srcOrd="1" destOrd="0" presId="urn:microsoft.com/office/officeart/2018/2/layout/IconVerticalSolidList"/>
    <dgm:cxn modelId="{1DCB6C3C-9696-4FB8-87AC-F89E8336C1B9}" type="presParOf" srcId="{3ACE7D68-C30E-49E5-9F04-6AEDEC443B0E}" destId="{B8DD3BD8-483E-493D-B941-68BD3456CD00}" srcOrd="2" destOrd="0" presId="urn:microsoft.com/office/officeart/2018/2/layout/IconVerticalSolidList"/>
    <dgm:cxn modelId="{7A5069EE-7851-4D26-A099-A5A389A2D9F6}" type="presParOf" srcId="{3ACE7D68-C30E-49E5-9F04-6AEDEC443B0E}" destId="{5AFA323C-3820-40FE-97E6-CEF4A1238533}" srcOrd="3" destOrd="0" presId="urn:microsoft.com/office/officeart/2018/2/layout/IconVerticalSolidList"/>
    <dgm:cxn modelId="{29D0350E-F075-4E74-9D2E-86E78FAD1871}" type="presParOf" srcId="{DBF80331-1DE1-4C4B-A00D-0AD7E57FB00A}" destId="{992098C9-C271-46F8-920C-164AA251C62A}" srcOrd="3" destOrd="0" presId="urn:microsoft.com/office/officeart/2018/2/layout/IconVerticalSolidList"/>
    <dgm:cxn modelId="{1AADAA8E-AA22-458C-AFE5-9357AE9BF2E8}" type="presParOf" srcId="{DBF80331-1DE1-4C4B-A00D-0AD7E57FB00A}" destId="{38C8F04B-2F34-4E1F-9F66-7BA005B16968}" srcOrd="4" destOrd="0" presId="urn:microsoft.com/office/officeart/2018/2/layout/IconVerticalSolidList"/>
    <dgm:cxn modelId="{BA5FE39D-81A7-4F9E-BD86-88B34985ECBC}" type="presParOf" srcId="{38C8F04B-2F34-4E1F-9F66-7BA005B16968}" destId="{6D384415-4803-4C4A-B3EC-BCB935688DBD}" srcOrd="0" destOrd="0" presId="urn:microsoft.com/office/officeart/2018/2/layout/IconVerticalSolidList"/>
    <dgm:cxn modelId="{5A0BFC1C-2963-4062-870D-03FDF5B91106}" type="presParOf" srcId="{38C8F04B-2F34-4E1F-9F66-7BA005B16968}" destId="{B9DEFF9F-2F94-4AF9-BF72-6B8882885004}" srcOrd="1" destOrd="0" presId="urn:microsoft.com/office/officeart/2018/2/layout/IconVerticalSolidList"/>
    <dgm:cxn modelId="{DA6FCFA8-0E45-4455-9523-F23C74B480BC}" type="presParOf" srcId="{38C8F04B-2F34-4E1F-9F66-7BA005B16968}" destId="{E98A844A-2475-46A9-B5D9-40CBB7B147D7}" srcOrd="2" destOrd="0" presId="urn:microsoft.com/office/officeart/2018/2/layout/IconVerticalSolidList"/>
    <dgm:cxn modelId="{C24A779A-7CBE-4202-A527-54F39BDC7B91}" type="presParOf" srcId="{38C8F04B-2F34-4E1F-9F66-7BA005B16968}" destId="{B58746DF-608B-4A5B-8D4E-C4A250195491}" srcOrd="3" destOrd="0" presId="urn:microsoft.com/office/officeart/2018/2/layout/IconVerticalSolidList"/>
    <dgm:cxn modelId="{792B177F-D109-4430-8120-09E1C31F7C07}" type="presParOf" srcId="{DBF80331-1DE1-4C4B-A00D-0AD7E57FB00A}" destId="{6F642D29-4611-4DA6-95A2-970F0426E71D}" srcOrd="5" destOrd="0" presId="urn:microsoft.com/office/officeart/2018/2/layout/IconVerticalSolidList"/>
    <dgm:cxn modelId="{3CC64937-E779-4F64-A73D-BC9593E414E2}" type="presParOf" srcId="{DBF80331-1DE1-4C4B-A00D-0AD7E57FB00A}" destId="{532FFD1C-576D-4DB8-8A67-40840D465F78}" srcOrd="6" destOrd="0" presId="urn:microsoft.com/office/officeart/2018/2/layout/IconVerticalSolidList"/>
    <dgm:cxn modelId="{4984D314-987F-493C-8AC3-3098FA773C11}" type="presParOf" srcId="{532FFD1C-576D-4DB8-8A67-40840D465F78}" destId="{E8E7EE25-99FB-42FA-8AB0-3D2F8BECD090}" srcOrd="0" destOrd="0" presId="urn:microsoft.com/office/officeart/2018/2/layout/IconVerticalSolidList"/>
    <dgm:cxn modelId="{875CD301-A09F-47C6-A9C3-F78B4BA19D23}" type="presParOf" srcId="{532FFD1C-576D-4DB8-8A67-40840D465F78}" destId="{93EB2B1C-41CB-4D5C-88EC-BD17F3AABDBC}" srcOrd="1" destOrd="0" presId="urn:microsoft.com/office/officeart/2018/2/layout/IconVerticalSolidList"/>
    <dgm:cxn modelId="{8486B44F-2CB0-4902-B003-62B53990FA22}" type="presParOf" srcId="{532FFD1C-576D-4DB8-8A67-40840D465F78}" destId="{56A3B508-C973-4285-AAB0-C511AFF5648B}" srcOrd="2" destOrd="0" presId="urn:microsoft.com/office/officeart/2018/2/layout/IconVerticalSolidList"/>
    <dgm:cxn modelId="{F1F0E851-35C4-47A6-8FDC-6FCD7D87C81A}" type="presParOf" srcId="{532FFD1C-576D-4DB8-8A67-40840D465F78}" destId="{10ECFD0E-51C4-43C0-8E24-77D40372AF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9F713-EF80-4C8E-990B-766DFFEDED4A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D52AC6B-5B46-4EC0-BE06-E405CED7C0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FALL</a:t>
          </a:r>
        </a:p>
      </dgm:t>
    </dgm:pt>
    <dgm:pt modelId="{3C59B372-5313-4BB5-9BC7-FCA07DA5E402}" type="parTrans" cxnId="{E3EFE1AA-C538-4D39-B113-786C9DEFEF23}">
      <dgm:prSet/>
      <dgm:spPr/>
      <dgm:t>
        <a:bodyPr/>
        <a:lstStyle/>
        <a:p>
          <a:endParaRPr lang="en-US"/>
        </a:p>
      </dgm:t>
    </dgm:pt>
    <dgm:pt modelId="{2B8D6D50-2D0E-41C2-843F-F87AC903DD36}" type="sibTrans" cxnId="{E3EFE1AA-C538-4D39-B113-786C9DEFEF23}">
      <dgm:prSet/>
      <dgm:spPr/>
      <dgm:t>
        <a:bodyPr/>
        <a:lstStyle/>
        <a:p>
          <a:endParaRPr lang="en-US"/>
        </a:p>
      </dgm:t>
    </dgm:pt>
    <dgm:pt modelId="{F3493D73-E9A0-41F0-89E8-7BA5A780CF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November 14</a:t>
          </a:r>
          <a:r>
            <a:rPr lang="en-US" sz="3200" baseline="30000" dirty="0"/>
            <a:t>th</a:t>
          </a:r>
          <a:endParaRPr lang="en-US" sz="3200" dirty="0"/>
        </a:p>
      </dgm:t>
    </dgm:pt>
    <dgm:pt modelId="{38D70239-B57C-418B-BF97-2C33240E6793}" type="parTrans" cxnId="{6EC8CDE8-61E6-4F45-8B99-69A9340C863B}">
      <dgm:prSet/>
      <dgm:spPr/>
      <dgm:t>
        <a:bodyPr/>
        <a:lstStyle/>
        <a:p>
          <a:endParaRPr lang="en-US"/>
        </a:p>
      </dgm:t>
    </dgm:pt>
    <dgm:pt modelId="{433D323D-C9BA-489A-9C90-B6D163D332DE}" type="sibTrans" cxnId="{6EC8CDE8-61E6-4F45-8B99-69A9340C863B}">
      <dgm:prSet/>
      <dgm:spPr/>
      <dgm:t>
        <a:bodyPr/>
        <a:lstStyle/>
        <a:p>
          <a:endParaRPr lang="en-US"/>
        </a:p>
      </dgm:t>
    </dgm:pt>
    <dgm:pt modelId="{26C66254-238F-4611-8045-81C3DEE824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SPRING</a:t>
          </a:r>
        </a:p>
      </dgm:t>
    </dgm:pt>
    <dgm:pt modelId="{AA44D251-5055-4745-964E-0F1C052AED27}" type="parTrans" cxnId="{206425F0-0882-464B-AF1B-8980B1E0758B}">
      <dgm:prSet/>
      <dgm:spPr/>
      <dgm:t>
        <a:bodyPr/>
        <a:lstStyle/>
        <a:p>
          <a:endParaRPr lang="en-US"/>
        </a:p>
      </dgm:t>
    </dgm:pt>
    <dgm:pt modelId="{B8DDA5B1-19C4-4FE8-A18B-BC329E1EE3BE}" type="sibTrans" cxnId="{206425F0-0882-464B-AF1B-8980B1E0758B}">
      <dgm:prSet/>
      <dgm:spPr/>
      <dgm:t>
        <a:bodyPr/>
        <a:lstStyle/>
        <a:p>
          <a:endParaRPr lang="en-US"/>
        </a:p>
      </dgm:t>
    </dgm:pt>
    <dgm:pt modelId="{F071C168-9816-43B8-BD11-F020B7BBC1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December 20</a:t>
          </a:r>
          <a:r>
            <a:rPr lang="en-US" sz="3200" baseline="30000" dirty="0"/>
            <a:t>th</a:t>
          </a:r>
          <a:r>
            <a:rPr lang="en-US" sz="3200" dirty="0"/>
            <a:t> </a:t>
          </a:r>
        </a:p>
      </dgm:t>
    </dgm:pt>
    <dgm:pt modelId="{4AE00548-72DF-4FDA-8DF4-16A67E46676E}" type="parTrans" cxnId="{C5EBC339-FEB5-404B-9485-C0579106969B}">
      <dgm:prSet/>
      <dgm:spPr/>
      <dgm:t>
        <a:bodyPr/>
        <a:lstStyle/>
        <a:p>
          <a:endParaRPr lang="en-US"/>
        </a:p>
      </dgm:t>
    </dgm:pt>
    <dgm:pt modelId="{C577048B-0C80-450D-8742-5DB4BF2C1F87}" type="sibTrans" cxnId="{C5EBC339-FEB5-404B-9485-C0579106969B}">
      <dgm:prSet/>
      <dgm:spPr/>
      <dgm:t>
        <a:bodyPr/>
        <a:lstStyle/>
        <a:p>
          <a:endParaRPr lang="en-US"/>
        </a:p>
      </dgm:t>
    </dgm:pt>
    <dgm:pt modelId="{272BB771-8D9E-4016-B1DC-E8F62D4A9009}" type="pres">
      <dgm:prSet presAssocID="{D2A9F713-EF80-4C8E-990B-766DFFEDED4A}" presName="root" presStyleCnt="0">
        <dgm:presLayoutVars>
          <dgm:dir/>
          <dgm:resizeHandles val="exact"/>
        </dgm:presLayoutVars>
      </dgm:prSet>
      <dgm:spPr/>
    </dgm:pt>
    <dgm:pt modelId="{4F11328F-3FA6-4845-8386-2997CE5BB5D1}" type="pres">
      <dgm:prSet presAssocID="{ED52AC6B-5B46-4EC0-BE06-E405CED7C0BB}" presName="compNode" presStyleCnt="0"/>
      <dgm:spPr/>
    </dgm:pt>
    <dgm:pt modelId="{A2DBD188-5DD2-4A7A-B506-AC6184C43CFD}" type="pres">
      <dgm:prSet presAssocID="{ED52AC6B-5B46-4EC0-BE06-E405CED7C0BB}" presName="iconRect" presStyleLbl="node1" presStyleIdx="0" presStyleCnt="2" custScaleX="178963" custScaleY="158209" custLinFactNeighborX="1050" custLinFactNeighborY="-247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mpkin"/>
        </a:ext>
      </dgm:extLst>
    </dgm:pt>
    <dgm:pt modelId="{5A8CE58E-2397-42B2-8639-70FD5E164277}" type="pres">
      <dgm:prSet presAssocID="{ED52AC6B-5B46-4EC0-BE06-E405CED7C0BB}" presName="iconSpace" presStyleCnt="0"/>
      <dgm:spPr/>
    </dgm:pt>
    <dgm:pt modelId="{D4F70A4A-03C4-478C-BC9D-CAC70AB6517B}" type="pres">
      <dgm:prSet presAssocID="{ED52AC6B-5B46-4EC0-BE06-E405CED7C0BB}" presName="parTx" presStyleLbl="revTx" presStyleIdx="0" presStyleCnt="4">
        <dgm:presLayoutVars>
          <dgm:chMax val="0"/>
          <dgm:chPref val="0"/>
        </dgm:presLayoutVars>
      </dgm:prSet>
      <dgm:spPr/>
    </dgm:pt>
    <dgm:pt modelId="{E26FD380-7DCB-4BEA-9C8E-F0AE77073CD1}" type="pres">
      <dgm:prSet presAssocID="{ED52AC6B-5B46-4EC0-BE06-E405CED7C0BB}" presName="txSpace" presStyleCnt="0"/>
      <dgm:spPr/>
    </dgm:pt>
    <dgm:pt modelId="{86650EA7-9374-4341-91B1-9D95DC744353}" type="pres">
      <dgm:prSet presAssocID="{ED52AC6B-5B46-4EC0-BE06-E405CED7C0BB}" presName="desTx" presStyleLbl="revTx" presStyleIdx="1" presStyleCnt="4">
        <dgm:presLayoutVars/>
      </dgm:prSet>
      <dgm:spPr/>
    </dgm:pt>
    <dgm:pt modelId="{7C0DDF4B-1EA8-4098-A806-62655100A5FC}" type="pres">
      <dgm:prSet presAssocID="{2B8D6D50-2D0E-41C2-843F-F87AC903DD36}" presName="sibTrans" presStyleCnt="0"/>
      <dgm:spPr/>
    </dgm:pt>
    <dgm:pt modelId="{2D9C6298-07A1-44C2-90F8-A0CB2722098E}" type="pres">
      <dgm:prSet presAssocID="{26C66254-238F-4611-8045-81C3DEE824E2}" presName="compNode" presStyleCnt="0"/>
      <dgm:spPr/>
    </dgm:pt>
    <dgm:pt modelId="{1B32F6AD-650D-4FBE-86B9-222D73FF9CA7}" type="pres">
      <dgm:prSet presAssocID="{26C66254-238F-4611-8045-81C3DEE824E2}" presName="iconRect" presStyleLbl="node1" presStyleIdx="1" presStyleCnt="2" custScaleX="181401" custScaleY="169773" custLinFactNeighborX="-3150" custLinFactNeighborY="-345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C1C3B20D-EF32-49AC-BC99-7091908DA60B}" type="pres">
      <dgm:prSet presAssocID="{26C66254-238F-4611-8045-81C3DEE824E2}" presName="iconSpace" presStyleCnt="0"/>
      <dgm:spPr/>
    </dgm:pt>
    <dgm:pt modelId="{C82C1900-2D50-4CA7-992E-EA4EFC1C24C1}" type="pres">
      <dgm:prSet presAssocID="{26C66254-238F-4611-8045-81C3DEE824E2}" presName="parTx" presStyleLbl="revTx" presStyleIdx="2" presStyleCnt="4">
        <dgm:presLayoutVars>
          <dgm:chMax val="0"/>
          <dgm:chPref val="0"/>
        </dgm:presLayoutVars>
      </dgm:prSet>
      <dgm:spPr/>
    </dgm:pt>
    <dgm:pt modelId="{8B8F2BC1-A4EB-4A4A-ACAA-4569944D3887}" type="pres">
      <dgm:prSet presAssocID="{26C66254-238F-4611-8045-81C3DEE824E2}" presName="txSpace" presStyleCnt="0"/>
      <dgm:spPr/>
    </dgm:pt>
    <dgm:pt modelId="{A46A60BA-948D-44C7-859E-5B2A77E27A78}" type="pres">
      <dgm:prSet presAssocID="{26C66254-238F-4611-8045-81C3DEE824E2}" presName="desTx" presStyleLbl="revTx" presStyleIdx="3" presStyleCnt="4">
        <dgm:presLayoutVars/>
      </dgm:prSet>
      <dgm:spPr/>
    </dgm:pt>
  </dgm:ptLst>
  <dgm:cxnLst>
    <dgm:cxn modelId="{F4BE892E-3136-43BC-8E28-FC4F99829BAB}" type="presOf" srcId="{D2A9F713-EF80-4C8E-990B-766DFFEDED4A}" destId="{272BB771-8D9E-4016-B1DC-E8F62D4A9009}" srcOrd="0" destOrd="0" presId="urn:microsoft.com/office/officeart/2018/5/layout/CenteredIconLabelDescriptionList"/>
    <dgm:cxn modelId="{AFF3AC39-F419-4BA8-A4A9-4DDE6C6AD097}" type="presOf" srcId="{ED52AC6B-5B46-4EC0-BE06-E405CED7C0BB}" destId="{D4F70A4A-03C4-478C-BC9D-CAC70AB6517B}" srcOrd="0" destOrd="0" presId="urn:microsoft.com/office/officeart/2018/5/layout/CenteredIconLabelDescriptionList"/>
    <dgm:cxn modelId="{C5EBC339-FEB5-404B-9485-C0579106969B}" srcId="{26C66254-238F-4611-8045-81C3DEE824E2}" destId="{F071C168-9816-43B8-BD11-F020B7BBC13F}" srcOrd="0" destOrd="0" parTransId="{4AE00548-72DF-4FDA-8DF4-16A67E46676E}" sibTransId="{C577048B-0C80-450D-8742-5DB4BF2C1F87}"/>
    <dgm:cxn modelId="{E3EFE1AA-C538-4D39-B113-786C9DEFEF23}" srcId="{D2A9F713-EF80-4C8E-990B-766DFFEDED4A}" destId="{ED52AC6B-5B46-4EC0-BE06-E405CED7C0BB}" srcOrd="0" destOrd="0" parTransId="{3C59B372-5313-4BB5-9BC7-FCA07DA5E402}" sibTransId="{2B8D6D50-2D0E-41C2-843F-F87AC903DD36}"/>
    <dgm:cxn modelId="{C1B7FFD8-8383-4BE8-9D8F-1EEA8268FD48}" type="presOf" srcId="{F071C168-9816-43B8-BD11-F020B7BBC13F}" destId="{A46A60BA-948D-44C7-859E-5B2A77E27A78}" srcOrd="0" destOrd="0" presId="urn:microsoft.com/office/officeart/2018/5/layout/CenteredIconLabelDescriptionList"/>
    <dgm:cxn modelId="{6EC8CDE8-61E6-4F45-8B99-69A9340C863B}" srcId="{ED52AC6B-5B46-4EC0-BE06-E405CED7C0BB}" destId="{F3493D73-E9A0-41F0-89E8-7BA5A780CF7D}" srcOrd="0" destOrd="0" parTransId="{38D70239-B57C-418B-BF97-2C33240E6793}" sibTransId="{433D323D-C9BA-489A-9C90-B6D163D332DE}"/>
    <dgm:cxn modelId="{206425F0-0882-464B-AF1B-8980B1E0758B}" srcId="{D2A9F713-EF80-4C8E-990B-766DFFEDED4A}" destId="{26C66254-238F-4611-8045-81C3DEE824E2}" srcOrd="1" destOrd="0" parTransId="{AA44D251-5055-4745-964E-0F1C052AED27}" sibTransId="{B8DDA5B1-19C4-4FE8-A18B-BC329E1EE3BE}"/>
    <dgm:cxn modelId="{46D97FF0-656B-43DE-AC10-34FEA14B9FC1}" type="presOf" srcId="{F3493D73-E9A0-41F0-89E8-7BA5A780CF7D}" destId="{86650EA7-9374-4341-91B1-9D95DC744353}" srcOrd="0" destOrd="0" presId="urn:microsoft.com/office/officeart/2018/5/layout/CenteredIconLabelDescriptionList"/>
    <dgm:cxn modelId="{330F04F5-1691-4D15-831A-1EF09DB41FE9}" type="presOf" srcId="{26C66254-238F-4611-8045-81C3DEE824E2}" destId="{C82C1900-2D50-4CA7-992E-EA4EFC1C24C1}" srcOrd="0" destOrd="0" presId="urn:microsoft.com/office/officeart/2018/5/layout/CenteredIconLabelDescriptionList"/>
    <dgm:cxn modelId="{FA450123-80C8-4C51-A6A9-8725C574AE80}" type="presParOf" srcId="{272BB771-8D9E-4016-B1DC-E8F62D4A9009}" destId="{4F11328F-3FA6-4845-8386-2997CE5BB5D1}" srcOrd="0" destOrd="0" presId="urn:microsoft.com/office/officeart/2018/5/layout/CenteredIconLabelDescriptionList"/>
    <dgm:cxn modelId="{531A80F1-337B-49C1-AB5D-8AB1E91F3E19}" type="presParOf" srcId="{4F11328F-3FA6-4845-8386-2997CE5BB5D1}" destId="{A2DBD188-5DD2-4A7A-B506-AC6184C43CFD}" srcOrd="0" destOrd="0" presId="urn:microsoft.com/office/officeart/2018/5/layout/CenteredIconLabelDescriptionList"/>
    <dgm:cxn modelId="{6B17627F-8088-4776-ADD7-18CEA6C6B8A6}" type="presParOf" srcId="{4F11328F-3FA6-4845-8386-2997CE5BB5D1}" destId="{5A8CE58E-2397-42B2-8639-70FD5E164277}" srcOrd="1" destOrd="0" presId="urn:microsoft.com/office/officeart/2018/5/layout/CenteredIconLabelDescriptionList"/>
    <dgm:cxn modelId="{17038271-8AC5-433E-BE8A-6595DA73E2D9}" type="presParOf" srcId="{4F11328F-3FA6-4845-8386-2997CE5BB5D1}" destId="{D4F70A4A-03C4-478C-BC9D-CAC70AB6517B}" srcOrd="2" destOrd="0" presId="urn:microsoft.com/office/officeart/2018/5/layout/CenteredIconLabelDescriptionList"/>
    <dgm:cxn modelId="{309F1F3A-F16C-4E60-ACEA-FF9D1BD007A9}" type="presParOf" srcId="{4F11328F-3FA6-4845-8386-2997CE5BB5D1}" destId="{E26FD380-7DCB-4BEA-9C8E-F0AE77073CD1}" srcOrd="3" destOrd="0" presId="urn:microsoft.com/office/officeart/2018/5/layout/CenteredIconLabelDescriptionList"/>
    <dgm:cxn modelId="{245DECF6-8ED8-4A79-9B9D-9F721D439BCF}" type="presParOf" srcId="{4F11328F-3FA6-4845-8386-2997CE5BB5D1}" destId="{86650EA7-9374-4341-91B1-9D95DC744353}" srcOrd="4" destOrd="0" presId="urn:microsoft.com/office/officeart/2018/5/layout/CenteredIconLabelDescriptionList"/>
    <dgm:cxn modelId="{7BA42BAD-AD22-4006-B317-CC2AED8A751C}" type="presParOf" srcId="{272BB771-8D9E-4016-B1DC-E8F62D4A9009}" destId="{7C0DDF4B-1EA8-4098-A806-62655100A5FC}" srcOrd="1" destOrd="0" presId="urn:microsoft.com/office/officeart/2018/5/layout/CenteredIconLabelDescriptionList"/>
    <dgm:cxn modelId="{DFAA629D-8883-438F-97AA-7503A128A89F}" type="presParOf" srcId="{272BB771-8D9E-4016-B1DC-E8F62D4A9009}" destId="{2D9C6298-07A1-44C2-90F8-A0CB2722098E}" srcOrd="2" destOrd="0" presId="urn:microsoft.com/office/officeart/2018/5/layout/CenteredIconLabelDescriptionList"/>
    <dgm:cxn modelId="{79E83A0B-E4EE-4836-A69D-1332C2ADF638}" type="presParOf" srcId="{2D9C6298-07A1-44C2-90F8-A0CB2722098E}" destId="{1B32F6AD-650D-4FBE-86B9-222D73FF9CA7}" srcOrd="0" destOrd="0" presId="urn:microsoft.com/office/officeart/2018/5/layout/CenteredIconLabelDescriptionList"/>
    <dgm:cxn modelId="{AA133F48-A8D9-4F31-9FC0-B67E75A20844}" type="presParOf" srcId="{2D9C6298-07A1-44C2-90F8-A0CB2722098E}" destId="{C1C3B20D-EF32-49AC-BC99-7091908DA60B}" srcOrd="1" destOrd="0" presId="urn:microsoft.com/office/officeart/2018/5/layout/CenteredIconLabelDescriptionList"/>
    <dgm:cxn modelId="{88DC6B54-C7BF-43EE-82B7-1E6443125199}" type="presParOf" srcId="{2D9C6298-07A1-44C2-90F8-A0CB2722098E}" destId="{C82C1900-2D50-4CA7-992E-EA4EFC1C24C1}" srcOrd="2" destOrd="0" presId="urn:microsoft.com/office/officeart/2018/5/layout/CenteredIconLabelDescriptionList"/>
    <dgm:cxn modelId="{91547A4A-C907-400C-B712-AF2F1A93C150}" type="presParOf" srcId="{2D9C6298-07A1-44C2-90F8-A0CB2722098E}" destId="{8B8F2BC1-A4EB-4A4A-ACAA-4569944D3887}" srcOrd="3" destOrd="0" presId="urn:microsoft.com/office/officeart/2018/5/layout/CenteredIconLabelDescriptionList"/>
    <dgm:cxn modelId="{AD86FD7D-4025-45A9-BF68-F51576141841}" type="presParOf" srcId="{2D9C6298-07A1-44C2-90F8-A0CB2722098E}" destId="{A46A60BA-948D-44C7-859E-5B2A77E27A7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A9F713-EF80-4C8E-990B-766DFFEDED4A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D52AC6B-5B46-4EC0-BE06-E405CED7C0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FALL</a:t>
          </a:r>
        </a:p>
      </dgm:t>
    </dgm:pt>
    <dgm:pt modelId="{3C59B372-5313-4BB5-9BC7-FCA07DA5E402}" type="parTrans" cxnId="{E3EFE1AA-C538-4D39-B113-786C9DEFEF23}">
      <dgm:prSet/>
      <dgm:spPr/>
      <dgm:t>
        <a:bodyPr/>
        <a:lstStyle/>
        <a:p>
          <a:endParaRPr lang="en-US"/>
        </a:p>
      </dgm:t>
    </dgm:pt>
    <dgm:pt modelId="{2B8D6D50-2D0E-41C2-843F-F87AC903DD36}" type="sibTrans" cxnId="{E3EFE1AA-C538-4D39-B113-786C9DEFEF23}">
      <dgm:prSet/>
      <dgm:spPr/>
      <dgm:t>
        <a:bodyPr/>
        <a:lstStyle/>
        <a:p>
          <a:endParaRPr lang="en-US"/>
        </a:p>
      </dgm:t>
    </dgm:pt>
    <dgm:pt modelId="{F3493D73-E9A0-41F0-89E8-7BA5A780CF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November 14</a:t>
          </a:r>
          <a:r>
            <a:rPr lang="en-US" sz="3200" baseline="30000" dirty="0"/>
            <a:t>th</a:t>
          </a:r>
          <a:endParaRPr lang="en-US" sz="3200" dirty="0"/>
        </a:p>
      </dgm:t>
    </dgm:pt>
    <dgm:pt modelId="{38D70239-B57C-418B-BF97-2C33240E6793}" type="parTrans" cxnId="{6EC8CDE8-61E6-4F45-8B99-69A9340C863B}">
      <dgm:prSet/>
      <dgm:spPr/>
      <dgm:t>
        <a:bodyPr/>
        <a:lstStyle/>
        <a:p>
          <a:endParaRPr lang="en-US"/>
        </a:p>
      </dgm:t>
    </dgm:pt>
    <dgm:pt modelId="{433D323D-C9BA-489A-9C90-B6D163D332DE}" type="sibTrans" cxnId="{6EC8CDE8-61E6-4F45-8B99-69A9340C863B}">
      <dgm:prSet/>
      <dgm:spPr/>
      <dgm:t>
        <a:bodyPr/>
        <a:lstStyle/>
        <a:p>
          <a:endParaRPr lang="en-US"/>
        </a:p>
      </dgm:t>
    </dgm:pt>
    <dgm:pt modelId="{26C66254-238F-4611-8045-81C3DEE824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SPRING</a:t>
          </a:r>
        </a:p>
      </dgm:t>
    </dgm:pt>
    <dgm:pt modelId="{AA44D251-5055-4745-964E-0F1C052AED27}" type="parTrans" cxnId="{206425F0-0882-464B-AF1B-8980B1E0758B}">
      <dgm:prSet/>
      <dgm:spPr/>
      <dgm:t>
        <a:bodyPr/>
        <a:lstStyle/>
        <a:p>
          <a:endParaRPr lang="en-US"/>
        </a:p>
      </dgm:t>
    </dgm:pt>
    <dgm:pt modelId="{B8DDA5B1-19C4-4FE8-A18B-BC329E1EE3BE}" type="sibTrans" cxnId="{206425F0-0882-464B-AF1B-8980B1E0758B}">
      <dgm:prSet/>
      <dgm:spPr/>
      <dgm:t>
        <a:bodyPr/>
        <a:lstStyle/>
        <a:p>
          <a:endParaRPr lang="en-US"/>
        </a:p>
      </dgm:t>
    </dgm:pt>
    <dgm:pt modelId="{F071C168-9816-43B8-BD11-F020B7BBC1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December 20</a:t>
          </a:r>
          <a:r>
            <a:rPr lang="en-US" sz="3200" baseline="30000" dirty="0"/>
            <a:t>th</a:t>
          </a:r>
          <a:r>
            <a:rPr lang="en-US" sz="3200" dirty="0"/>
            <a:t> </a:t>
          </a:r>
        </a:p>
      </dgm:t>
    </dgm:pt>
    <dgm:pt modelId="{4AE00548-72DF-4FDA-8DF4-16A67E46676E}" type="parTrans" cxnId="{C5EBC339-FEB5-404B-9485-C0579106969B}">
      <dgm:prSet/>
      <dgm:spPr/>
      <dgm:t>
        <a:bodyPr/>
        <a:lstStyle/>
        <a:p>
          <a:endParaRPr lang="en-US"/>
        </a:p>
      </dgm:t>
    </dgm:pt>
    <dgm:pt modelId="{C577048B-0C80-450D-8742-5DB4BF2C1F87}" type="sibTrans" cxnId="{C5EBC339-FEB5-404B-9485-C0579106969B}">
      <dgm:prSet/>
      <dgm:spPr/>
      <dgm:t>
        <a:bodyPr/>
        <a:lstStyle/>
        <a:p>
          <a:endParaRPr lang="en-US"/>
        </a:p>
      </dgm:t>
    </dgm:pt>
    <dgm:pt modelId="{272BB771-8D9E-4016-B1DC-E8F62D4A9009}" type="pres">
      <dgm:prSet presAssocID="{D2A9F713-EF80-4C8E-990B-766DFFEDED4A}" presName="root" presStyleCnt="0">
        <dgm:presLayoutVars>
          <dgm:dir/>
          <dgm:resizeHandles val="exact"/>
        </dgm:presLayoutVars>
      </dgm:prSet>
      <dgm:spPr/>
    </dgm:pt>
    <dgm:pt modelId="{4F11328F-3FA6-4845-8386-2997CE5BB5D1}" type="pres">
      <dgm:prSet presAssocID="{ED52AC6B-5B46-4EC0-BE06-E405CED7C0BB}" presName="compNode" presStyleCnt="0"/>
      <dgm:spPr/>
    </dgm:pt>
    <dgm:pt modelId="{A2DBD188-5DD2-4A7A-B506-AC6184C43CFD}" type="pres">
      <dgm:prSet presAssocID="{ED52AC6B-5B46-4EC0-BE06-E405CED7C0BB}" presName="iconRect" presStyleLbl="node1" presStyleIdx="0" presStyleCnt="2" custScaleX="178963" custScaleY="158209" custLinFactNeighborX="1050" custLinFactNeighborY="-247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mpkin"/>
        </a:ext>
      </dgm:extLst>
    </dgm:pt>
    <dgm:pt modelId="{5A8CE58E-2397-42B2-8639-70FD5E164277}" type="pres">
      <dgm:prSet presAssocID="{ED52AC6B-5B46-4EC0-BE06-E405CED7C0BB}" presName="iconSpace" presStyleCnt="0"/>
      <dgm:spPr/>
    </dgm:pt>
    <dgm:pt modelId="{D4F70A4A-03C4-478C-BC9D-CAC70AB6517B}" type="pres">
      <dgm:prSet presAssocID="{ED52AC6B-5B46-4EC0-BE06-E405CED7C0BB}" presName="parTx" presStyleLbl="revTx" presStyleIdx="0" presStyleCnt="4">
        <dgm:presLayoutVars>
          <dgm:chMax val="0"/>
          <dgm:chPref val="0"/>
        </dgm:presLayoutVars>
      </dgm:prSet>
      <dgm:spPr/>
    </dgm:pt>
    <dgm:pt modelId="{E26FD380-7DCB-4BEA-9C8E-F0AE77073CD1}" type="pres">
      <dgm:prSet presAssocID="{ED52AC6B-5B46-4EC0-BE06-E405CED7C0BB}" presName="txSpace" presStyleCnt="0"/>
      <dgm:spPr/>
    </dgm:pt>
    <dgm:pt modelId="{86650EA7-9374-4341-91B1-9D95DC744353}" type="pres">
      <dgm:prSet presAssocID="{ED52AC6B-5B46-4EC0-BE06-E405CED7C0BB}" presName="desTx" presStyleLbl="revTx" presStyleIdx="1" presStyleCnt="4">
        <dgm:presLayoutVars/>
      </dgm:prSet>
      <dgm:spPr/>
    </dgm:pt>
    <dgm:pt modelId="{7C0DDF4B-1EA8-4098-A806-62655100A5FC}" type="pres">
      <dgm:prSet presAssocID="{2B8D6D50-2D0E-41C2-843F-F87AC903DD36}" presName="sibTrans" presStyleCnt="0"/>
      <dgm:spPr/>
    </dgm:pt>
    <dgm:pt modelId="{2D9C6298-07A1-44C2-90F8-A0CB2722098E}" type="pres">
      <dgm:prSet presAssocID="{26C66254-238F-4611-8045-81C3DEE824E2}" presName="compNode" presStyleCnt="0"/>
      <dgm:spPr/>
    </dgm:pt>
    <dgm:pt modelId="{1B32F6AD-650D-4FBE-86B9-222D73FF9CA7}" type="pres">
      <dgm:prSet presAssocID="{26C66254-238F-4611-8045-81C3DEE824E2}" presName="iconRect" presStyleLbl="node1" presStyleIdx="1" presStyleCnt="2" custScaleX="181401" custScaleY="169773" custLinFactNeighborX="-3150" custLinFactNeighborY="-345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C1C3B20D-EF32-49AC-BC99-7091908DA60B}" type="pres">
      <dgm:prSet presAssocID="{26C66254-238F-4611-8045-81C3DEE824E2}" presName="iconSpace" presStyleCnt="0"/>
      <dgm:spPr/>
    </dgm:pt>
    <dgm:pt modelId="{C82C1900-2D50-4CA7-992E-EA4EFC1C24C1}" type="pres">
      <dgm:prSet presAssocID="{26C66254-238F-4611-8045-81C3DEE824E2}" presName="parTx" presStyleLbl="revTx" presStyleIdx="2" presStyleCnt="4">
        <dgm:presLayoutVars>
          <dgm:chMax val="0"/>
          <dgm:chPref val="0"/>
        </dgm:presLayoutVars>
      </dgm:prSet>
      <dgm:spPr/>
    </dgm:pt>
    <dgm:pt modelId="{8B8F2BC1-A4EB-4A4A-ACAA-4569944D3887}" type="pres">
      <dgm:prSet presAssocID="{26C66254-238F-4611-8045-81C3DEE824E2}" presName="txSpace" presStyleCnt="0"/>
      <dgm:spPr/>
    </dgm:pt>
    <dgm:pt modelId="{A46A60BA-948D-44C7-859E-5B2A77E27A78}" type="pres">
      <dgm:prSet presAssocID="{26C66254-238F-4611-8045-81C3DEE824E2}" presName="desTx" presStyleLbl="revTx" presStyleIdx="3" presStyleCnt="4">
        <dgm:presLayoutVars/>
      </dgm:prSet>
      <dgm:spPr/>
    </dgm:pt>
  </dgm:ptLst>
  <dgm:cxnLst>
    <dgm:cxn modelId="{F4BE892E-3136-43BC-8E28-FC4F99829BAB}" type="presOf" srcId="{D2A9F713-EF80-4C8E-990B-766DFFEDED4A}" destId="{272BB771-8D9E-4016-B1DC-E8F62D4A9009}" srcOrd="0" destOrd="0" presId="urn:microsoft.com/office/officeart/2018/5/layout/CenteredIconLabelDescriptionList"/>
    <dgm:cxn modelId="{AFF3AC39-F419-4BA8-A4A9-4DDE6C6AD097}" type="presOf" srcId="{ED52AC6B-5B46-4EC0-BE06-E405CED7C0BB}" destId="{D4F70A4A-03C4-478C-BC9D-CAC70AB6517B}" srcOrd="0" destOrd="0" presId="urn:microsoft.com/office/officeart/2018/5/layout/CenteredIconLabelDescriptionList"/>
    <dgm:cxn modelId="{C5EBC339-FEB5-404B-9485-C0579106969B}" srcId="{26C66254-238F-4611-8045-81C3DEE824E2}" destId="{F071C168-9816-43B8-BD11-F020B7BBC13F}" srcOrd="0" destOrd="0" parTransId="{4AE00548-72DF-4FDA-8DF4-16A67E46676E}" sibTransId="{C577048B-0C80-450D-8742-5DB4BF2C1F87}"/>
    <dgm:cxn modelId="{E3EFE1AA-C538-4D39-B113-786C9DEFEF23}" srcId="{D2A9F713-EF80-4C8E-990B-766DFFEDED4A}" destId="{ED52AC6B-5B46-4EC0-BE06-E405CED7C0BB}" srcOrd="0" destOrd="0" parTransId="{3C59B372-5313-4BB5-9BC7-FCA07DA5E402}" sibTransId="{2B8D6D50-2D0E-41C2-843F-F87AC903DD36}"/>
    <dgm:cxn modelId="{C1B7FFD8-8383-4BE8-9D8F-1EEA8268FD48}" type="presOf" srcId="{F071C168-9816-43B8-BD11-F020B7BBC13F}" destId="{A46A60BA-948D-44C7-859E-5B2A77E27A78}" srcOrd="0" destOrd="0" presId="urn:microsoft.com/office/officeart/2018/5/layout/CenteredIconLabelDescriptionList"/>
    <dgm:cxn modelId="{6EC8CDE8-61E6-4F45-8B99-69A9340C863B}" srcId="{ED52AC6B-5B46-4EC0-BE06-E405CED7C0BB}" destId="{F3493D73-E9A0-41F0-89E8-7BA5A780CF7D}" srcOrd="0" destOrd="0" parTransId="{38D70239-B57C-418B-BF97-2C33240E6793}" sibTransId="{433D323D-C9BA-489A-9C90-B6D163D332DE}"/>
    <dgm:cxn modelId="{206425F0-0882-464B-AF1B-8980B1E0758B}" srcId="{D2A9F713-EF80-4C8E-990B-766DFFEDED4A}" destId="{26C66254-238F-4611-8045-81C3DEE824E2}" srcOrd="1" destOrd="0" parTransId="{AA44D251-5055-4745-964E-0F1C052AED27}" sibTransId="{B8DDA5B1-19C4-4FE8-A18B-BC329E1EE3BE}"/>
    <dgm:cxn modelId="{46D97FF0-656B-43DE-AC10-34FEA14B9FC1}" type="presOf" srcId="{F3493D73-E9A0-41F0-89E8-7BA5A780CF7D}" destId="{86650EA7-9374-4341-91B1-9D95DC744353}" srcOrd="0" destOrd="0" presId="urn:microsoft.com/office/officeart/2018/5/layout/CenteredIconLabelDescriptionList"/>
    <dgm:cxn modelId="{330F04F5-1691-4D15-831A-1EF09DB41FE9}" type="presOf" srcId="{26C66254-238F-4611-8045-81C3DEE824E2}" destId="{C82C1900-2D50-4CA7-992E-EA4EFC1C24C1}" srcOrd="0" destOrd="0" presId="urn:microsoft.com/office/officeart/2018/5/layout/CenteredIconLabelDescriptionList"/>
    <dgm:cxn modelId="{FA450123-80C8-4C51-A6A9-8725C574AE80}" type="presParOf" srcId="{272BB771-8D9E-4016-B1DC-E8F62D4A9009}" destId="{4F11328F-3FA6-4845-8386-2997CE5BB5D1}" srcOrd="0" destOrd="0" presId="urn:microsoft.com/office/officeart/2018/5/layout/CenteredIconLabelDescriptionList"/>
    <dgm:cxn modelId="{531A80F1-337B-49C1-AB5D-8AB1E91F3E19}" type="presParOf" srcId="{4F11328F-3FA6-4845-8386-2997CE5BB5D1}" destId="{A2DBD188-5DD2-4A7A-B506-AC6184C43CFD}" srcOrd="0" destOrd="0" presId="urn:microsoft.com/office/officeart/2018/5/layout/CenteredIconLabelDescriptionList"/>
    <dgm:cxn modelId="{6B17627F-8088-4776-ADD7-18CEA6C6B8A6}" type="presParOf" srcId="{4F11328F-3FA6-4845-8386-2997CE5BB5D1}" destId="{5A8CE58E-2397-42B2-8639-70FD5E164277}" srcOrd="1" destOrd="0" presId="urn:microsoft.com/office/officeart/2018/5/layout/CenteredIconLabelDescriptionList"/>
    <dgm:cxn modelId="{17038271-8AC5-433E-BE8A-6595DA73E2D9}" type="presParOf" srcId="{4F11328F-3FA6-4845-8386-2997CE5BB5D1}" destId="{D4F70A4A-03C4-478C-BC9D-CAC70AB6517B}" srcOrd="2" destOrd="0" presId="urn:microsoft.com/office/officeart/2018/5/layout/CenteredIconLabelDescriptionList"/>
    <dgm:cxn modelId="{309F1F3A-F16C-4E60-ACEA-FF9D1BD007A9}" type="presParOf" srcId="{4F11328F-3FA6-4845-8386-2997CE5BB5D1}" destId="{E26FD380-7DCB-4BEA-9C8E-F0AE77073CD1}" srcOrd="3" destOrd="0" presId="urn:microsoft.com/office/officeart/2018/5/layout/CenteredIconLabelDescriptionList"/>
    <dgm:cxn modelId="{245DECF6-8ED8-4A79-9B9D-9F721D439BCF}" type="presParOf" srcId="{4F11328F-3FA6-4845-8386-2997CE5BB5D1}" destId="{86650EA7-9374-4341-91B1-9D95DC744353}" srcOrd="4" destOrd="0" presId="urn:microsoft.com/office/officeart/2018/5/layout/CenteredIconLabelDescriptionList"/>
    <dgm:cxn modelId="{7BA42BAD-AD22-4006-B317-CC2AED8A751C}" type="presParOf" srcId="{272BB771-8D9E-4016-B1DC-E8F62D4A9009}" destId="{7C0DDF4B-1EA8-4098-A806-62655100A5FC}" srcOrd="1" destOrd="0" presId="urn:microsoft.com/office/officeart/2018/5/layout/CenteredIconLabelDescriptionList"/>
    <dgm:cxn modelId="{DFAA629D-8883-438F-97AA-7503A128A89F}" type="presParOf" srcId="{272BB771-8D9E-4016-B1DC-E8F62D4A9009}" destId="{2D9C6298-07A1-44C2-90F8-A0CB2722098E}" srcOrd="2" destOrd="0" presId="urn:microsoft.com/office/officeart/2018/5/layout/CenteredIconLabelDescriptionList"/>
    <dgm:cxn modelId="{79E83A0B-E4EE-4836-A69D-1332C2ADF638}" type="presParOf" srcId="{2D9C6298-07A1-44C2-90F8-A0CB2722098E}" destId="{1B32F6AD-650D-4FBE-86B9-222D73FF9CA7}" srcOrd="0" destOrd="0" presId="urn:microsoft.com/office/officeart/2018/5/layout/CenteredIconLabelDescriptionList"/>
    <dgm:cxn modelId="{AA133F48-A8D9-4F31-9FC0-B67E75A20844}" type="presParOf" srcId="{2D9C6298-07A1-44C2-90F8-A0CB2722098E}" destId="{C1C3B20D-EF32-49AC-BC99-7091908DA60B}" srcOrd="1" destOrd="0" presId="urn:microsoft.com/office/officeart/2018/5/layout/CenteredIconLabelDescriptionList"/>
    <dgm:cxn modelId="{88DC6B54-C7BF-43EE-82B7-1E6443125199}" type="presParOf" srcId="{2D9C6298-07A1-44C2-90F8-A0CB2722098E}" destId="{C82C1900-2D50-4CA7-992E-EA4EFC1C24C1}" srcOrd="2" destOrd="0" presId="urn:microsoft.com/office/officeart/2018/5/layout/CenteredIconLabelDescriptionList"/>
    <dgm:cxn modelId="{91547A4A-C907-400C-B712-AF2F1A93C150}" type="presParOf" srcId="{2D9C6298-07A1-44C2-90F8-A0CB2722098E}" destId="{8B8F2BC1-A4EB-4A4A-ACAA-4569944D3887}" srcOrd="3" destOrd="0" presId="urn:microsoft.com/office/officeart/2018/5/layout/CenteredIconLabelDescriptionList"/>
    <dgm:cxn modelId="{AD86FD7D-4025-45A9-BF68-F51576141841}" type="presParOf" srcId="{2D9C6298-07A1-44C2-90F8-A0CB2722098E}" destId="{A46A60BA-948D-44C7-859E-5B2A77E27A7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59404-C355-4876-B78B-2CA327056EA9}">
      <dsp:nvSpPr>
        <dsp:cNvPr id="0" name=""/>
        <dsp:cNvSpPr/>
      </dsp:nvSpPr>
      <dsp:spPr>
        <a:xfrm>
          <a:off x="0" y="1999"/>
          <a:ext cx="9599466" cy="154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To volunteer at this event </a:t>
          </a:r>
          <a:r>
            <a:rPr lang="en-US" sz="2800" b="1" kern="1200" baseline="0" dirty="0"/>
            <a:t>AND</a:t>
          </a:r>
          <a:r>
            <a:rPr lang="en-US" sz="2800" kern="1200" baseline="0" dirty="0"/>
            <a:t> future events you </a:t>
          </a:r>
          <a:r>
            <a:rPr lang="en-US" sz="2800" b="1" kern="1200" baseline="0" dirty="0"/>
            <a:t>must</a:t>
          </a:r>
          <a:r>
            <a:rPr lang="en-US" sz="2800" kern="1200" baseline="0" dirty="0"/>
            <a:t> become certified with UGRR</a:t>
          </a:r>
          <a:endParaRPr lang="en-US" sz="2800" kern="1200" dirty="0"/>
        </a:p>
      </dsp:txBody>
      <dsp:txXfrm>
        <a:off x="75391" y="77390"/>
        <a:ext cx="9448684" cy="1393618"/>
      </dsp:txXfrm>
    </dsp:sp>
    <dsp:sp modelId="{E31EBE03-D8CC-4B16-91E0-41672EE0456F}">
      <dsp:nvSpPr>
        <dsp:cNvPr id="0" name=""/>
        <dsp:cNvSpPr/>
      </dsp:nvSpPr>
      <dsp:spPr>
        <a:xfrm>
          <a:off x="0" y="1546399"/>
          <a:ext cx="9599466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78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Future Events: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Health Fair at the UGRR Toy Drive: December 20</a:t>
          </a:r>
          <a:r>
            <a:rPr lang="en-US" sz="2800" kern="1200" baseline="30000" dirty="0"/>
            <a:t>th</a:t>
          </a:r>
          <a:r>
            <a:rPr lang="en-US" sz="2800" kern="1200" dirty="0"/>
            <a:t> </a:t>
          </a:r>
        </a:p>
      </dsp:txBody>
      <dsp:txXfrm>
        <a:off x="0" y="1546399"/>
        <a:ext cx="9599466" cy="993600"/>
      </dsp:txXfrm>
    </dsp:sp>
    <dsp:sp modelId="{C45A0ECF-D353-48E8-82A1-3EB6E09896F7}">
      <dsp:nvSpPr>
        <dsp:cNvPr id="0" name=""/>
        <dsp:cNvSpPr/>
      </dsp:nvSpPr>
      <dsp:spPr>
        <a:xfrm>
          <a:off x="0" y="2583548"/>
          <a:ext cx="9599466" cy="154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We will be offering a shortened (1 hour) version of the training directly prior to this event, starting </a:t>
          </a:r>
          <a:r>
            <a:rPr lang="en-US" sz="2800" u="sng" kern="1200" baseline="0" dirty="0"/>
            <a:t>promptly</a:t>
          </a:r>
          <a:r>
            <a:rPr lang="en-US" sz="2800" kern="1200" baseline="0" dirty="0"/>
            <a:t> at 1 pm </a:t>
          </a:r>
          <a:endParaRPr lang="en-US" sz="2800" kern="1200" dirty="0"/>
        </a:p>
      </dsp:txBody>
      <dsp:txXfrm>
        <a:off x="75391" y="2658939"/>
        <a:ext cx="9448684" cy="1393618"/>
      </dsp:txXfrm>
    </dsp:sp>
    <dsp:sp modelId="{7EBE855B-85BE-4E80-B1D5-E329C0882AD8}">
      <dsp:nvSpPr>
        <dsp:cNvPr id="0" name=""/>
        <dsp:cNvSpPr/>
      </dsp:nvSpPr>
      <dsp:spPr>
        <a:xfrm>
          <a:off x="0" y="4086399"/>
          <a:ext cx="9599466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78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Be there at </a:t>
          </a:r>
          <a:r>
            <a:rPr lang="en-US" sz="2800" b="1" kern="1200" dirty="0"/>
            <a:t>12:45 pm</a:t>
          </a:r>
          <a:r>
            <a:rPr lang="en-US" sz="2800" kern="1200" dirty="0"/>
            <a:t> </a:t>
          </a:r>
        </a:p>
      </dsp:txBody>
      <dsp:txXfrm>
        <a:off x="0" y="4086399"/>
        <a:ext cx="9599466" cy="99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37CDA-223F-40EE-A310-B0C02F3FD325}">
      <dsp:nvSpPr>
        <dsp:cNvPr id="0" name=""/>
        <dsp:cNvSpPr/>
      </dsp:nvSpPr>
      <dsp:spPr>
        <a:xfrm>
          <a:off x="0" y="1989"/>
          <a:ext cx="9692639" cy="10083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99EE4-CA86-4D1A-A5BE-A7BB898BCF24}">
      <dsp:nvSpPr>
        <dsp:cNvPr id="0" name=""/>
        <dsp:cNvSpPr/>
      </dsp:nvSpPr>
      <dsp:spPr>
        <a:xfrm>
          <a:off x="305024" y="228867"/>
          <a:ext cx="554590" cy="5545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78288-D3D5-4962-8772-261BA6DFE067}">
      <dsp:nvSpPr>
        <dsp:cNvPr id="0" name=""/>
        <dsp:cNvSpPr/>
      </dsp:nvSpPr>
      <dsp:spPr>
        <a:xfrm>
          <a:off x="1164640" y="1989"/>
          <a:ext cx="8527998" cy="100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717" tIns="106717" rIns="106717" bIns="1067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One time training, no recertification required </a:t>
          </a:r>
        </a:p>
      </dsp:txBody>
      <dsp:txXfrm>
        <a:off x="1164640" y="1989"/>
        <a:ext cx="8527998" cy="1008346"/>
      </dsp:txXfrm>
    </dsp:sp>
    <dsp:sp modelId="{3EFD3B78-9D6B-4656-8E77-6E6054C91BD7}">
      <dsp:nvSpPr>
        <dsp:cNvPr id="0" name=""/>
        <dsp:cNvSpPr/>
      </dsp:nvSpPr>
      <dsp:spPr>
        <a:xfrm>
          <a:off x="0" y="1262422"/>
          <a:ext cx="9692639" cy="10083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4EE2C-4459-4BCE-87FA-3823D745B6B2}">
      <dsp:nvSpPr>
        <dsp:cNvPr id="0" name=""/>
        <dsp:cNvSpPr/>
      </dsp:nvSpPr>
      <dsp:spPr>
        <a:xfrm>
          <a:off x="305024" y="1489300"/>
          <a:ext cx="554590" cy="5545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A323C-3820-40FE-97E6-CEF4A1238533}">
      <dsp:nvSpPr>
        <dsp:cNvPr id="0" name=""/>
        <dsp:cNvSpPr/>
      </dsp:nvSpPr>
      <dsp:spPr>
        <a:xfrm>
          <a:off x="1164640" y="1262422"/>
          <a:ext cx="8527998" cy="100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717" tIns="106717" rIns="106717" bIns="1067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CV booster</a:t>
          </a:r>
        </a:p>
      </dsp:txBody>
      <dsp:txXfrm>
        <a:off x="1164640" y="1262422"/>
        <a:ext cx="8527998" cy="1008346"/>
      </dsp:txXfrm>
    </dsp:sp>
    <dsp:sp modelId="{6D384415-4803-4C4A-B3EC-BCB935688DBD}">
      <dsp:nvSpPr>
        <dsp:cNvPr id="0" name=""/>
        <dsp:cNvSpPr/>
      </dsp:nvSpPr>
      <dsp:spPr>
        <a:xfrm>
          <a:off x="0" y="2522856"/>
          <a:ext cx="9692639" cy="10083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EFF9F-2F94-4AF9-BF72-6B8882885004}">
      <dsp:nvSpPr>
        <dsp:cNvPr id="0" name=""/>
        <dsp:cNvSpPr/>
      </dsp:nvSpPr>
      <dsp:spPr>
        <a:xfrm>
          <a:off x="305024" y="2749734"/>
          <a:ext cx="554590" cy="5545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746DF-608B-4A5B-8D4E-C4A250195491}">
      <dsp:nvSpPr>
        <dsp:cNvPr id="0" name=""/>
        <dsp:cNvSpPr/>
      </dsp:nvSpPr>
      <dsp:spPr>
        <a:xfrm>
          <a:off x="1164640" y="2522856"/>
          <a:ext cx="8527998" cy="100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717" tIns="106717" rIns="106717" bIns="1067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↑ volunteer opportunities for you in the future</a:t>
          </a:r>
        </a:p>
      </dsp:txBody>
      <dsp:txXfrm>
        <a:off x="1164640" y="2522856"/>
        <a:ext cx="8527998" cy="1008346"/>
      </dsp:txXfrm>
    </dsp:sp>
    <dsp:sp modelId="{E8E7EE25-99FB-42FA-8AB0-3D2F8BECD090}">
      <dsp:nvSpPr>
        <dsp:cNvPr id="0" name=""/>
        <dsp:cNvSpPr/>
      </dsp:nvSpPr>
      <dsp:spPr>
        <a:xfrm>
          <a:off x="0" y="3785279"/>
          <a:ext cx="9692639" cy="10083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B2B1C-41CB-4D5C-88EC-BD17F3AABDBC}">
      <dsp:nvSpPr>
        <dsp:cNvPr id="0" name=""/>
        <dsp:cNvSpPr/>
      </dsp:nvSpPr>
      <dsp:spPr>
        <a:xfrm>
          <a:off x="305024" y="4010167"/>
          <a:ext cx="554590" cy="5545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CFD0E-51C4-43C0-8E24-77D40372AF3D}">
      <dsp:nvSpPr>
        <dsp:cNvPr id="0" name=""/>
        <dsp:cNvSpPr/>
      </dsp:nvSpPr>
      <dsp:spPr>
        <a:xfrm>
          <a:off x="1164640" y="3783289"/>
          <a:ext cx="8527998" cy="100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717" tIns="106717" rIns="106717" bIns="1067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Even if you are unable to stay for the health fair, you can still attend to earn your certification</a:t>
          </a:r>
        </a:p>
      </dsp:txBody>
      <dsp:txXfrm>
        <a:off x="1164640" y="3783289"/>
        <a:ext cx="8527998" cy="1008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BD188-5DD2-4A7A-B506-AC6184C43CFD}">
      <dsp:nvSpPr>
        <dsp:cNvPr id="0" name=""/>
        <dsp:cNvSpPr/>
      </dsp:nvSpPr>
      <dsp:spPr>
        <a:xfrm>
          <a:off x="759069" y="486907"/>
          <a:ext cx="2470965" cy="2184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70A4A-03C4-478C-BC9D-CAC70AB6517B}">
      <dsp:nvSpPr>
        <dsp:cNvPr id="0" name=""/>
        <dsp:cNvSpPr/>
      </dsp:nvSpPr>
      <dsp:spPr>
        <a:xfrm>
          <a:off x="7607" y="2702084"/>
          <a:ext cx="3944893" cy="59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FALL</a:t>
          </a:r>
        </a:p>
      </dsp:txBody>
      <dsp:txXfrm>
        <a:off x="7607" y="2702084"/>
        <a:ext cx="3944893" cy="591734"/>
      </dsp:txXfrm>
    </dsp:sp>
    <dsp:sp modelId="{86650EA7-9374-4341-91B1-9D95DC744353}">
      <dsp:nvSpPr>
        <dsp:cNvPr id="0" name=""/>
        <dsp:cNvSpPr/>
      </dsp:nvSpPr>
      <dsp:spPr>
        <a:xfrm>
          <a:off x="7607" y="3335963"/>
          <a:ext cx="3944893" cy="18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November 14</a:t>
          </a:r>
          <a:r>
            <a:rPr lang="en-US" sz="3200" kern="1200" baseline="30000" dirty="0"/>
            <a:t>th</a:t>
          </a:r>
          <a:endParaRPr lang="en-US" sz="3200" kern="1200" dirty="0"/>
        </a:p>
      </dsp:txBody>
      <dsp:txXfrm>
        <a:off x="7607" y="3335963"/>
        <a:ext cx="3944893" cy="186462"/>
      </dsp:txXfrm>
    </dsp:sp>
    <dsp:sp modelId="{1B32F6AD-650D-4FBE-86B9-222D73FF9CA7}">
      <dsp:nvSpPr>
        <dsp:cNvPr id="0" name=""/>
        <dsp:cNvSpPr/>
      </dsp:nvSpPr>
      <dsp:spPr>
        <a:xfrm>
          <a:off x="5319499" y="312068"/>
          <a:ext cx="2504626" cy="2344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C1900-2D50-4CA7-992E-EA4EFC1C24C1}">
      <dsp:nvSpPr>
        <dsp:cNvPr id="0" name=""/>
        <dsp:cNvSpPr/>
      </dsp:nvSpPr>
      <dsp:spPr>
        <a:xfrm>
          <a:off x="4642858" y="2742001"/>
          <a:ext cx="3944893" cy="59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SPRING</a:t>
          </a:r>
        </a:p>
      </dsp:txBody>
      <dsp:txXfrm>
        <a:off x="4642858" y="2742001"/>
        <a:ext cx="3944893" cy="591734"/>
      </dsp:txXfrm>
    </dsp:sp>
    <dsp:sp modelId="{A46A60BA-948D-44C7-859E-5B2A77E27A78}">
      <dsp:nvSpPr>
        <dsp:cNvPr id="0" name=""/>
        <dsp:cNvSpPr/>
      </dsp:nvSpPr>
      <dsp:spPr>
        <a:xfrm>
          <a:off x="4642858" y="3375880"/>
          <a:ext cx="3944893" cy="18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December 20</a:t>
          </a:r>
          <a:r>
            <a:rPr lang="en-US" sz="3200" kern="1200" baseline="30000" dirty="0"/>
            <a:t>th</a:t>
          </a:r>
          <a:r>
            <a:rPr lang="en-US" sz="3200" kern="1200" dirty="0"/>
            <a:t> </a:t>
          </a:r>
        </a:p>
      </dsp:txBody>
      <dsp:txXfrm>
        <a:off x="4642858" y="3375880"/>
        <a:ext cx="3944893" cy="186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BD188-5DD2-4A7A-B506-AC6184C43CFD}">
      <dsp:nvSpPr>
        <dsp:cNvPr id="0" name=""/>
        <dsp:cNvSpPr/>
      </dsp:nvSpPr>
      <dsp:spPr>
        <a:xfrm>
          <a:off x="759069" y="486907"/>
          <a:ext cx="2470965" cy="2184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70A4A-03C4-478C-BC9D-CAC70AB6517B}">
      <dsp:nvSpPr>
        <dsp:cNvPr id="0" name=""/>
        <dsp:cNvSpPr/>
      </dsp:nvSpPr>
      <dsp:spPr>
        <a:xfrm>
          <a:off x="7607" y="2702084"/>
          <a:ext cx="3944893" cy="59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FALL</a:t>
          </a:r>
        </a:p>
      </dsp:txBody>
      <dsp:txXfrm>
        <a:off x="7607" y="2702084"/>
        <a:ext cx="3944893" cy="591734"/>
      </dsp:txXfrm>
    </dsp:sp>
    <dsp:sp modelId="{86650EA7-9374-4341-91B1-9D95DC744353}">
      <dsp:nvSpPr>
        <dsp:cNvPr id="0" name=""/>
        <dsp:cNvSpPr/>
      </dsp:nvSpPr>
      <dsp:spPr>
        <a:xfrm>
          <a:off x="7607" y="3335963"/>
          <a:ext cx="3944893" cy="18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November 14</a:t>
          </a:r>
          <a:r>
            <a:rPr lang="en-US" sz="3200" kern="1200" baseline="30000" dirty="0"/>
            <a:t>th</a:t>
          </a:r>
          <a:endParaRPr lang="en-US" sz="3200" kern="1200" dirty="0"/>
        </a:p>
      </dsp:txBody>
      <dsp:txXfrm>
        <a:off x="7607" y="3335963"/>
        <a:ext cx="3944893" cy="186462"/>
      </dsp:txXfrm>
    </dsp:sp>
    <dsp:sp modelId="{1B32F6AD-650D-4FBE-86B9-222D73FF9CA7}">
      <dsp:nvSpPr>
        <dsp:cNvPr id="0" name=""/>
        <dsp:cNvSpPr/>
      </dsp:nvSpPr>
      <dsp:spPr>
        <a:xfrm>
          <a:off x="5319499" y="312068"/>
          <a:ext cx="2504626" cy="2344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C1900-2D50-4CA7-992E-EA4EFC1C24C1}">
      <dsp:nvSpPr>
        <dsp:cNvPr id="0" name=""/>
        <dsp:cNvSpPr/>
      </dsp:nvSpPr>
      <dsp:spPr>
        <a:xfrm>
          <a:off x="4642858" y="2742001"/>
          <a:ext cx="3944893" cy="59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SPRING</a:t>
          </a:r>
        </a:p>
      </dsp:txBody>
      <dsp:txXfrm>
        <a:off x="4642858" y="2742001"/>
        <a:ext cx="3944893" cy="591734"/>
      </dsp:txXfrm>
    </dsp:sp>
    <dsp:sp modelId="{A46A60BA-948D-44C7-859E-5B2A77E27A78}">
      <dsp:nvSpPr>
        <dsp:cNvPr id="0" name=""/>
        <dsp:cNvSpPr/>
      </dsp:nvSpPr>
      <dsp:spPr>
        <a:xfrm>
          <a:off x="4642858" y="3375880"/>
          <a:ext cx="3944893" cy="18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December 20</a:t>
          </a:r>
          <a:r>
            <a:rPr lang="en-US" sz="3200" kern="1200" baseline="30000" dirty="0"/>
            <a:t>th</a:t>
          </a:r>
          <a:r>
            <a:rPr lang="en-US" sz="3200" kern="1200" dirty="0"/>
            <a:t> </a:t>
          </a:r>
        </a:p>
      </dsp:txBody>
      <dsp:txXfrm>
        <a:off x="4642858" y="3375880"/>
        <a:ext cx="3944893" cy="18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819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432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139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0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885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42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065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67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803087F-5A2B-404E-B3E4-4D4E39AD289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black and gold logo&#10;&#10;AI-generated content may be incorrect.">
            <a:extLst>
              <a:ext uri="{FF2B5EF4-FFF2-40B4-BE49-F238E27FC236}">
                <a16:creationId xmlns:a16="http://schemas.microsoft.com/office/drawing/2014/main" id="{7B063219-E238-E535-7D31-B7580A55F1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2669" b="1993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67A68-DA77-EAF0-0C79-E61663EF8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2193308"/>
            <a:ext cx="9418320" cy="2670048"/>
          </a:xfrm>
        </p:spPr>
        <p:txBody>
          <a:bodyPr anchor="ctr">
            <a:normAutofit/>
          </a:bodyPr>
          <a:lstStyle/>
          <a:p>
            <a:r>
              <a:rPr lang="en-US" sz="8800" dirty="0"/>
              <a:t>Wellness on the Railroad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EEFBD-E8FA-E9E9-C381-7908884E1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85000"/>
                  </a:schemeClr>
                </a:solidFill>
              </a:rPr>
              <a:t>Service Chair: Kameron Lee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85000"/>
                  </a:schemeClr>
                </a:solidFill>
              </a:rPr>
              <a:t>C/o 2027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A74D14-246A-4175-B6DE-9D43DBB3D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8C6FF22-F559-9AC5-4852-AEEA94267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976E-48FA-3D17-E886-3A266170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746" y="472247"/>
            <a:ext cx="2937850" cy="132556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Join Me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753FD0-27C8-B32B-2901-54FF3242A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" r="-3" b="768"/>
          <a:stretch>
            <a:fillRect/>
          </a:stretch>
        </p:blipFill>
        <p:spPr bwMode="auto">
          <a:xfrm>
            <a:off x="1102404" y="962633"/>
            <a:ext cx="6275362" cy="49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Rectangle 4107">
            <a:extLst>
              <a:ext uri="{FF2B5EF4-FFF2-40B4-BE49-F238E27FC236}">
                <a16:creationId xmlns:a16="http://schemas.microsoft.com/office/drawing/2014/main" id="{BDAB2229-B821-4B41-9E4A-94E10DE47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179" y="645105"/>
            <a:ext cx="6917812" cy="5583075"/>
          </a:xfrm>
          <a:prstGeom prst="rect">
            <a:avLst/>
          </a:prstGeom>
          <a:noFill/>
          <a:ln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2B22-1437-7C1A-8D89-AEF6DAEA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1" y="1936955"/>
            <a:ext cx="2937850" cy="4243182"/>
          </a:xfrm>
        </p:spPr>
        <p:txBody>
          <a:bodyPr>
            <a:normAutofit/>
          </a:bodyPr>
          <a:lstStyle/>
          <a:p>
            <a:r>
              <a:rPr lang="en-US" sz="2400" dirty="0"/>
              <a:t>If you are interested in being apart of the PSEB Service Committee, please come see me!</a:t>
            </a:r>
          </a:p>
          <a:p>
            <a:r>
              <a:rPr lang="en-US" sz="2400" dirty="0"/>
              <a:t>Some one will need to take over next year  </a:t>
            </a:r>
          </a:p>
        </p:txBody>
      </p:sp>
    </p:spTree>
    <p:extLst>
      <p:ext uri="{BB962C8B-B14F-4D97-AF65-F5344CB8AC3E}">
        <p14:creationId xmlns:p14="http://schemas.microsoft.com/office/powerpoint/2010/main" val="199603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D21D-1B9B-2250-288D-751CCF59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10603"/>
            <a:ext cx="9692640" cy="1785614"/>
          </a:xfrm>
        </p:spPr>
        <p:txBody>
          <a:bodyPr>
            <a:normAutofit/>
          </a:bodyPr>
          <a:lstStyle/>
          <a:p>
            <a:r>
              <a:rPr lang="en-US" sz="7200" dirty="0"/>
              <a:t>The Rundown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9805B6-8153-24D0-3CD4-5A4DD54C9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61872" y="2083735"/>
            <a:ext cx="9692640" cy="426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3200" b="1" dirty="0"/>
              <a:t>The Underground Railroad (UGRR)</a:t>
            </a:r>
          </a:p>
          <a:p>
            <a:r>
              <a:rPr lang="en-US" sz="2800" dirty="0"/>
              <a:t>Nonprofit organization</a:t>
            </a:r>
          </a:p>
          <a:p>
            <a:r>
              <a:rPr lang="en-US" sz="2800" dirty="0"/>
              <a:t>Where: located in Lillington</a:t>
            </a:r>
          </a:p>
          <a:p>
            <a:r>
              <a:rPr lang="en-US" sz="2800" dirty="0"/>
              <a:t>Who: Melanie Stewart “Mama Moses”</a:t>
            </a:r>
          </a:p>
          <a:p>
            <a:r>
              <a:rPr lang="en-US" sz="2800" dirty="0"/>
              <a:t>What: offers short term housing, food and clothing to those in need</a:t>
            </a:r>
          </a:p>
          <a:p>
            <a:pPr lvl="1"/>
            <a:r>
              <a:rPr lang="en-US" sz="2400" dirty="0"/>
              <a:t>Fun facts: have given away multiple donated cars to families in 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E44B7-08C7-FB04-C043-0B97EEC94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538" y="2454411"/>
            <a:ext cx="2222950" cy="21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3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CA78F9BE-8DBB-4C49-AABA-422ED62E9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DEB59-166D-FDE3-9559-FD97EE15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614" y="365760"/>
            <a:ext cx="3419856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Programs</a:t>
            </a:r>
          </a:p>
        </p:txBody>
      </p:sp>
      <p:pic>
        <p:nvPicPr>
          <p:cNvPr id="3078" name="Picture 6" descr="No photo description available.">
            <a:extLst>
              <a:ext uri="{FF2B5EF4-FFF2-40B4-BE49-F238E27FC236}">
                <a16:creationId xmlns:a16="http://schemas.microsoft.com/office/drawing/2014/main" id="{508BB184-7062-5B1C-756B-341C4C9E5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r="-2" b="29230"/>
          <a:stretch>
            <a:fillRect/>
          </a:stretch>
        </p:blipFill>
        <p:spPr bwMode="auto">
          <a:xfrm>
            <a:off x="-8296" y="-5"/>
            <a:ext cx="7212921" cy="41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37F65-8669-FDC3-56EF-F9785BA1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637" y="2057082"/>
            <a:ext cx="3457810" cy="4476750"/>
          </a:xfrm>
        </p:spPr>
        <p:txBody>
          <a:bodyPr>
            <a:normAutofit/>
          </a:bodyPr>
          <a:lstStyle/>
          <a:p>
            <a:r>
              <a:rPr lang="en-US" dirty="0"/>
              <a:t>Stop the Bleed</a:t>
            </a:r>
          </a:p>
          <a:p>
            <a:pPr lvl="1"/>
            <a:r>
              <a:rPr lang="en-US" dirty="0"/>
              <a:t>Stopping court evictions</a:t>
            </a:r>
          </a:p>
          <a:p>
            <a:r>
              <a:rPr lang="en-US" dirty="0"/>
              <a:t>Food Pantry</a:t>
            </a:r>
          </a:p>
          <a:p>
            <a:r>
              <a:rPr lang="en-US" dirty="0"/>
              <a:t>White Flag House</a:t>
            </a:r>
          </a:p>
          <a:p>
            <a:r>
              <a:rPr lang="en-US" dirty="0"/>
              <a:t>Free Giveaways</a:t>
            </a:r>
          </a:p>
          <a:p>
            <a:r>
              <a:rPr lang="en-US" dirty="0"/>
              <a:t>Christmas Toy Drive</a:t>
            </a:r>
          </a:p>
          <a:p>
            <a:r>
              <a:rPr lang="en-US" dirty="0"/>
              <a:t>UGRR Medical Team</a:t>
            </a:r>
          </a:p>
          <a:p>
            <a:pPr lvl="1"/>
            <a:r>
              <a:rPr lang="en-US" dirty="0"/>
              <a:t>CUCCC Street Medicine</a:t>
            </a:r>
          </a:p>
        </p:txBody>
      </p:sp>
      <p:pic>
        <p:nvPicPr>
          <p:cNvPr id="3080" name="Picture 8" descr="No photo description available.">
            <a:extLst>
              <a:ext uri="{FF2B5EF4-FFF2-40B4-BE49-F238E27FC236}">
                <a16:creationId xmlns:a16="http://schemas.microsoft.com/office/drawing/2014/main" id="{2DDC402C-40BE-CF81-3958-3645C11B4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r="2" b="9922"/>
          <a:stretch>
            <a:fillRect/>
          </a:stretch>
        </p:blipFill>
        <p:spPr bwMode="auto">
          <a:xfrm>
            <a:off x="-8296" y="4254061"/>
            <a:ext cx="3560741" cy="26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y be an image of 1 person and car">
            <a:extLst>
              <a:ext uri="{FF2B5EF4-FFF2-40B4-BE49-F238E27FC236}">
                <a16:creationId xmlns:a16="http://schemas.microsoft.com/office/drawing/2014/main" id="{DBCA0E80-4EE4-E819-0C04-7E76B0ACB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1087" b="12363"/>
          <a:stretch>
            <a:fillRect/>
          </a:stretch>
        </p:blipFill>
        <p:spPr bwMode="auto">
          <a:xfrm>
            <a:off x="3643883" y="4254066"/>
            <a:ext cx="3560741" cy="26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3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DA1B-07BB-9FFA-8CC1-A352962F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561703"/>
            <a:ext cx="6091428" cy="1325562"/>
          </a:xfrm>
        </p:spPr>
        <p:txBody>
          <a:bodyPr>
            <a:noAutofit/>
          </a:bodyPr>
          <a:lstStyle/>
          <a:p>
            <a:r>
              <a:rPr lang="en-US" sz="4800" dirty="0"/>
              <a:t>Wellness on the Railroad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7AA00-93F9-B841-D799-59D116A1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6091428" cy="4351337"/>
          </a:xfrm>
        </p:spPr>
        <p:txBody>
          <a:bodyPr>
            <a:normAutofit/>
          </a:bodyPr>
          <a:lstStyle/>
          <a:p>
            <a:r>
              <a:rPr lang="en-US" sz="2400" dirty="0"/>
              <a:t>Mama Moses Giveaway</a:t>
            </a:r>
          </a:p>
          <a:p>
            <a:pPr lvl="1"/>
            <a:r>
              <a:rPr lang="en-US" sz="2000" dirty="0"/>
              <a:t>Giving away clothing, toiletries &amp; household items</a:t>
            </a:r>
          </a:p>
          <a:p>
            <a:r>
              <a:rPr lang="en-US" sz="2400" dirty="0"/>
              <a:t>When: November 14</a:t>
            </a:r>
            <a:r>
              <a:rPr lang="en-US" sz="2400" baseline="30000" dirty="0"/>
              <a:t>th</a:t>
            </a:r>
            <a:r>
              <a:rPr lang="en-US" sz="2400" dirty="0"/>
              <a:t>, 2025</a:t>
            </a:r>
          </a:p>
          <a:p>
            <a:pPr lvl="1"/>
            <a:r>
              <a:rPr lang="en-US" sz="2000" dirty="0"/>
              <a:t>Time: 1 - 4 PM</a:t>
            </a:r>
          </a:p>
          <a:p>
            <a:pPr lvl="2"/>
            <a:r>
              <a:rPr lang="en-US" sz="1800" dirty="0"/>
              <a:t>1 – 2 PM: Obtain your training certificate</a:t>
            </a:r>
          </a:p>
          <a:p>
            <a:r>
              <a:rPr lang="en-US" sz="2400" b="1" dirty="0"/>
              <a:t>Our Role</a:t>
            </a:r>
            <a:r>
              <a:rPr lang="en-US" sz="2400" dirty="0"/>
              <a:t>: Health Screening Fair</a:t>
            </a:r>
          </a:p>
          <a:p>
            <a:pPr lvl="1"/>
            <a:r>
              <a:rPr lang="en-US" sz="2000" dirty="0"/>
              <a:t>Blood pressure</a:t>
            </a:r>
          </a:p>
          <a:p>
            <a:pPr lvl="1"/>
            <a:r>
              <a:rPr lang="en-US" sz="2000" dirty="0"/>
              <a:t>Blood glucose</a:t>
            </a:r>
          </a:p>
          <a:p>
            <a:pPr lvl="1"/>
            <a:r>
              <a:rPr lang="en-US" sz="2000" dirty="0"/>
              <a:t>OTC medication education</a:t>
            </a:r>
          </a:p>
        </p:txBody>
      </p:sp>
      <p:pic>
        <p:nvPicPr>
          <p:cNvPr id="5" name="Picture 4" descr="Blood pressure cuff on white background">
            <a:extLst>
              <a:ext uri="{FF2B5EF4-FFF2-40B4-BE49-F238E27FC236}">
                <a16:creationId xmlns:a16="http://schemas.microsoft.com/office/drawing/2014/main" id="{4C8BBFF6-7AE3-F137-9BD5-3D18D58A5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5" r="34172" b="2"/>
          <a:stretch>
            <a:fillRect/>
          </a:stretch>
        </p:blipFill>
        <p:spPr>
          <a:xfrm>
            <a:off x="7737169" y="10"/>
            <a:ext cx="35552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4A3C-7ADB-682C-7161-2774F770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58" y="0"/>
            <a:ext cx="10596299" cy="1397124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Becoming a Certified Advocate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B042D0F-DA75-57C3-95F5-39611321F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122549"/>
              </p:ext>
            </p:extLst>
          </p:nvPr>
        </p:nvGraphicFramePr>
        <p:xfrm>
          <a:off x="1296266" y="1778001"/>
          <a:ext cx="9599467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70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DBA-CA0D-4DB8-E3F5-880F7306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522513"/>
            <a:ext cx="9692640" cy="951093"/>
          </a:xfrm>
        </p:spPr>
        <p:txBody>
          <a:bodyPr>
            <a:normAutofit/>
          </a:bodyPr>
          <a:lstStyle/>
          <a:p>
            <a:r>
              <a:rPr lang="en-US" sz="4800" dirty="0"/>
              <a:t>Reasons to Become Certified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A2D372-DDAB-03CB-05D9-800E64C13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793801"/>
              </p:ext>
            </p:extLst>
          </p:nvPr>
        </p:nvGraphicFramePr>
        <p:xfrm>
          <a:off x="1249680" y="1759574"/>
          <a:ext cx="9692639" cy="479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06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0389-658F-8CB2-1278-079BCAE4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Service Hours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23C24C-0184-66C2-A6D7-62D970E65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809318"/>
              </p:ext>
            </p:extLst>
          </p:nvPr>
        </p:nvGraphicFramePr>
        <p:xfrm>
          <a:off x="1810512" y="1872343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40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2997F-F274-2AC4-2A4B-B248EB76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2A19-4E04-1DA0-B080-92F10015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Service Hours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9D9E19-6D11-140E-4950-08AFEE8CD1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10512" y="1872343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C5425B-9FB1-5845-3E9D-B4E7CABD36DA}"/>
              </a:ext>
            </a:extLst>
          </p:cNvPr>
          <p:cNvSpPr/>
          <p:nvPr/>
        </p:nvSpPr>
        <p:spPr>
          <a:xfrm>
            <a:off x="1480457" y="1872343"/>
            <a:ext cx="9216572" cy="4351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BOTH count for PLS Service hours!!!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Students who </a:t>
            </a:r>
            <a:r>
              <a:rPr lang="en-US" sz="2800" b="1" dirty="0"/>
              <a:t>complete either 30, 50, or 100 service hours</a:t>
            </a:r>
            <a:r>
              <a:rPr lang="en-US" sz="2800" dirty="0"/>
              <a:t> for the academic school year will be </a:t>
            </a:r>
            <a:r>
              <a:rPr lang="en-US" sz="2800" i="1" u="sng" dirty="0"/>
              <a:t>awarded a bronze, silver, or gold lapel pin</a:t>
            </a:r>
            <a:r>
              <a:rPr lang="en-US" sz="2800" dirty="0"/>
              <a:t> to wear on their white coats.</a:t>
            </a:r>
          </a:p>
        </p:txBody>
      </p:sp>
    </p:spTree>
    <p:extLst>
      <p:ext uri="{BB962C8B-B14F-4D97-AF65-F5344CB8AC3E}">
        <p14:creationId xmlns:p14="http://schemas.microsoft.com/office/powerpoint/2010/main" val="43302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F1240D-30DF-4A2D-A957-A0D15FE3C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35A6A-6B9F-43E1-A629-6DD3CC7AD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5D764C-89F2-4177-82C9-EA02470E8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4949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4602E20-3B09-48D1-87E0-DD444D530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EB951-C065-E18F-E825-DD83F1C9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27432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/>
              <a:t>Sign Up Options</a:t>
            </a:r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99C93906-FFB0-F890-3B0F-2FD2B036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6455" r="4" b="4119"/>
          <a:stretch>
            <a:fillRect/>
          </a:stretch>
        </p:blipFill>
        <p:spPr>
          <a:xfrm>
            <a:off x="1540116" y="529699"/>
            <a:ext cx="3815092" cy="4205726"/>
          </a:xfrm>
          <a:prstGeom prst="rect">
            <a:avLst/>
          </a:prstGeom>
        </p:spPr>
      </p:pic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C56A9B24-2447-6CCD-4495-196AE5BF9E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44"/>
          <a:stretch>
            <a:fillRect/>
          </a:stretch>
        </p:blipFill>
        <p:spPr>
          <a:xfrm>
            <a:off x="6281784" y="529698"/>
            <a:ext cx="4212045" cy="42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50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176</TotalTime>
  <Words>328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Schoolbook</vt:lpstr>
      <vt:lpstr>Wingdings 2</vt:lpstr>
      <vt:lpstr>View</vt:lpstr>
      <vt:lpstr>Wellness on the Railroad</vt:lpstr>
      <vt:lpstr>The Rundown</vt:lpstr>
      <vt:lpstr>Programs</vt:lpstr>
      <vt:lpstr>Wellness on the Railroad</vt:lpstr>
      <vt:lpstr>Becoming a Certified Advocate</vt:lpstr>
      <vt:lpstr>Reasons to Become Certified</vt:lpstr>
      <vt:lpstr>Service Hours</vt:lpstr>
      <vt:lpstr>Service Hours</vt:lpstr>
      <vt:lpstr>Sign Up Options</vt:lpstr>
      <vt:lpstr>Join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Kameron Lee</dc:creator>
  <cp:lastModifiedBy>Kameron Lee</cp:lastModifiedBy>
  <cp:revision>3</cp:revision>
  <dcterms:created xsi:type="dcterms:W3CDTF">2025-10-29T13:13:53Z</dcterms:created>
  <dcterms:modified xsi:type="dcterms:W3CDTF">2025-10-29T16:10:30Z</dcterms:modified>
</cp:coreProperties>
</file>