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37133-D934-4BB6-8509-E5AE5FA31442}" v="358" dt="2024-11-18T03:28:59.5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86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A WILLIAMS" userId="rad5zn8hTASE+qJlbJkWruLBJ7YFNN3Z4229pzafRWk=" providerId="None" clId="Web-{12737133-D934-4BB6-8509-E5AE5FA31442}"/>
    <pc:docChg chg="modSld">
      <pc:chgData name="SHANA WILLIAMS" userId="rad5zn8hTASE+qJlbJkWruLBJ7YFNN3Z4229pzafRWk=" providerId="None" clId="Web-{12737133-D934-4BB6-8509-E5AE5FA31442}" dt="2024-11-18T03:28:57.473" v="211" actId="20577"/>
      <pc:docMkLst>
        <pc:docMk/>
      </pc:docMkLst>
      <pc:sldChg chg="addSp delSp modSp">
        <pc:chgData name="SHANA WILLIAMS" userId="rad5zn8hTASE+qJlbJkWruLBJ7YFNN3Z4229pzafRWk=" providerId="None" clId="Web-{12737133-D934-4BB6-8509-E5AE5FA31442}" dt="2024-11-18T03:28:57.473" v="211" actId="20577"/>
        <pc:sldMkLst>
          <pc:docMk/>
          <pc:sldMk cId="0" sldId="256"/>
        </pc:sldMkLst>
        <pc:spChg chg="del mod">
          <ac:chgData name="SHANA WILLIAMS" userId="rad5zn8hTASE+qJlbJkWruLBJ7YFNN3Z4229pzafRWk=" providerId="None" clId="Web-{12737133-D934-4BB6-8509-E5AE5FA31442}" dt="2024-11-18T03:20:54.122" v="101"/>
          <ac:spMkLst>
            <pc:docMk/>
            <pc:sldMk cId="0" sldId="256"/>
            <ac:spMk id="13" creationId="{00000000-0000-0000-0000-000000000000}"/>
          </ac:spMkLst>
        </pc:spChg>
        <pc:spChg chg="add del mod">
          <ac:chgData name="SHANA WILLIAMS" userId="rad5zn8hTASE+qJlbJkWruLBJ7YFNN3Z4229pzafRWk=" providerId="None" clId="Web-{12737133-D934-4BB6-8509-E5AE5FA31442}" dt="2024-11-18T03:13:51.226" v="12"/>
          <ac:spMkLst>
            <pc:docMk/>
            <pc:sldMk cId="0" sldId="256"/>
            <ac:spMk id="14" creationId="{61E315E6-95D3-3C0D-8A11-EE8C669E014D}"/>
          </ac:spMkLst>
        </pc:spChg>
        <pc:spChg chg="add del mod">
          <ac:chgData name="SHANA WILLIAMS" userId="rad5zn8hTASE+qJlbJkWruLBJ7YFNN3Z4229pzafRWk=" providerId="None" clId="Web-{12737133-D934-4BB6-8509-E5AE5FA31442}" dt="2024-11-18T03:15:00.633" v="20"/>
          <ac:spMkLst>
            <pc:docMk/>
            <pc:sldMk cId="0" sldId="256"/>
            <ac:spMk id="15" creationId="{B0EAA7F0-6A39-476D-79AB-4BF4CDBD311B}"/>
          </ac:spMkLst>
        </pc:spChg>
        <pc:spChg chg="add del mod">
          <ac:chgData name="SHANA WILLIAMS" userId="rad5zn8hTASE+qJlbJkWruLBJ7YFNN3Z4229pzafRWk=" providerId="None" clId="Web-{12737133-D934-4BB6-8509-E5AE5FA31442}" dt="2024-11-18T03:16:17.337" v="30"/>
          <ac:spMkLst>
            <pc:docMk/>
            <pc:sldMk cId="0" sldId="256"/>
            <ac:spMk id="16" creationId="{B7CAAC79-5DEA-6ECE-61C6-9457125547BC}"/>
          </ac:spMkLst>
        </pc:spChg>
        <pc:spChg chg="add mod">
          <ac:chgData name="SHANA WILLIAMS" userId="rad5zn8hTASE+qJlbJkWruLBJ7YFNN3Z4229pzafRWk=" providerId="None" clId="Web-{12737133-D934-4BB6-8509-E5AE5FA31442}" dt="2024-11-18T03:17:21.494" v="51" actId="20577"/>
          <ac:spMkLst>
            <pc:docMk/>
            <pc:sldMk cId="0" sldId="256"/>
            <ac:spMk id="17" creationId="{CAFF1FD5-A874-9EF3-F570-C87A962AAE9E}"/>
          </ac:spMkLst>
        </pc:spChg>
        <pc:spChg chg="add mod">
          <ac:chgData name="SHANA WILLIAMS" userId="rad5zn8hTASE+qJlbJkWruLBJ7YFNN3Z4229pzafRWk=" providerId="None" clId="Web-{12737133-D934-4BB6-8509-E5AE5FA31442}" dt="2024-11-18T03:28:57.473" v="211" actId="20577"/>
          <ac:spMkLst>
            <pc:docMk/>
            <pc:sldMk cId="0" sldId="256"/>
            <ac:spMk id="18" creationId="{6A54A6C8-6395-7C5A-DCB1-CB4722ECDEDC}"/>
          </ac:spMkLst>
        </pc:spChg>
        <pc:picChg chg="del">
          <ac:chgData name="SHANA WILLIAMS" userId="rad5zn8hTASE+qJlbJkWruLBJ7YFNN3Z4229pzafRWk=" providerId="None" clId="Web-{12737133-D934-4BB6-8509-E5AE5FA31442}" dt="2024-11-18T03:14:46.649" v="18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SHANA WILLIAMS" userId="rad5zn8hTASE+qJlbJkWruLBJ7YFNN3Z4229pzafRWk=" providerId="None" clId="Web-{12737133-D934-4BB6-8509-E5AE5FA31442}" dt="2024-11-18T03:18:56.121" v="81" actId="1076"/>
          <ac:picMkLst>
            <pc:docMk/>
            <pc:sldMk cId="0" sldId="256"/>
            <ac:picMk id="12" creationId="{00000000-0000-0000-0000-000000000000}"/>
          </ac:picMkLst>
        </pc:picChg>
        <pc:picChg chg="add mod">
          <ac:chgData name="SHANA WILLIAMS" userId="rad5zn8hTASE+qJlbJkWruLBJ7YFNN3Z4229pzafRWk=" providerId="None" clId="Web-{12737133-D934-4BB6-8509-E5AE5FA31442}" dt="2024-11-18T03:28:49.442" v="210" actId="14100"/>
          <ac:picMkLst>
            <pc:docMk/>
            <pc:sldMk cId="0" sldId="256"/>
            <ac:picMk id="19" creationId="{34047DEE-FDC5-E556-DB92-43C040C5D2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D4010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D4010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D4010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D4010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228"/>
            <a:ext cx="7773034" cy="10059035"/>
          </a:xfrm>
          <a:custGeom>
            <a:avLst/>
            <a:gdLst/>
            <a:ahLst/>
            <a:cxnLst/>
            <a:rect l="l" t="t" r="r" b="b"/>
            <a:pathLst>
              <a:path w="7773034" h="10059035">
                <a:moveTo>
                  <a:pt x="7772577" y="0"/>
                </a:moveTo>
                <a:lnTo>
                  <a:pt x="0" y="0"/>
                </a:lnTo>
                <a:lnTo>
                  <a:pt x="0" y="10058628"/>
                </a:lnTo>
                <a:lnTo>
                  <a:pt x="7772577" y="10058628"/>
                </a:lnTo>
                <a:lnTo>
                  <a:pt x="7772577" y="0"/>
                </a:lnTo>
                <a:close/>
              </a:path>
            </a:pathLst>
          </a:custGeom>
          <a:solidFill>
            <a:srgbClr val="D9F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59273" y="4053854"/>
            <a:ext cx="2454025" cy="25958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9864" y="521778"/>
            <a:ext cx="6233159" cy="2125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D4010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864" y="521778"/>
            <a:ext cx="6233160" cy="21253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pc="1025" dirty="0"/>
              <a:t>Holiday</a:t>
            </a: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pc="1260" dirty="0">
                <a:latin typeface="Calibri"/>
                <a:cs typeface="Calibri"/>
              </a:rPr>
              <a:t>Basket</a:t>
            </a:r>
            <a:r>
              <a:rPr spc="175" dirty="0">
                <a:latin typeface="Calibri"/>
                <a:cs typeface="Calibri"/>
              </a:rPr>
              <a:t> </a:t>
            </a:r>
            <a:r>
              <a:rPr spc="1090" dirty="0">
                <a:latin typeface="Calibri"/>
                <a:cs typeface="Calibri"/>
              </a:rPr>
              <a:t>Raffle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39544" y="297538"/>
            <a:ext cx="2094230" cy="45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i="1" dirty="0">
                <a:solidFill>
                  <a:srgbClr val="334000"/>
                </a:solidFill>
                <a:latin typeface="Calibri"/>
                <a:cs typeface="Calibri"/>
              </a:rPr>
              <a:t>Kappa</a:t>
            </a:r>
            <a:r>
              <a:rPr sz="2850" i="1" spc="100" dirty="0">
                <a:solidFill>
                  <a:srgbClr val="334000"/>
                </a:solidFill>
                <a:latin typeface="Calibri"/>
                <a:cs typeface="Calibri"/>
              </a:rPr>
              <a:t> </a:t>
            </a:r>
            <a:r>
              <a:rPr sz="2850" i="1" spc="-10" dirty="0">
                <a:solidFill>
                  <a:srgbClr val="334000"/>
                </a:solidFill>
                <a:latin typeface="Calibri"/>
                <a:cs typeface="Calibri"/>
              </a:rPr>
              <a:t>Epsilon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1994" y="2889437"/>
            <a:ext cx="32245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334000"/>
                </a:solidFill>
                <a:latin typeface="Calibri"/>
                <a:cs typeface="Calibri"/>
              </a:rPr>
              <a:t>November</a:t>
            </a:r>
            <a:r>
              <a:rPr sz="3600" spc="-30" dirty="0">
                <a:solidFill>
                  <a:srgbClr val="334000"/>
                </a:solidFill>
                <a:latin typeface="Calibri"/>
                <a:cs typeface="Calibri"/>
              </a:rPr>
              <a:t> </a:t>
            </a:r>
            <a:r>
              <a:rPr sz="3600" spc="-120" dirty="0">
                <a:solidFill>
                  <a:srgbClr val="334000"/>
                </a:solidFill>
                <a:latin typeface="Calibri"/>
                <a:cs typeface="Calibri"/>
              </a:rPr>
              <a:t>18-</a:t>
            </a:r>
            <a:r>
              <a:rPr sz="3600" spc="-30" dirty="0">
                <a:solidFill>
                  <a:srgbClr val="33400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334000"/>
                </a:solidFill>
                <a:latin typeface="Calibri"/>
                <a:cs typeface="Calibri"/>
              </a:rPr>
              <a:t>22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26291"/>
            <a:ext cx="508762" cy="13338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7426" y="0"/>
            <a:ext cx="1234973" cy="8110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1344" y="4683569"/>
            <a:ext cx="1374152" cy="13338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5497" y="2391181"/>
            <a:ext cx="566902" cy="13338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9960" y="0"/>
            <a:ext cx="1225892" cy="6672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2194" y="7732903"/>
            <a:ext cx="950205" cy="11900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097" y="5436057"/>
            <a:ext cx="1225887" cy="11900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FF1FD5-A874-9EF3-F570-C87A962AAE9E}"/>
              </a:ext>
            </a:extLst>
          </p:cNvPr>
          <p:cNvSpPr txBox="1"/>
          <p:nvPr/>
        </p:nvSpPr>
        <p:spPr>
          <a:xfrm>
            <a:off x="149956" y="3898884"/>
            <a:ext cx="29742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/>
              <a:t>1 Ticket $5</a:t>
            </a:r>
            <a:endParaRPr lang="en-US" sz="3600" dirty="0">
              <a:solidFill>
                <a:srgbClr val="000000"/>
              </a:solidFill>
            </a:endParaRPr>
          </a:p>
          <a:p>
            <a:pPr algn="l"/>
            <a:r>
              <a:rPr lang="en-US" sz="3600" dirty="0">
                <a:solidFill>
                  <a:srgbClr val="000000"/>
                </a:solidFill>
              </a:rPr>
              <a:t>3 Tickets $10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54A6C8-6395-7C5A-DCB1-CB4722ECDEDC}"/>
              </a:ext>
            </a:extLst>
          </p:cNvPr>
          <p:cNvSpPr txBox="1"/>
          <p:nvPr/>
        </p:nvSpPr>
        <p:spPr>
          <a:xfrm>
            <a:off x="241223" y="6926580"/>
            <a:ext cx="723672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334000"/>
                </a:solidFill>
                <a:latin typeface="Calibri"/>
                <a:ea typeface="Calibri"/>
                <a:cs typeface="Calibri"/>
              </a:rPr>
              <a:t>Basket includes drink tumbler, amazon ﬁrestick, snacks, gift cards, and much </a:t>
            </a:r>
            <a:r>
              <a:rPr lang="en-US" sz="2800" dirty="0">
                <a:solidFill>
                  <a:srgbClr val="334000"/>
                </a:solidFill>
                <a:latin typeface="Corbel"/>
              </a:rPr>
              <a:t>more!!!!</a:t>
            </a:r>
          </a:p>
          <a:p>
            <a:pPr algn="l"/>
            <a:endParaRPr lang="en-US" sz="2800" dirty="0">
              <a:solidFill>
                <a:srgbClr val="334000"/>
              </a:solidFill>
              <a:latin typeface="Corbel"/>
            </a:endParaRPr>
          </a:p>
          <a:p>
            <a:pPr algn="l"/>
            <a:r>
              <a:rPr lang="en-US" sz="2800" dirty="0">
                <a:solidFill>
                  <a:srgbClr val="334000"/>
                </a:solidFill>
                <a:latin typeface="Corbel"/>
              </a:rPr>
              <a:t>Purchase tickets via QR code: </a:t>
            </a:r>
            <a:endParaRPr lang="en-US" sz="2800" dirty="0">
              <a:solidFill>
                <a:srgbClr val="334000"/>
              </a:solidFill>
            </a:endParaRPr>
          </a:p>
          <a:p>
            <a:pPr algn="l"/>
            <a:r>
              <a:rPr lang="en-US" sz="2800" dirty="0">
                <a:solidFill>
                  <a:srgbClr val="334000"/>
                </a:solidFill>
                <a:latin typeface="Corbel"/>
              </a:rPr>
              <a:t>                         OR</a:t>
            </a:r>
          </a:p>
          <a:p>
            <a:pPr algn="l"/>
            <a:r>
              <a:rPr lang="en-US" sz="2800" dirty="0">
                <a:solidFill>
                  <a:srgbClr val="334000"/>
                </a:solidFill>
                <a:latin typeface="Corbel"/>
              </a:rPr>
              <a:t>            Via link in email</a:t>
            </a:r>
          </a:p>
        </p:txBody>
      </p:sp>
      <p:pic>
        <p:nvPicPr>
          <p:cNvPr id="19" name="Picture 1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4047DEE-FDC5-E556-DB92-43C040C5D2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3999" y="8183242"/>
            <a:ext cx="1585997" cy="13754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Cambria</vt:lpstr>
      <vt:lpstr>Corbel</vt:lpstr>
      <vt:lpstr>Office Theme</vt:lpstr>
      <vt:lpstr>Holiday Basket Raffle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Basket Raffle</dc:title>
  <cp:lastModifiedBy>WILLIAMS, SHANA E</cp:lastModifiedBy>
  <cp:revision>93</cp:revision>
  <dcterms:created xsi:type="dcterms:W3CDTF">2024-11-18T03:11:36Z</dcterms:created>
  <dcterms:modified xsi:type="dcterms:W3CDTF">2024-11-18T10:36:56Z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2024-11-18T00:00:00Z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2024-11-18T00:00:00Z</vt:filetime>
  </property>
  <property fmtid="{D5CDD505-2E9C-101B-9397-08002B2CF9AE}" pid="5" name="Producer">
    <vt:lpwstr>Adobe Express</vt:lpwstr>
  </property>
</Properties>
</file>