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60" r:id="rId1"/>
  </p:sldMasterIdLst>
  <p:notesMasterIdLst>
    <p:notesMasterId r:id="rId3"/>
  </p:notesMasterIdLst>
  <p:sldIdLst>
    <p:sldId id="271" r:id="rId2"/>
  </p:sldIdLst>
  <p:sldSz cx="18288000" cy="10287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6551" autoAdjust="0"/>
    <p:restoredTop sz="94660"/>
  </p:normalViewPr>
  <p:slideViewPr>
    <p:cSldViewPr snapToGrid="0">
      <p:cViewPr varScale="1">
        <p:scale>
          <a:sx n="47" d="100"/>
          <a:sy n="47" d="100"/>
        </p:scale>
        <p:origin x="848" y="6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4" name="Google Shape;334;g2f4f1e1a0e5_0_8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5" name="Google Shape;335;g2f4f1e1a0e5_0_8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Text 2">
  <p:cSld name="CUSTOM_9"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3"/>
          <p:cNvSpPr/>
          <p:nvPr/>
        </p:nvSpPr>
        <p:spPr>
          <a:xfrm rot="5399455">
            <a:off x="-10912204" y="2203750"/>
            <a:ext cx="30250800" cy="8785200"/>
          </a:xfrm>
          <a:prstGeom prst="triangle">
            <a:avLst>
              <a:gd name="adj" fmla="val 75868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182850" tIns="182850" rIns="182850" bIns="18285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800"/>
          </a:p>
        </p:txBody>
      </p:sp>
      <p:sp>
        <p:nvSpPr>
          <p:cNvPr id="82" name="Google Shape;82;p13"/>
          <p:cNvSpPr/>
          <p:nvPr/>
        </p:nvSpPr>
        <p:spPr>
          <a:xfrm rot="7927565" flipH="1">
            <a:off x="4504599" y="4570972"/>
            <a:ext cx="1159275" cy="483842"/>
          </a:xfrm>
          <a:prstGeom prst="triangle">
            <a:avLst>
              <a:gd name="adj" fmla="val 40770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182850" tIns="182850" rIns="182850" bIns="18285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800"/>
          </a:p>
        </p:txBody>
      </p:sp>
      <p:sp>
        <p:nvSpPr>
          <p:cNvPr id="83" name="Google Shape;83;p13"/>
          <p:cNvSpPr/>
          <p:nvPr/>
        </p:nvSpPr>
        <p:spPr>
          <a:xfrm rot="-1631627">
            <a:off x="590944" y="1863237"/>
            <a:ext cx="978115" cy="408153"/>
          </a:xfrm>
          <a:prstGeom prst="triangle">
            <a:avLst>
              <a:gd name="adj" fmla="val 48896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182850" tIns="182850" rIns="182850" bIns="18285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800"/>
          </a:p>
        </p:txBody>
      </p:sp>
      <p:sp>
        <p:nvSpPr>
          <p:cNvPr id="84" name="Google Shape;84;p13"/>
          <p:cNvSpPr/>
          <p:nvPr/>
        </p:nvSpPr>
        <p:spPr>
          <a:xfrm rot="-5399499" flipH="1">
            <a:off x="7566587" y="3393350"/>
            <a:ext cx="16463400" cy="6196200"/>
          </a:xfrm>
          <a:prstGeom prst="triangle">
            <a:avLst>
              <a:gd name="adj" fmla="val 33377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182850" tIns="182850" rIns="182850" bIns="18285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800"/>
          </a:p>
        </p:txBody>
      </p:sp>
      <p:sp>
        <p:nvSpPr>
          <p:cNvPr id="85" name="Google Shape;85;p13"/>
          <p:cNvSpPr/>
          <p:nvPr/>
        </p:nvSpPr>
        <p:spPr>
          <a:xfrm rot="10800000" flipH="1">
            <a:off x="14087587" y="6968656"/>
            <a:ext cx="1136400" cy="607800"/>
          </a:xfrm>
          <a:prstGeom prst="triangle">
            <a:avLst>
              <a:gd name="adj" fmla="val 79071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182850" tIns="182850" rIns="182850" bIns="18285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800"/>
          </a:p>
        </p:txBody>
      </p:sp>
      <p:sp>
        <p:nvSpPr>
          <p:cNvPr id="86" name="Google Shape;86;p13"/>
          <p:cNvSpPr/>
          <p:nvPr/>
        </p:nvSpPr>
        <p:spPr>
          <a:xfrm rot="-9064387" flipH="1">
            <a:off x="11295817" y="8906799"/>
            <a:ext cx="1725474" cy="719725"/>
          </a:xfrm>
          <a:prstGeom prst="triangle">
            <a:avLst>
              <a:gd name="adj" fmla="val 40770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182850" tIns="182850" rIns="182850" bIns="18285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800"/>
          </a:p>
        </p:txBody>
      </p:sp>
      <p:sp>
        <p:nvSpPr>
          <p:cNvPr id="87" name="Google Shape;87;p13"/>
          <p:cNvSpPr/>
          <p:nvPr/>
        </p:nvSpPr>
        <p:spPr>
          <a:xfrm flipH="1">
            <a:off x="15417237" y="2609403"/>
            <a:ext cx="643200" cy="343800"/>
          </a:xfrm>
          <a:prstGeom prst="triangle">
            <a:avLst>
              <a:gd name="adj" fmla="val 44091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182850" tIns="182850" rIns="182850" bIns="18285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800"/>
          </a:p>
        </p:txBody>
      </p:sp>
      <p:sp>
        <p:nvSpPr>
          <p:cNvPr id="88" name="Google Shape;88;p13"/>
          <p:cNvSpPr/>
          <p:nvPr/>
        </p:nvSpPr>
        <p:spPr>
          <a:xfrm rot="-376090" flipH="1">
            <a:off x="8563184" y="3378733"/>
            <a:ext cx="1159532" cy="484088"/>
          </a:xfrm>
          <a:prstGeom prst="triangle">
            <a:avLst>
              <a:gd name="adj" fmla="val 40770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182850" tIns="182850" rIns="182850" bIns="18285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800"/>
          </a:p>
        </p:txBody>
      </p:sp>
      <p:sp>
        <p:nvSpPr>
          <p:cNvPr id="89" name="Google Shape;89;p13"/>
          <p:cNvSpPr txBox="1">
            <a:spLocks noGrp="1"/>
          </p:cNvSpPr>
          <p:nvPr>
            <p:ph type="title"/>
          </p:nvPr>
        </p:nvSpPr>
        <p:spPr>
          <a:xfrm>
            <a:off x="1080000" y="982800"/>
            <a:ext cx="16200000" cy="19386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0" name="Google Shape;90;p13"/>
          <p:cNvSpPr txBox="1">
            <a:spLocks noGrp="1"/>
          </p:cNvSpPr>
          <p:nvPr>
            <p:ph type="subTitle" idx="1"/>
          </p:nvPr>
        </p:nvSpPr>
        <p:spPr>
          <a:xfrm>
            <a:off x="1689600" y="6704400"/>
            <a:ext cx="3828000" cy="2115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>
            <a:lvl1pPr lvl="0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SzPts val="3200"/>
              <a:buNone/>
              <a:defRPr sz="3200"/>
            </a:lvl1pPr>
            <a:lvl2pPr lvl="1" rtl="0">
              <a:spcBef>
                <a:spcPts val="56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480"/>
              </a:spcBef>
              <a:spcAft>
                <a:spcPts val="0"/>
              </a:spcAft>
              <a:buSzPts val="2400"/>
              <a:buNone/>
              <a:defRPr/>
            </a:lvl3pPr>
            <a:lvl4pPr lvl="3" rtl="0">
              <a:spcBef>
                <a:spcPts val="400"/>
              </a:spcBef>
              <a:spcAft>
                <a:spcPts val="0"/>
              </a:spcAft>
              <a:buSzPts val="2000"/>
              <a:buNone/>
              <a:defRPr/>
            </a:lvl4pPr>
            <a:lvl5pPr lvl="4" rtl="0">
              <a:spcBef>
                <a:spcPts val="400"/>
              </a:spcBef>
              <a:spcAft>
                <a:spcPts val="0"/>
              </a:spcAft>
              <a:buSzPts val="2000"/>
              <a:buNone/>
              <a:defRPr/>
            </a:lvl5pPr>
            <a:lvl6pPr lvl="5" rtl="0">
              <a:spcBef>
                <a:spcPts val="400"/>
              </a:spcBef>
              <a:spcAft>
                <a:spcPts val="0"/>
              </a:spcAft>
              <a:buSzPts val="2000"/>
              <a:buNone/>
              <a:defRPr/>
            </a:lvl6pPr>
            <a:lvl7pPr lvl="6" rtl="0">
              <a:spcBef>
                <a:spcPts val="400"/>
              </a:spcBef>
              <a:spcAft>
                <a:spcPts val="0"/>
              </a:spcAft>
              <a:buSzPts val="2000"/>
              <a:buNone/>
              <a:defRPr/>
            </a:lvl7pPr>
            <a:lvl8pPr lvl="7" rtl="0">
              <a:spcBef>
                <a:spcPts val="400"/>
              </a:spcBef>
              <a:spcAft>
                <a:spcPts val="0"/>
              </a:spcAft>
              <a:buSzPts val="2000"/>
              <a:buNone/>
              <a:defRPr/>
            </a:lvl8pPr>
            <a:lvl9pPr lvl="8" rtl="0">
              <a:spcBef>
                <a:spcPts val="400"/>
              </a:spcBef>
              <a:spcAft>
                <a:spcPts val="0"/>
              </a:spcAft>
              <a:buSzPts val="20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4000" b="1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6" name="Google Shape;36;p6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6" name="Google Shape;46;p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58" name="Google Shape;58;p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0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0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5" name="Google Shape;65;p1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igfn.us/form/zOtjmQ" TargetMode="Externa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2F2"/>
        </a:solidFill>
        <a:effectLst/>
      </p:bgPr>
    </p:bg>
    <p:spTree>
      <p:nvGrpSpPr>
        <p:cNvPr id="1" name="Shape 3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7" name="Google Shape;337;p29"/>
          <p:cNvGrpSpPr/>
          <p:nvPr/>
        </p:nvGrpSpPr>
        <p:grpSpPr>
          <a:xfrm>
            <a:off x="-4451331" y="-2024890"/>
            <a:ext cx="7862540" cy="7862540"/>
            <a:chOff x="0" y="0"/>
            <a:chExt cx="812800" cy="812800"/>
          </a:xfrm>
        </p:grpSpPr>
        <p:sp>
          <p:nvSpPr>
            <p:cNvPr id="338" name="Google Shape;338;p29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 extrusionOk="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972B29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9" name="Google Shape;339;p29"/>
            <p:cNvSpPr txBox="1"/>
            <p:nvPr/>
          </p:nvSpPr>
          <p:spPr>
            <a:xfrm>
              <a:off x="76200" y="38100"/>
              <a:ext cx="660300" cy="6984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194388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340" name="Google Shape;340;p29"/>
          <p:cNvSpPr/>
          <p:nvPr/>
        </p:nvSpPr>
        <p:spPr>
          <a:xfrm>
            <a:off x="0" y="0"/>
            <a:ext cx="6393257" cy="5034690"/>
          </a:xfrm>
          <a:custGeom>
            <a:avLst/>
            <a:gdLst/>
            <a:ahLst/>
            <a:cxnLst/>
            <a:rect l="l" t="t" r="r" b="b"/>
            <a:pathLst>
              <a:path w="6393257" h="5034690" extrusionOk="0">
                <a:moveTo>
                  <a:pt x="0" y="0"/>
                </a:moveTo>
                <a:lnTo>
                  <a:pt x="6393257" y="0"/>
                </a:lnTo>
                <a:lnTo>
                  <a:pt x="6393257" y="5034690"/>
                </a:lnTo>
                <a:lnTo>
                  <a:pt x="0" y="503469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341" name="Google Shape;341;p29"/>
          <p:cNvGrpSpPr/>
          <p:nvPr/>
        </p:nvGrpSpPr>
        <p:grpSpPr>
          <a:xfrm>
            <a:off x="15003943" y="4873603"/>
            <a:ext cx="7862540" cy="7862540"/>
            <a:chOff x="0" y="0"/>
            <a:chExt cx="812800" cy="812800"/>
          </a:xfrm>
        </p:grpSpPr>
        <p:sp>
          <p:nvSpPr>
            <p:cNvPr id="342" name="Google Shape;342;p29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 extrusionOk="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972B29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43" name="Google Shape;343;p29"/>
            <p:cNvSpPr txBox="1"/>
            <p:nvPr/>
          </p:nvSpPr>
          <p:spPr>
            <a:xfrm>
              <a:off x="76200" y="38100"/>
              <a:ext cx="660300" cy="6984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194388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344" name="Google Shape;344;p29"/>
          <p:cNvSpPr/>
          <p:nvPr/>
        </p:nvSpPr>
        <p:spPr>
          <a:xfrm rot="10800000">
            <a:off x="11894743" y="5252310"/>
            <a:ext cx="6393257" cy="5034690"/>
          </a:xfrm>
          <a:custGeom>
            <a:avLst/>
            <a:gdLst/>
            <a:ahLst/>
            <a:cxnLst/>
            <a:rect l="l" t="t" r="r" b="b"/>
            <a:pathLst>
              <a:path w="6393257" h="5034690" extrusionOk="0">
                <a:moveTo>
                  <a:pt x="0" y="0"/>
                </a:moveTo>
                <a:lnTo>
                  <a:pt x="6393257" y="0"/>
                </a:lnTo>
                <a:lnTo>
                  <a:pt x="6393257" y="5034690"/>
                </a:lnTo>
                <a:lnTo>
                  <a:pt x="0" y="503469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345" name="Google Shape;345;p2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2783075" y="2832952"/>
            <a:ext cx="3109175" cy="3119936"/>
          </a:xfrm>
          <a:prstGeom prst="rect">
            <a:avLst/>
          </a:prstGeom>
          <a:noFill/>
          <a:ln>
            <a:noFill/>
          </a:ln>
        </p:spPr>
      </p:pic>
      <p:sp>
        <p:nvSpPr>
          <p:cNvPr id="346" name="Google Shape;346;p29"/>
          <p:cNvSpPr txBox="1"/>
          <p:nvPr/>
        </p:nvSpPr>
        <p:spPr>
          <a:xfrm>
            <a:off x="6393250" y="414525"/>
            <a:ext cx="6958500" cy="89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000">
                <a:solidFill>
                  <a:srgbClr val="FF9900"/>
                </a:solidFill>
                <a:latin typeface="Calibri"/>
                <a:ea typeface="Calibri"/>
                <a:cs typeface="Calibri"/>
                <a:sym typeface="Calibri"/>
              </a:rPr>
              <a:t>Membership Dues </a:t>
            </a:r>
            <a:endParaRPr sz="6000">
              <a:solidFill>
                <a:srgbClr val="FF99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7" name="Google Shape;347;p29"/>
          <p:cNvSpPr txBox="1"/>
          <p:nvPr/>
        </p:nvSpPr>
        <p:spPr>
          <a:xfrm>
            <a:off x="3751400" y="2006625"/>
            <a:ext cx="8447700" cy="8040000"/>
          </a:xfrm>
          <a:prstGeom prst="rect">
            <a:avLst/>
          </a:prstGeom>
          <a:noFill/>
          <a:ln w="952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5270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Calibri"/>
              <a:buChar char="●"/>
            </a:pPr>
            <a:r>
              <a:rPr lang="en-US" sz="47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first </a:t>
            </a:r>
            <a:r>
              <a:rPr lang="en-US" sz="47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10 members</a:t>
            </a:r>
            <a:r>
              <a:rPr lang="en-US" sz="47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to pay their </a:t>
            </a:r>
            <a:r>
              <a:rPr lang="en-US" sz="47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dues </a:t>
            </a:r>
            <a:r>
              <a:rPr lang="en-US" sz="47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will receive a complimentary </a:t>
            </a:r>
            <a:r>
              <a:rPr lang="en-US" sz="47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Creek Coffee gift card </a:t>
            </a:r>
            <a:r>
              <a:rPr lang="en-US" sz="47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On our </a:t>
            </a:r>
            <a:r>
              <a:rPr lang="en-US" sz="47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next </a:t>
            </a:r>
            <a:r>
              <a:rPr lang="en-US" sz="47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chapter Meeting</a:t>
            </a:r>
            <a:endParaRPr sz="4700"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4700"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5270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Calibri"/>
              <a:buChar char="●"/>
            </a:pPr>
            <a:r>
              <a:rPr lang="en-US" sz="47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Amount: $10 per semester, $20 per year</a:t>
            </a:r>
            <a:endParaRPr sz="4700"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47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8" name="Google Shape;348;p29"/>
          <p:cNvSpPr txBox="1"/>
          <p:nvPr/>
        </p:nvSpPr>
        <p:spPr>
          <a:xfrm>
            <a:off x="12539300" y="2201750"/>
            <a:ext cx="3936900" cy="63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900" b="1" u="sng">
                <a:solidFill>
                  <a:srgbClr val="1155CC"/>
                </a:solidFill>
                <a:highlight>
                  <a:srgbClr val="FFFFFF"/>
                </a:highlight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igfn.us/form/zOtjm</a:t>
            </a:r>
            <a:r>
              <a:rPr lang="en-US" sz="1200" b="1" u="sng">
                <a:solidFill>
                  <a:srgbClr val="1155CC"/>
                </a:solidFill>
                <a:highlight>
                  <a:srgbClr val="FFFFFF"/>
                </a:highlight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Q</a:t>
            </a:r>
            <a:endParaRPr sz="1500"/>
          </a:p>
        </p:txBody>
      </p:sp>
      <p:sp>
        <p:nvSpPr>
          <p:cNvPr id="349" name="Google Shape;349;p29"/>
          <p:cNvSpPr txBox="1"/>
          <p:nvPr/>
        </p:nvSpPr>
        <p:spPr>
          <a:xfrm>
            <a:off x="2225350" y="8995700"/>
            <a:ext cx="4167900" cy="89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490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41</Words>
  <Application>Microsoft Office PowerPoint</Application>
  <PresentationFormat>Custom</PresentationFormat>
  <Paragraphs>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Calibri</vt:lpstr>
      <vt:lpstr>Arial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Aziz, Martin H</cp:lastModifiedBy>
  <cp:revision>2</cp:revision>
  <dcterms:modified xsi:type="dcterms:W3CDTF">2024-09-03T02:21:33Z</dcterms:modified>
</cp:coreProperties>
</file>