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71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51" autoAdjust="0"/>
    <p:restoredTop sz="94660"/>
  </p:normalViewPr>
  <p:slideViewPr>
    <p:cSldViewPr snapToGrid="0">
      <p:cViewPr varScale="1">
        <p:scale>
          <a:sx n="47" d="100"/>
          <a:sy n="47" d="100"/>
        </p:scale>
        <p:origin x="84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f4f1e1a0e5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g2f4f1e1a0e5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CUSTOM_9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/>
          <p:nvPr/>
        </p:nvSpPr>
        <p:spPr>
          <a:xfrm rot="5399455">
            <a:off x="-10912204" y="2203750"/>
            <a:ext cx="30250800" cy="8785200"/>
          </a:xfrm>
          <a:prstGeom prst="triangle">
            <a:avLst>
              <a:gd name="adj" fmla="val 75868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2" name="Google Shape;82;p13"/>
          <p:cNvSpPr/>
          <p:nvPr/>
        </p:nvSpPr>
        <p:spPr>
          <a:xfrm rot="7927565" flipH="1">
            <a:off x="4504599" y="4570972"/>
            <a:ext cx="1159275" cy="483842"/>
          </a:xfrm>
          <a:prstGeom prst="triangle">
            <a:avLst>
              <a:gd name="adj" fmla="val 4077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3" name="Google Shape;83;p13"/>
          <p:cNvSpPr/>
          <p:nvPr/>
        </p:nvSpPr>
        <p:spPr>
          <a:xfrm rot="-1631627">
            <a:off x="590944" y="1863237"/>
            <a:ext cx="978115" cy="408153"/>
          </a:xfrm>
          <a:prstGeom prst="triangle">
            <a:avLst>
              <a:gd name="adj" fmla="val 4889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4" name="Google Shape;84;p13"/>
          <p:cNvSpPr/>
          <p:nvPr/>
        </p:nvSpPr>
        <p:spPr>
          <a:xfrm rot="-5399499" flipH="1">
            <a:off x="7566587" y="3393350"/>
            <a:ext cx="16463400" cy="6196200"/>
          </a:xfrm>
          <a:prstGeom prst="triangle">
            <a:avLst>
              <a:gd name="adj" fmla="val 3337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5" name="Google Shape;85;p13"/>
          <p:cNvSpPr/>
          <p:nvPr/>
        </p:nvSpPr>
        <p:spPr>
          <a:xfrm rot="10800000" flipH="1">
            <a:off x="14087587" y="6968656"/>
            <a:ext cx="1136400" cy="607800"/>
          </a:xfrm>
          <a:prstGeom prst="triangle">
            <a:avLst>
              <a:gd name="adj" fmla="val 79071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6" name="Google Shape;86;p13"/>
          <p:cNvSpPr/>
          <p:nvPr/>
        </p:nvSpPr>
        <p:spPr>
          <a:xfrm rot="-9064387" flipH="1">
            <a:off x="11295817" y="8906799"/>
            <a:ext cx="1725474" cy="719725"/>
          </a:xfrm>
          <a:prstGeom prst="triangle">
            <a:avLst>
              <a:gd name="adj" fmla="val 4077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7" name="Google Shape;87;p13"/>
          <p:cNvSpPr/>
          <p:nvPr/>
        </p:nvSpPr>
        <p:spPr>
          <a:xfrm flipH="1">
            <a:off x="15417237" y="2609403"/>
            <a:ext cx="643200" cy="343800"/>
          </a:xfrm>
          <a:prstGeom prst="triangle">
            <a:avLst>
              <a:gd name="adj" fmla="val 44091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8" name="Google Shape;88;p13"/>
          <p:cNvSpPr/>
          <p:nvPr/>
        </p:nvSpPr>
        <p:spPr>
          <a:xfrm rot="-376090" flipH="1">
            <a:off x="8563184" y="3378733"/>
            <a:ext cx="1159532" cy="484088"/>
          </a:xfrm>
          <a:prstGeom prst="triangle">
            <a:avLst>
              <a:gd name="adj" fmla="val 4077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1080000" y="982800"/>
            <a:ext cx="16200000" cy="1938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689600" y="6704400"/>
            <a:ext cx="3828000" cy="2115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gfn.us/form/zOtjmQ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" name="Google Shape;337;p29"/>
          <p:cNvGrpSpPr/>
          <p:nvPr/>
        </p:nvGrpSpPr>
        <p:grpSpPr>
          <a:xfrm>
            <a:off x="-4451331" y="-2024890"/>
            <a:ext cx="7862540" cy="7862540"/>
            <a:chOff x="0" y="0"/>
            <a:chExt cx="812800" cy="812800"/>
          </a:xfrm>
        </p:grpSpPr>
        <p:sp>
          <p:nvSpPr>
            <p:cNvPr id="338" name="Google Shape;338;p2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 extrusionOk="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972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9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94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0" name="Google Shape;340;p29"/>
          <p:cNvSpPr/>
          <p:nvPr/>
        </p:nvSpPr>
        <p:spPr>
          <a:xfrm>
            <a:off x="0" y="0"/>
            <a:ext cx="6393257" cy="5034690"/>
          </a:xfrm>
          <a:custGeom>
            <a:avLst/>
            <a:gdLst/>
            <a:ahLst/>
            <a:cxnLst/>
            <a:rect l="l" t="t" r="r" b="b"/>
            <a:pathLst>
              <a:path w="6393257" h="5034690" extrusionOk="0">
                <a:moveTo>
                  <a:pt x="0" y="0"/>
                </a:moveTo>
                <a:lnTo>
                  <a:pt x="6393257" y="0"/>
                </a:lnTo>
                <a:lnTo>
                  <a:pt x="6393257" y="5034690"/>
                </a:lnTo>
                <a:lnTo>
                  <a:pt x="0" y="50346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1" name="Google Shape;341;p29"/>
          <p:cNvGrpSpPr/>
          <p:nvPr/>
        </p:nvGrpSpPr>
        <p:grpSpPr>
          <a:xfrm>
            <a:off x="15003943" y="4873603"/>
            <a:ext cx="7862540" cy="7862540"/>
            <a:chOff x="0" y="0"/>
            <a:chExt cx="812800" cy="812800"/>
          </a:xfrm>
        </p:grpSpPr>
        <p:sp>
          <p:nvSpPr>
            <p:cNvPr id="342" name="Google Shape;342;p2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 extrusionOk="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972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9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943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4" name="Google Shape;344;p29"/>
          <p:cNvSpPr/>
          <p:nvPr/>
        </p:nvSpPr>
        <p:spPr>
          <a:xfrm rot="10800000">
            <a:off x="11894743" y="5252310"/>
            <a:ext cx="6393257" cy="5034690"/>
          </a:xfrm>
          <a:custGeom>
            <a:avLst/>
            <a:gdLst/>
            <a:ahLst/>
            <a:cxnLst/>
            <a:rect l="l" t="t" r="r" b="b"/>
            <a:pathLst>
              <a:path w="6393257" h="5034690" extrusionOk="0">
                <a:moveTo>
                  <a:pt x="0" y="0"/>
                </a:moveTo>
                <a:lnTo>
                  <a:pt x="6393257" y="0"/>
                </a:lnTo>
                <a:lnTo>
                  <a:pt x="6393257" y="5034690"/>
                </a:lnTo>
                <a:lnTo>
                  <a:pt x="0" y="50346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5" name="Google Shape;345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783075" y="2832952"/>
            <a:ext cx="3109175" cy="3119936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p29"/>
          <p:cNvSpPr txBox="1"/>
          <p:nvPr/>
        </p:nvSpPr>
        <p:spPr>
          <a:xfrm>
            <a:off x="6393250" y="414525"/>
            <a:ext cx="6958500" cy="8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Membership Dues </a:t>
            </a:r>
            <a:endParaRPr sz="60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29"/>
          <p:cNvSpPr txBox="1"/>
          <p:nvPr/>
        </p:nvSpPr>
        <p:spPr>
          <a:xfrm>
            <a:off x="3751400" y="2006625"/>
            <a:ext cx="8447700" cy="80400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527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Char char="●"/>
            </a:pPr>
            <a:r>
              <a:rPr lang="en-US" sz="4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</a:t>
            </a:r>
            <a:r>
              <a:rPr lang="en-US" sz="47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 members</a:t>
            </a:r>
            <a:r>
              <a:rPr lang="en-US" sz="4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pay their </a:t>
            </a:r>
            <a:r>
              <a:rPr lang="en-US" sz="47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dues </a:t>
            </a:r>
            <a:r>
              <a:rPr lang="en-US" sz="4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receive a complimentary </a:t>
            </a:r>
            <a:r>
              <a:rPr lang="en-US" sz="47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Creek Coffee gift card </a:t>
            </a:r>
            <a:r>
              <a:rPr lang="en-US" sz="4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our </a:t>
            </a:r>
            <a:r>
              <a:rPr lang="en-US" sz="47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next </a:t>
            </a:r>
            <a:r>
              <a:rPr lang="en-US" sz="4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Meeting</a:t>
            </a:r>
            <a:endParaRPr sz="4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27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Char char="●"/>
            </a:pPr>
            <a:r>
              <a:rPr lang="en-US" sz="4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Amount: $10 per semester, $20 per year</a:t>
            </a:r>
            <a:endParaRPr sz="4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7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29"/>
          <p:cNvSpPr txBox="1"/>
          <p:nvPr/>
        </p:nvSpPr>
        <p:spPr>
          <a:xfrm>
            <a:off x="12539300" y="2201750"/>
            <a:ext cx="39369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u="sng">
                <a:solidFill>
                  <a:srgbClr val="1155CC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igfn.us/form/zOtjm</a:t>
            </a:r>
            <a:r>
              <a:rPr lang="en-US" sz="1200" b="1" u="sng">
                <a:solidFill>
                  <a:srgbClr val="1155CC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</a:t>
            </a:r>
            <a:endParaRPr sz="1500"/>
          </a:p>
        </p:txBody>
      </p:sp>
      <p:sp>
        <p:nvSpPr>
          <p:cNvPr id="349" name="Google Shape;349;p29"/>
          <p:cNvSpPr txBox="1"/>
          <p:nvPr/>
        </p:nvSpPr>
        <p:spPr>
          <a:xfrm>
            <a:off x="2225350" y="8995700"/>
            <a:ext cx="4167900" cy="8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Aziz, Martin H</cp:lastModifiedBy>
  <cp:revision>2</cp:revision>
  <dcterms:modified xsi:type="dcterms:W3CDTF">2024-09-03T02:21:33Z</dcterms:modified>
</cp:coreProperties>
</file>