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49" r:id="rId5"/>
  </p:sldMasterIdLst>
  <p:notesMasterIdLst>
    <p:notesMasterId r:id="rId13"/>
  </p:notesMasterIdLst>
  <p:sldIdLst>
    <p:sldId id="270" r:id="rId6"/>
    <p:sldId id="269" r:id="rId7"/>
    <p:sldId id="271" r:id="rId8"/>
    <p:sldId id="272" r:id="rId9"/>
    <p:sldId id="273" r:id="rId10"/>
    <p:sldId id="274" r:id="rId11"/>
    <p:sldId id="275" r:id="rId12"/>
  </p:sldIdLst>
  <p:sldSz cx="9144000" cy="6858000" type="letter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A00"/>
    <a:srgbClr val="100B72"/>
    <a:srgbClr val="3A69B9"/>
    <a:srgbClr val="8B182D"/>
    <a:srgbClr val="386DC1"/>
    <a:srgbClr val="0B0D0D"/>
    <a:srgbClr val="CC3300"/>
    <a:srgbClr val="90B1EB"/>
    <a:srgbClr val="000066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16AA2B-E989-41F1-82A4-A8BB5F0C4399}" v="5" dt="2025-09-30T14:43:27.436"/>
    <p1510:client id="{7D58FA24-9090-CC68-842C-D70989CE5AC5}" v="171" dt="2025-09-30T14:41:28.9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s, Karen" userId="909ba3a0-0963-4ada-8b34-8b2e0f317fbd" providerId="ADAL" clId="{44EAD7D1-8CBA-4F34-9194-523AEFD7B0C3}"/>
    <pc:docChg chg="undo custSel modSld">
      <pc:chgData name="Williams, Karen" userId="909ba3a0-0963-4ada-8b34-8b2e0f317fbd" providerId="ADAL" clId="{44EAD7D1-8CBA-4F34-9194-523AEFD7B0C3}" dt="2025-09-30T14:43:31.418" v="955" actId="20577"/>
      <pc:docMkLst>
        <pc:docMk/>
      </pc:docMkLst>
      <pc:sldChg chg="modSp mod">
        <pc:chgData name="Williams, Karen" userId="909ba3a0-0963-4ada-8b34-8b2e0f317fbd" providerId="ADAL" clId="{44EAD7D1-8CBA-4F34-9194-523AEFD7B0C3}" dt="2025-09-18T13:56:39.043" v="902" actId="20577"/>
        <pc:sldMkLst>
          <pc:docMk/>
          <pc:sldMk cId="3990656610" sldId="269"/>
        </pc:sldMkLst>
        <pc:spChg chg="mod">
          <ac:chgData name="Williams, Karen" userId="909ba3a0-0963-4ada-8b34-8b2e0f317fbd" providerId="ADAL" clId="{44EAD7D1-8CBA-4F34-9194-523AEFD7B0C3}" dt="2025-09-18T13:56:39.043" v="902" actId="20577"/>
          <ac:spMkLst>
            <pc:docMk/>
            <pc:sldMk cId="3990656610" sldId="269"/>
            <ac:spMk id="2" creationId="{2882FB24-4224-2BC2-F058-51CDAF5B8934}"/>
          </ac:spMkLst>
        </pc:spChg>
        <pc:spChg chg="mod">
          <ac:chgData name="Williams, Karen" userId="909ba3a0-0963-4ada-8b34-8b2e0f317fbd" providerId="ADAL" clId="{44EAD7D1-8CBA-4F34-9194-523AEFD7B0C3}" dt="2025-09-18T13:56:20.611" v="888" actId="113"/>
          <ac:spMkLst>
            <pc:docMk/>
            <pc:sldMk cId="3990656610" sldId="269"/>
            <ac:spMk id="3" creationId="{10D9C2F2-00B8-4A6B-3896-5994F694DBEC}"/>
          </ac:spMkLst>
        </pc:spChg>
        <pc:spChg chg="mod">
          <ac:chgData name="Williams, Karen" userId="909ba3a0-0963-4ada-8b34-8b2e0f317fbd" providerId="ADAL" clId="{44EAD7D1-8CBA-4F34-9194-523AEFD7B0C3}" dt="2025-09-18T13:53:17.886" v="612" actId="1076"/>
          <ac:spMkLst>
            <pc:docMk/>
            <pc:sldMk cId="3990656610" sldId="269"/>
            <ac:spMk id="8" creationId="{E5FE2FE9-A4E3-B9CD-6D62-294F3F68AFB7}"/>
          </ac:spMkLst>
        </pc:spChg>
        <pc:picChg chg="mod">
          <ac:chgData name="Williams, Karen" userId="909ba3a0-0963-4ada-8b34-8b2e0f317fbd" providerId="ADAL" clId="{44EAD7D1-8CBA-4F34-9194-523AEFD7B0C3}" dt="2025-09-18T13:53:17.886" v="612" actId="1076"/>
          <ac:picMkLst>
            <pc:docMk/>
            <pc:sldMk cId="3990656610" sldId="269"/>
            <ac:picMk id="5" creationId="{1D26125D-F8E9-6F4E-5040-58C5E49989F2}"/>
          </ac:picMkLst>
        </pc:picChg>
        <pc:picChg chg="mod">
          <ac:chgData name="Williams, Karen" userId="909ba3a0-0963-4ada-8b34-8b2e0f317fbd" providerId="ADAL" clId="{44EAD7D1-8CBA-4F34-9194-523AEFD7B0C3}" dt="2025-09-18T13:54:58.791" v="760" actId="14100"/>
          <ac:picMkLst>
            <pc:docMk/>
            <pc:sldMk cId="3990656610" sldId="269"/>
            <ac:picMk id="6" creationId="{032E2A03-5799-5D7C-065D-679AE28413B6}"/>
          </ac:picMkLst>
        </pc:picChg>
      </pc:sldChg>
      <pc:sldChg chg="modSp mod">
        <pc:chgData name="Williams, Karen" userId="909ba3a0-0963-4ada-8b34-8b2e0f317fbd" providerId="ADAL" clId="{44EAD7D1-8CBA-4F34-9194-523AEFD7B0C3}" dt="2025-09-18T13:41:06.879" v="67" actId="20577"/>
        <pc:sldMkLst>
          <pc:docMk/>
          <pc:sldMk cId="3257179091" sldId="271"/>
        </pc:sldMkLst>
        <pc:spChg chg="mod">
          <ac:chgData name="Williams, Karen" userId="909ba3a0-0963-4ada-8b34-8b2e0f317fbd" providerId="ADAL" clId="{44EAD7D1-8CBA-4F34-9194-523AEFD7B0C3}" dt="2025-09-18T13:41:06.879" v="67" actId="20577"/>
          <ac:spMkLst>
            <pc:docMk/>
            <pc:sldMk cId="3257179091" sldId="271"/>
            <ac:spMk id="3" creationId="{10D9C2F2-00B8-4A6B-3896-5994F694DBEC}"/>
          </ac:spMkLst>
        </pc:spChg>
      </pc:sldChg>
      <pc:sldChg chg="modSp mod">
        <pc:chgData name="Williams, Karen" userId="909ba3a0-0963-4ada-8b34-8b2e0f317fbd" providerId="ADAL" clId="{44EAD7D1-8CBA-4F34-9194-523AEFD7B0C3}" dt="2025-09-18T16:35:34.893" v="905" actId="313"/>
        <pc:sldMkLst>
          <pc:docMk/>
          <pc:sldMk cId="1066269788" sldId="272"/>
        </pc:sldMkLst>
        <pc:spChg chg="mod">
          <ac:chgData name="Williams, Karen" userId="909ba3a0-0963-4ada-8b34-8b2e0f317fbd" providerId="ADAL" clId="{44EAD7D1-8CBA-4F34-9194-523AEFD7B0C3}" dt="2025-09-18T13:41:45.956" v="71" actId="20578"/>
          <ac:spMkLst>
            <pc:docMk/>
            <pc:sldMk cId="1066269788" sldId="272"/>
            <ac:spMk id="3" creationId="{DA91D2C5-2FE5-AB3B-D97D-38CE811F2D34}"/>
          </ac:spMkLst>
        </pc:spChg>
        <pc:spChg chg="mod">
          <ac:chgData name="Williams, Karen" userId="909ba3a0-0963-4ada-8b34-8b2e0f317fbd" providerId="ADAL" clId="{44EAD7D1-8CBA-4F34-9194-523AEFD7B0C3}" dt="2025-09-18T16:35:34.893" v="905" actId="313"/>
          <ac:spMkLst>
            <pc:docMk/>
            <pc:sldMk cId="1066269788" sldId="272"/>
            <ac:spMk id="4" creationId="{BE57B62B-BC7E-6B3B-DF98-BDB3258A56DE}"/>
          </ac:spMkLst>
        </pc:spChg>
      </pc:sldChg>
      <pc:sldChg chg="modSp mod">
        <pc:chgData name="Williams, Karen" userId="909ba3a0-0963-4ada-8b34-8b2e0f317fbd" providerId="ADAL" clId="{44EAD7D1-8CBA-4F34-9194-523AEFD7B0C3}" dt="2025-09-18T13:46:27.519" v="247" actId="404"/>
        <pc:sldMkLst>
          <pc:docMk/>
          <pc:sldMk cId="2509987844" sldId="273"/>
        </pc:sldMkLst>
        <pc:spChg chg="mod">
          <ac:chgData name="Williams, Karen" userId="909ba3a0-0963-4ada-8b34-8b2e0f317fbd" providerId="ADAL" clId="{44EAD7D1-8CBA-4F34-9194-523AEFD7B0C3}" dt="2025-09-18T13:45:53.800" v="228" actId="20577"/>
          <ac:spMkLst>
            <pc:docMk/>
            <pc:sldMk cId="2509987844" sldId="273"/>
            <ac:spMk id="3" creationId="{72007C51-6F23-C213-FA12-8278AF5D903E}"/>
          </ac:spMkLst>
        </pc:spChg>
        <pc:spChg chg="mod">
          <ac:chgData name="Williams, Karen" userId="909ba3a0-0963-4ada-8b34-8b2e0f317fbd" providerId="ADAL" clId="{44EAD7D1-8CBA-4F34-9194-523AEFD7B0C3}" dt="2025-09-18T13:46:27.519" v="247" actId="404"/>
          <ac:spMkLst>
            <pc:docMk/>
            <pc:sldMk cId="2509987844" sldId="273"/>
            <ac:spMk id="4" creationId="{F8E3B3B0-5ADC-FE70-6134-19BF3D8649E5}"/>
          </ac:spMkLst>
        </pc:spChg>
      </pc:sldChg>
      <pc:sldChg chg="modSp mod">
        <pc:chgData name="Williams, Karen" userId="909ba3a0-0963-4ada-8b34-8b2e0f317fbd" providerId="ADAL" clId="{44EAD7D1-8CBA-4F34-9194-523AEFD7B0C3}" dt="2025-09-30T14:43:31.418" v="955" actId="20577"/>
        <pc:sldMkLst>
          <pc:docMk/>
          <pc:sldMk cId="1986593671" sldId="274"/>
        </pc:sldMkLst>
        <pc:spChg chg="mod">
          <ac:chgData name="Williams, Karen" userId="909ba3a0-0963-4ada-8b34-8b2e0f317fbd" providerId="ADAL" clId="{44EAD7D1-8CBA-4F34-9194-523AEFD7B0C3}" dt="2025-09-30T14:43:31.418" v="955" actId="20577"/>
          <ac:spMkLst>
            <pc:docMk/>
            <pc:sldMk cId="1986593671" sldId="274"/>
            <ac:spMk id="3" creationId="{5992F15A-607A-D9ED-21FA-75C8671CD35B}"/>
          </ac:spMkLst>
        </pc:spChg>
        <pc:spChg chg="mod">
          <ac:chgData name="Williams, Karen" userId="909ba3a0-0963-4ada-8b34-8b2e0f317fbd" providerId="ADAL" clId="{44EAD7D1-8CBA-4F34-9194-523AEFD7B0C3}" dt="2025-09-30T14:43:15.688" v="952" actId="1076"/>
          <ac:spMkLst>
            <pc:docMk/>
            <pc:sldMk cId="1986593671" sldId="274"/>
            <ac:spMk id="8" creationId="{5CFAA67E-7C55-67BA-B81B-EF7DFD9A04E4}"/>
          </ac:spMkLst>
        </pc:spChg>
        <pc:picChg chg="mod">
          <ac:chgData name="Williams, Karen" userId="909ba3a0-0963-4ada-8b34-8b2e0f317fbd" providerId="ADAL" clId="{44EAD7D1-8CBA-4F34-9194-523AEFD7B0C3}" dt="2025-09-18T13:57:42.939" v="904" actId="1076"/>
          <ac:picMkLst>
            <pc:docMk/>
            <pc:sldMk cId="1986593671" sldId="274"/>
            <ac:picMk id="4" creationId="{E61EFAB1-36DE-9A6D-139E-AB70E377F278}"/>
          </ac:picMkLst>
        </pc:picChg>
        <pc:picChg chg="mod">
          <ac:chgData name="Williams, Karen" userId="909ba3a0-0963-4ada-8b34-8b2e0f317fbd" providerId="ADAL" clId="{44EAD7D1-8CBA-4F34-9194-523AEFD7B0C3}" dt="2025-09-30T14:43:15.688" v="952" actId="1076"/>
          <ac:picMkLst>
            <pc:docMk/>
            <pc:sldMk cId="1986593671" sldId="274"/>
            <ac:picMk id="6" creationId="{9BB5A744-5644-8B7A-9EA8-3E9A1014B8F6}"/>
          </ac:picMkLst>
        </pc:picChg>
      </pc:sldChg>
    </pc:docChg>
  </pc:docChgLst>
  <pc:docChgLst>
    <pc:chgData name="Williams, Karen" userId="S::karen.williams@guthrie.org::909ba3a0-0963-4ada-8b34-8b2e0f317fbd" providerId="AD" clId="Web-{7D58FA24-9090-CC68-842C-D70989CE5AC5}"/>
    <pc:docChg chg="modSld">
      <pc:chgData name="Williams, Karen" userId="S::karen.williams@guthrie.org::909ba3a0-0963-4ada-8b34-8b2e0f317fbd" providerId="AD" clId="Web-{7D58FA24-9090-CC68-842C-D70989CE5AC5}" dt="2025-09-30T14:41:28.958" v="140"/>
      <pc:docMkLst>
        <pc:docMk/>
      </pc:docMkLst>
      <pc:sldChg chg="modSp">
        <pc:chgData name="Williams, Karen" userId="S::karen.williams@guthrie.org::909ba3a0-0963-4ada-8b34-8b2e0f317fbd" providerId="AD" clId="Web-{7D58FA24-9090-CC68-842C-D70989CE5AC5}" dt="2025-09-30T14:34:08.039" v="0" actId="20577"/>
        <pc:sldMkLst>
          <pc:docMk/>
          <pc:sldMk cId="3990656610" sldId="269"/>
        </pc:sldMkLst>
        <pc:spChg chg="mod">
          <ac:chgData name="Williams, Karen" userId="S::karen.williams@guthrie.org::909ba3a0-0963-4ada-8b34-8b2e0f317fbd" providerId="AD" clId="Web-{7D58FA24-9090-CC68-842C-D70989CE5AC5}" dt="2025-09-30T14:34:08.039" v="0" actId="20577"/>
          <ac:spMkLst>
            <pc:docMk/>
            <pc:sldMk cId="3990656610" sldId="269"/>
            <ac:spMk id="3" creationId="{10D9C2F2-00B8-4A6B-3896-5994F694DBEC}"/>
          </ac:spMkLst>
        </pc:spChg>
      </pc:sldChg>
      <pc:sldChg chg="modSp">
        <pc:chgData name="Williams, Karen" userId="S::karen.williams@guthrie.org::909ba3a0-0963-4ada-8b34-8b2e0f317fbd" providerId="AD" clId="Web-{7D58FA24-9090-CC68-842C-D70989CE5AC5}" dt="2025-09-30T14:35:05.181" v="9" actId="20577"/>
        <pc:sldMkLst>
          <pc:docMk/>
          <pc:sldMk cId="1066269788" sldId="272"/>
        </pc:sldMkLst>
        <pc:spChg chg="mod">
          <ac:chgData name="Williams, Karen" userId="S::karen.williams@guthrie.org::909ba3a0-0963-4ada-8b34-8b2e0f317fbd" providerId="AD" clId="Web-{7D58FA24-9090-CC68-842C-D70989CE5AC5}" dt="2025-09-30T14:34:57.149" v="3" actId="20577"/>
          <ac:spMkLst>
            <pc:docMk/>
            <pc:sldMk cId="1066269788" sldId="272"/>
            <ac:spMk id="3" creationId="{DA91D2C5-2FE5-AB3B-D97D-38CE811F2D34}"/>
          </ac:spMkLst>
        </pc:spChg>
        <pc:spChg chg="mod">
          <ac:chgData name="Williams, Karen" userId="S::karen.williams@guthrie.org::909ba3a0-0963-4ada-8b34-8b2e0f317fbd" providerId="AD" clId="Web-{7D58FA24-9090-CC68-842C-D70989CE5AC5}" dt="2025-09-30T14:35:05.181" v="9" actId="20577"/>
          <ac:spMkLst>
            <pc:docMk/>
            <pc:sldMk cId="1066269788" sldId="272"/>
            <ac:spMk id="4" creationId="{BE57B62B-BC7E-6B3B-DF98-BDB3258A56DE}"/>
          </ac:spMkLst>
        </pc:spChg>
      </pc:sldChg>
      <pc:sldChg chg="modSp">
        <pc:chgData name="Williams, Karen" userId="S::karen.williams@guthrie.org::909ba3a0-0963-4ada-8b34-8b2e0f317fbd" providerId="AD" clId="Web-{7D58FA24-9090-CC68-842C-D70989CE5AC5}" dt="2025-09-30T14:35:58.516" v="22" actId="14100"/>
        <pc:sldMkLst>
          <pc:docMk/>
          <pc:sldMk cId="2509987844" sldId="273"/>
        </pc:sldMkLst>
        <pc:spChg chg="mod">
          <ac:chgData name="Williams, Karen" userId="S::karen.williams@guthrie.org::909ba3a0-0963-4ada-8b34-8b2e0f317fbd" providerId="AD" clId="Web-{7D58FA24-9090-CC68-842C-D70989CE5AC5}" dt="2025-09-30T14:35:58.516" v="22" actId="14100"/>
          <ac:spMkLst>
            <pc:docMk/>
            <pc:sldMk cId="2509987844" sldId="273"/>
            <ac:spMk id="3" creationId="{72007C51-6F23-C213-FA12-8278AF5D903E}"/>
          </ac:spMkLst>
        </pc:spChg>
      </pc:sldChg>
      <pc:sldChg chg="addSp modSp">
        <pc:chgData name="Williams, Karen" userId="S::karen.williams@guthrie.org::909ba3a0-0963-4ada-8b34-8b2e0f317fbd" providerId="AD" clId="Web-{7D58FA24-9090-CC68-842C-D70989CE5AC5}" dt="2025-09-30T14:41:28.958" v="140"/>
        <pc:sldMkLst>
          <pc:docMk/>
          <pc:sldMk cId="1986593671" sldId="274"/>
        </pc:sldMkLst>
        <pc:spChg chg="mod ord">
          <ac:chgData name="Williams, Karen" userId="S::karen.williams@guthrie.org::909ba3a0-0963-4ada-8b34-8b2e0f317fbd" providerId="AD" clId="Web-{7D58FA24-9090-CC68-842C-D70989CE5AC5}" dt="2025-09-30T14:41:28.958" v="140"/>
          <ac:spMkLst>
            <pc:docMk/>
            <pc:sldMk cId="1986593671" sldId="274"/>
            <ac:spMk id="3" creationId="{5992F15A-607A-D9ED-21FA-75C8671CD35B}"/>
          </ac:spMkLst>
        </pc:spChg>
        <pc:spChg chg="add mod">
          <ac:chgData name="Williams, Karen" userId="S::karen.williams@guthrie.org::909ba3a0-0963-4ada-8b34-8b2e0f317fbd" providerId="AD" clId="Web-{7D58FA24-9090-CC68-842C-D70989CE5AC5}" dt="2025-09-30T14:38:39.614" v="65" actId="1076"/>
          <ac:spMkLst>
            <pc:docMk/>
            <pc:sldMk cId="1986593671" sldId="274"/>
            <ac:spMk id="5" creationId="{261D039F-A176-23AC-1979-80227E30AF6A}"/>
          </ac:spMkLst>
        </pc:spChg>
      </pc:sldChg>
    </pc:docChg>
  </pc:docChgLst>
  <pc:docChgLst>
    <pc:chgData name="Campbell, Joshua" userId="S::joshua.campbell@guthrie.org::0fe6fd12-c254-4f50-bee7-c24bca68bb65" providerId="AD" clId="Web-{CA0EC6DA-7C0F-F1CD-3C0D-7C64654FB47F}"/>
    <pc:docChg chg="modSld">
      <pc:chgData name="Campbell, Joshua" userId="S::joshua.campbell@guthrie.org::0fe6fd12-c254-4f50-bee7-c24bca68bb65" providerId="AD" clId="Web-{CA0EC6DA-7C0F-F1CD-3C0D-7C64654FB47F}" dt="2025-09-18T15:56:01.370" v="39" actId="20577"/>
      <pc:docMkLst>
        <pc:docMk/>
      </pc:docMkLst>
      <pc:sldChg chg="modSp">
        <pc:chgData name="Campbell, Joshua" userId="S::joshua.campbell@guthrie.org::0fe6fd12-c254-4f50-bee7-c24bca68bb65" providerId="AD" clId="Web-{CA0EC6DA-7C0F-F1CD-3C0D-7C64654FB47F}" dt="2025-09-18T15:54:17.445" v="32" actId="20577"/>
        <pc:sldMkLst>
          <pc:docMk/>
          <pc:sldMk cId="1066269788" sldId="272"/>
        </pc:sldMkLst>
        <pc:spChg chg="mod">
          <ac:chgData name="Campbell, Joshua" userId="S::joshua.campbell@guthrie.org::0fe6fd12-c254-4f50-bee7-c24bca68bb65" providerId="AD" clId="Web-{CA0EC6DA-7C0F-F1CD-3C0D-7C64654FB47F}" dt="2025-09-18T15:54:17.445" v="32" actId="20577"/>
          <ac:spMkLst>
            <pc:docMk/>
            <pc:sldMk cId="1066269788" sldId="272"/>
            <ac:spMk id="4" creationId="{BE57B62B-BC7E-6B3B-DF98-BDB3258A56DE}"/>
          </ac:spMkLst>
        </pc:spChg>
      </pc:sldChg>
      <pc:sldChg chg="modSp">
        <pc:chgData name="Campbell, Joshua" userId="S::joshua.campbell@guthrie.org::0fe6fd12-c254-4f50-bee7-c24bca68bb65" providerId="AD" clId="Web-{CA0EC6DA-7C0F-F1CD-3C0D-7C64654FB47F}" dt="2025-09-18T15:56:01.370" v="39" actId="20577"/>
        <pc:sldMkLst>
          <pc:docMk/>
          <pc:sldMk cId="2509987844" sldId="273"/>
        </pc:sldMkLst>
        <pc:spChg chg="mod">
          <ac:chgData name="Campbell, Joshua" userId="S::joshua.campbell@guthrie.org::0fe6fd12-c254-4f50-bee7-c24bca68bb65" providerId="AD" clId="Web-{CA0EC6DA-7C0F-F1CD-3C0D-7C64654FB47F}" dt="2025-09-18T15:56:01.370" v="39" actId="20577"/>
          <ac:spMkLst>
            <pc:docMk/>
            <pc:sldMk cId="2509987844" sldId="273"/>
            <ac:spMk id="3" creationId="{72007C51-6F23-C213-FA12-8278AF5D903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3282EC1-F166-45BC-87C2-F960AF23D2F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3C7237E-0880-4872-B574-EA7B79A4D23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21D20E6-2A88-4297-987C-31C0052D8F3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A661ADC2-35D0-4A9E-864D-9F73949141F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00B4ECE4-6511-4E3B-A221-7E353BEEA0D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A5476194-FFFA-489F-9E00-28B9A45015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C4EEB86-F1C2-45E1-A29B-CD68D7EB31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relocation allowance, educational funds, and meal vouchers are allocated to offset costs to residents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4EEB86-F1C2-45E1-A29B-CD68D7EB31B3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9978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2" descr="Arc C">
            <a:extLst>
              <a:ext uri="{FF2B5EF4-FFF2-40B4-BE49-F238E27FC236}">
                <a16:creationId xmlns:a16="http://schemas.microsoft.com/office/drawing/2014/main" id="{76E057E5-AD41-4FEA-80A3-342D56F139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4100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45">
            <a:extLst>
              <a:ext uri="{FF2B5EF4-FFF2-40B4-BE49-F238E27FC236}">
                <a16:creationId xmlns:a16="http://schemas.microsoft.com/office/drawing/2014/main" id="{942575CC-15C7-41E5-B942-BCDE6ECFEEDB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52425" y="466725"/>
            <a:ext cx="2355850" cy="654050"/>
            <a:chOff x="222" y="294"/>
            <a:chExt cx="1484" cy="412"/>
          </a:xfrm>
        </p:grpSpPr>
        <p:sp>
          <p:nvSpPr>
            <p:cNvPr id="4" name="AutoShape 44">
              <a:extLst>
                <a:ext uri="{FF2B5EF4-FFF2-40B4-BE49-F238E27FC236}">
                  <a16:creationId xmlns:a16="http://schemas.microsoft.com/office/drawing/2014/main" id="{A79C6FDA-4271-4695-8FB5-2F39CF4718F8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222" y="294"/>
              <a:ext cx="1484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Freeform 46">
              <a:extLst>
                <a:ext uri="{FF2B5EF4-FFF2-40B4-BE49-F238E27FC236}">
                  <a16:creationId xmlns:a16="http://schemas.microsoft.com/office/drawing/2014/main" id="{5DFAEE69-C0A9-46EB-9849-73AD320D522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2" y="294"/>
              <a:ext cx="306" cy="412"/>
            </a:xfrm>
            <a:custGeom>
              <a:avLst/>
              <a:gdLst>
                <a:gd name="T0" fmla="*/ 0 w 3364"/>
                <a:gd name="T1" fmla="*/ 0 h 4532"/>
                <a:gd name="T2" fmla="*/ 0 w 3364"/>
                <a:gd name="T3" fmla="*/ 0 h 4532"/>
                <a:gd name="T4" fmla="*/ 0 w 3364"/>
                <a:gd name="T5" fmla="*/ 0 h 4532"/>
                <a:gd name="T6" fmla="*/ 0 w 3364"/>
                <a:gd name="T7" fmla="*/ 0 h 4532"/>
                <a:gd name="T8" fmla="*/ 0 w 3364"/>
                <a:gd name="T9" fmla="*/ 0 h 4532"/>
                <a:gd name="T10" fmla="*/ 0 w 3364"/>
                <a:gd name="T11" fmla="*/ 0 h 4532"/>
                <a:gd name="T12" fmla="*/ 0 w 3364"/>
                <a:gd name="T13" fmla="*/ 0 h 4532"/>
                <a:gd name="T14" fmla="*/ 0 w 3364"/>
                <a:gd name="T15" fmla="*/ 0 h 4532"/>
                <a:gd name="T16" fmla="*/ 0 w 3364"/>
                <a:gd name="T17" fmla="*/ 0 h 4532"/>
                <a:gd name="T18" fmla="*/ 0 w 3364"/>
                <a:gd name="T19" fmla="*/ 0 h 4532"/>
                <a:gd name="T20" fmla="*/ 0 w 3364"/>
                <a:gd name="T21" fmla="*/ 0 h 4532"/>
                <a:gd name="T22" fmla="*/ 0 w 3364"/>
                <a:gd name="T23" fmla="*/ 0 h 4532"/>
                <a:gd name="T24" fmla="*/ 0 w 3364"/>
                <a:gd name="T25" fmla="*/ 0 h 4532"/>
                <a:gd name="T26" fmla="*/ 0 w 3364"/>
                <a:gd name="T27" fmla="*/ 0 h 4532"/>
                <a:gd name="T28" fmla="*/ 0 w 3364"/>
                <a:gd name="T29" fmla="*/ 0 h 4532"/>
                <a:gd name="T30" fmla="*/ 0 w 3364"/>
                <a:gd name="T31" fmla="*/ 0 h 4532"/>
                <a:gd name="T32" fmla="*/ 0 w 3364"/>
                <a:gd name="T33" fmla="*/ 0 h 4532"/>
                <a:gd name="T34" fmla="*/ 0 w 3364"/>
                <a:gd name="T35" fmla="*/ 0 h 4532"/>
                <a:gd name="T36" fmla="*/ 0 w 3364"/>
                <a:gd name="T37" fmla="*/ 0 h 4532"/>
                <a:gd name="T38" fmla="*/ 0 w 3364"/>
                <a:gd name="T39" fmla="*/ 0 h 4532"/>
                <a:gd name="T40" fmla="*/ 0 w 3364"/>
                <a:gd name="T41" fmla="*/ 0 h 4532"/>
                <a:gd name="T42" fmla="*/ 0 w 3364"/>
                <a:gd name="T43" fmla="*/ 0 h 4532"/>
                <a:gd name="T44" fmla="*/ 0 w 3364"/>
                <a:gd name="T45" fmla="*/ 0 h 4532"/>
                <a:gd name="T46" fmla="*/ 0 w 3364"/>
                <a:gd name="T47" fmla="*/ 0 h 4532"/>
                <a:gd name="T48" fmla="*/ 0 w 3364"/>
                <a:gd name="T49" fmla="*/ 0 h 4532"/>
                <a:gd name="T50" fmla="*/ 0 w 3364"/>
                <a:gd name="T51" fmla="*/ 0 h 4532"/>
                <a:gd name="T52" fmla="*/ 0 w 3364"/>
                <a:gd name="T53" fmla="*/ 0 h 4532"/>
                <a:gd name="T54" fmla="*/ 0 w 3364"/>
                <a:gd name="T55" fmla="*/ 0 h 4532"/>
                <a:gd name="T56" fmla="*/ 0 w 3364"/>
                <a:gd name="T57" fmla="*/ 0 h 4532"/>
                <a:gd name="T58" fmla="*/ 0 w 3364"/>
                <a:gd name="T59" fmla="*/ 0 h 4532"/>
                <a:gd name="T60" fmla="*/ 0 w 3364"/>
                <a:gd name="T61" fmla="*/ 0 h 4532"/>
                <a:gd name="T62" fmla="*/ 0 w 3364"/>
                <a:gd name="T63" fmla="*/ 0 h 4532"/>
                <a:gd name="T64" fmla="*/ 0 w 3364"/>
                <a:gd name="T65" fmla="*/ 0 h 4532"/>
                <a:gd name="T66" fmla="*/ 0 w 3364"/>
                <a:gd name="T67" fmla="*/ 0 h 4532"/>
                <a:gd name="T68" fmla="*/ 0 w 3364"/>
                <a:gd name="T69" fmla="*/ 0 h 4532"/>
                <a:gd name="T70" fmla="*/ 0 w 3364"/>
                <a:gd name="T71" fmla="*/ 0 h 4532"/>
                <a:gd name="T72" fmla="*/ 0 w 3364"/>
                <a:gd name="T73" fmla="*/ 0 h 4532"/>
                <a:gd name="T74" fmla="*/ 0 w 3364"/>
                <a:gd name="T75" fmla="*/ 0 h 4532"/>
                <a:gd name="T76" fmla="*/ 0 w 3364"/>
                <a:gd name="T77" fmla="*/ 0 h 4532"/>
                <a:gd name="T78" fmla="*/ 0 w 3364"/>
                <a:gd name="T79" fmla="*/ 0 h 4532"/>
                <a:gd name="T80" fmla="*/ 0 w 3364"/>
                <a:gd name="T81" fmla="*/ 0 h 4532"/>
                <a:gd name="T82" fmla="*/ 0 w 3364"/>
                <a:gd name="T83" fmla="*/ 0 h 453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364" h="4532">
                  <a:moveTo>
                    <a:pt x="3360" y="657"/>
                  </a:moveTo>
                  <a:lnTo>
                    <a:pt x="2505" y="657"/>
                  </a:lnTo>
                  <a:lnTo>
                    <a:pt x="2505" y="0"/>
                  </a:lnTo>
                  <a:lnTo>
                    <a:pt x="0" y="0"/>
                  </a:lnTo>
                  <a:lnTo>
                    <a:pt x="1" y="2304"/>
                  </a:lnTo>
                  <a:lnTo>
                    <a:pt x="6" y="2397"/>
                  </a:lnTo>
                  <a:lnTo>
                    <a:pt x="14" y="2488"/>
                  </a:lnTo>
                  <a:lnTo>
                    <a:pt x="26" y="2579"/>
                  </a:lnTo>
                  <a:lnTo>
                    <a:pt x="40" y="2669"/>
                  </a:lnTo>
                  <a:lnTo>
                    <a:pt x="58" y="2759"/>
                  </a:lnTo>
                  <a:lnTo>
                    <a:pt x="80" y="2847"/>
                  </a:lnTo>
                  <a:lnTo>
                    <a:pt x="105" y="2933"/>
                  </a:lnTo>
                  <a:lnTo>
                    <a:pt x="133" y="3019"/>
                  </a:lnTo>
                  <a:lnTo>
                    <a:pt x="164" y="3104"/>
                  </a:lnTo>
                  <a:lnTo>
                    <a:pt x="199" y="3186"/>
                  </a:lnTo>
                  <a:lnTo>
                    <a:pt x="237" y="3268"/>
                  </a:lnTo>
                  <a:lnTo>
                    <a:pt x="278" y="3348"/>
                  </a:lnTo>
                  <a:lnTo>
                    <a:pt x="321" y="3427"/>
                  </a:lnTo>
                  <a:lnTo>
                    <a:pt x="368" y="3505"/>
                  </a:lnTo>
                  <a:lnTo>
                    <a:pt x="417" y="3580"/>
                  </a:lnTo>
                  <a:lnTo>
                    <a:pt x="470" y="3654"/>
                  </a:lnTo>
                  <a:lnTo>
                    <a:pt x="526" y="3725"/>
                  </a:lnTo>
                  <a:lnTo>
                    <a:pt x="585" y="3795"/>
                  </a:lnTo>
                  <a:lnTo>
                    <a:pt x="646" y="3863"/>
                  </a:lnTo>
                  <a:lnTo>
                    <a:pt x="710" y="3929"/>
                  </a:lnTo>
                  <a:lnTo>
                    <a:pt x="776" y="3992"/>
                  </a:lnTo>
                  <a:lnTo>
                    <a:pt x="846" y="4055"/>
                  </a:lnTo>
                  <a:lnTo>
                    <a:pt x="918" y="4114"/>
                  </a:lnTo>
                  <a:lnTo>
                    <a:pt x="993" y="4170"/>
                  </a:lnTo>
                  <a:lnTo>
                    <a:pt x="1069" y="4225"/>
                  </a:lnTo>
                  <a:lnTo>
                    <a:pt x="1150" y="4277"/>
                  </a:lnTo>
                  <a:lnTo>
                    <a:pt x="1231" y="4326"/>
                  </a:lnTo>
                  <a:lnTo>
                    <a:pt x="1316" y="4373"/>
                  </a:lnTo>
                  <a:lnTo>
                    <a:pt x="1403" y="4417"/>
                  </a:lnTo>
                  <a:lnTo>
                    <a:pt x="1492" y="4459"/>
                  </a:lnTo>
                  <a:lnTo>
                    <a:pt x="1583" y="4496"/>
                  </a:lnTo>
                  <a:lnTo>
                    <a:pt x="1677" y="4532"/>
                  </a:lnTo>
                  <a:lnTo>
                    <a:pt x="1775" y="4492"/>
                  </a:lnTo>
                  <a:lnTo>
                    <a:pt x="1871" y="4451"/>
                  </a:lnTo>
                  <a:lnTo>
                    <a:pt x="1963" y="4408"/>
                  </a:lnTo>
                  <a:lnTo>
                    <a:pt x="2053" y="4361"/>
                  </a:lnTo>
                  <a:lnTo>
                    <a:pt x="2140" y="4313"/>
                  </a:lnTo>
                  <a:lnTo>
                    <a:pt x="2224" y="4263"/>
                  </a:lnTo>
                  <a:lnTo>
                    <a:pt x="2305" y="4210"/>
                  </a:lnTo>
                  <a:lnTo>
                    <a:pt x="2383" y="4155"/>
                  </a:lnTo>
                  <a:lnTo>
                    <a:pt x="2459" y="4098"/>
                  </a:lnTo>
                  <a:lnTo>
                    <a:pt x="2531" y="4039"/>
                  </a:lnTo>
                  <a:lnTo>
                    <a:pt x="2601" y="3979"/>
                  </a:lnTo>
                  <a:lnTo>
                    <a:pt x="2667" y="3916"/>
                  </a:lnTo>
                  <a:lnTo>
                    <a:pt x="2730" y="3851"/>
                  </a:lnTo>
                  <a:lnTo>
                    <a:pt x="2791" y="3785"/>
                  </a:lnTo>
                  <a:lnTo>
                    <a:pt x="2849" y="3717"/>
                  </a:lnTo>
                  <a:lnTo>
                    <a:pt x="2904" y="3646"/>
                  </a:lnTo>
                  <a:lnTo>
                    <a:pt x="2955" y="3574"/>
                  </a:lnTo>
                  <a:lnTo>
                    <a:pt x="3004" y="3499"/>
                  </a:lnTo>
                  <a:lnTo>
                    <a:pt x="3049" y="3424"/>
                  </a:lnTo>
                  <a:lnTo>
                    <a:pt x="3091" y="3346"/>
                  </a:lnTo>
                  <a:lnTo>
                    <a:pt x="3131" y="3267"/>
                  </a:lnTo>
                  <a:lnTo>
                    <a:pt x="3168" y="3186"/>
                  </a:lnTo>
                  <a:lnTo>
                    <a:pt x="3201" y="3104"/>
                  </a:lnTo>
                  <a:lnTo>
                    <a:pt x="3231" y="3020"/>
                  </a:lnTo>
                  <a:lnTo>
                    <a:pt x="3259" y="2934"/>
                  </a:lnTo>
                  <a:lnTo>
                    <a:pt x="3282" y="2847"/>
                  </a:lnTo>
                  <a:lnTo>
                    <a:pt x="3304" y="2758"/>
                  </a:lnTo>
                  <a:lnTo>
                    <a:pt x="3321" y="2667"/>
                  </a:lnTo>
                  <a:lnTo>
                    <a:pt x="3336" y="2575"/>
                  </a:lnTo>
                  <a:lnTo>
                    <a:pt x="3347" y="2482"/>
                  </a:lnTo>
                  <a:lnTo>
                    <a:pt x="3356" y="2387"/>
                  </a:lnTo>
                  <a:lnTo>
                    <a:pt x="3361" y="2292"/>
                  </a:lnTo>
                  <a:lnTo>
                    <a:pt x="3362" y="2234"/>
                  </a:lnTo>
                  <a:lnTo>
                    <a:pt x="3363" y="2188"/>
                  </a:lnTo>
                  <a:lnTo>
                    <a:pt x="3364" y="2151"/>
                  </a:lnTo>
                  <a:lnTo>
                    <a:pt x="3364" y="2117"/>
                  </a:lnTo>
                  <a:lnTo>
                    <a:pt x="3364" y="2083"/>
                  </a:lnTo>
                  <a:lnTo>
                    <a:pt x="3364" y="2047"/>
                  </a:lnTo>
                  <a:lnTo>
                    <a:pt x="3364" y="2003"/>
                  </a:lnTo>
                  <a:lnTo>
                    <a:pt x="3363" y="1947"/>
                  </a:lnTo>
                  <a:lnTo>
                    <a:pt x="3363" y="1877"/>
                  </a:lnTo>
                  <a:lnTo>
                    <a:pt x="3363" y="1789"/>
                  </a:lnTo>
                  <a:lnTo>
                    <a:pt x="3362" y="1677"/>
                  </a:lnTo>
                  <a:lnTo>
                    <a:pt x="3362" y="1541"/>
                  </a:lnTo>
                  <a:lnTo>
                    <a:pt x="3361" y="1373"/>
                  </a:lnTo>
                  <a:lnTo>
                    <a:pt x="3361" y="1173"/>
                  </a:lnTo>
                  <a:lnTo>
                    <a:pt x="3360" y="936"/>
                  </a:lnTo>
                  <a:lnTo>
                    <a:pt x="3360" y="6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7">
              <a:extLst>
                <a:ext uri="{FF2B5EF4-FFF2-40B4-BE49-F238E27FC236}">
                  <a16:creationId xmlns:a16="http://schemas.microsoft.com/office/drawing/2014/main" id="{023F1B8E-E1B2-4BE9-966B-9F9E56940D4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25" y="377"/>
              <a:ext cx="170" cy="160"/>
            </a:xfrm>
            <a:custGeom>
              <a:avLst/>
              <a:gdLst>
                <a:gd name="T0" fmla="*/ 0 w 1878"/>
                <a:gd name="T1" fmla="*/ 0 h 1761"/>
                <a:gd name="T2" fmla="*/ 0 w 1878"/>
                <a:gd name="T3" fmla="*/ 0 h 1761"/>
                <a:gd name="T4" fmla="*/ 0 w 1878"/>
                <a:gd name="T5" fmla="*/ 0 h 1761"/>
                <a:gd name="T6" fmla="*/ 0 w 1878"/>
                <a:gd name="T7" fmla="*/ 0 h 1761"/>
                <a:gd name="T8" fmla="*/ 0 w 1878"/>
                <a:gd name="T9" fmla="*/ 0 h 1761"/>
                <a:gd name="T10" fmla="*/ 0 w 1878"/>
                <a:gd name="T11" fmla="*/ 0 h 1761"/>
                <a:gd name="T12" fmla="*/ 0 w 1878"/>
                <a:gd name="T13" fmla="*/ 0 h 1761"/>
                <a:gd name="T14" fmla="*/ 0 w 1878"/>
                <a:gd name="T15" fmla="*/ 0 h 1761"/>
                <a:gd name="T16" fmla="*/ 0 w 1878"/>
                <a:gd name="T17" fmla="*/ 0 h 1761"/>
                <a:gd name="T18" fmla="*/ 0 w 1878"/>
                <a:gd name="T19" fmla="*/ 0 h 1761"/>
                <a:gd name="T20" fmla="*/ 0 w 1878"/>
                <a:gd name="T21" fmla="*/ 0 h 1761"/>
                <a:gd name="T22" fmla="*/ 0 w 1878"/>
                <a:gd name="T23" fmla="*/ 0 h 1761"/>
                <a:gd name="T24" fmla="*/ 0 w 1878"/>
                <a:gd name="T25" fmla="*/ 0 h 1761"/>
                <a:gd name="T26" fmla="*/ 0 w 1878"/>
                <a:gd name="T27" fmla="*/ 0 h 1761"/>
                <a:gd name="T28" fmla="*/ 0 w 1878"/>
                <a:gd name="T29" fmla="*/ 0 h 1761"/>
                <a:gd name="T30" fmla="*/ 0 w 1878"/>
                <a:gd name="T31" fmla="*/ 0 h 1761"/>
                <a:gd name="T32" fmla="*/ 0 w 1878"/>
                <a:gd name="T33" fmla="*/ 0 h 1761"/>
                <a:gd name="T34" fmla="*/ 0 w 1878"/>
                <a:gd name="T35" fmla="*/ 0 h 1761"/>
                <a:gd name="T36" fmla="*/ 0 w 1878"/>
                <a:gd name="T37" fmla="*/ 0 h 1761"/>
                <a:gd name="T38" fmla="*/ 0 w 1878"/>
                <a:gd name="T39" fmla="*/ 0 h 1761"/>
                <a:gd name="T40" fmla="*/ 0 w 1878"/>
                <a:gd name="T41" fmla="*/ 0 h 1761"/>
                <a:gd name="T42" fmla="*/ 0 w 1878"/>
                <a:gd name="T43" fmla="*/ 0 h 1761"/>
                <a:gd name="T44" fmla="*/ 0 w 1878"/>
                <a:gd name="T45" fmla="*/ 0 h 1761"/>
                <a:gd name="T46" fmla="*/ 0 w 1878"/>
                <a:gd name="T47" fmla="*/ 0 h 1761"/>
                <a:gd name="T48" fmla="*/ 0 w 1878"/>
                <a:gd name="T49" fmla="*/ 0 h 1761"/>
                <a:gd name="T50" fmla="*/ 0 w 1878"/>
                <a:gd name="T51" fmla="*/ 0 h 1761"/>
                <a:gd name="T52" fmla="*/ 0 w 1878"/>
                <a:gd name="T53" fmla="*/ 0 h 1761"/>
                <a:gd name="T54" fmla="*/ 0 w 1878"/>
                <a:gd name="T55" fmla="*/ 0 h 1761"/>
                <a:gd name="T56" fmla="*/ 0 w 1878"/>
                <a:gd name="T57" fmla="*/ 0 h 1761"/>
                <a:gd name="T58" fmla="*/ 0 w 1878"/>
                <a:gd name="T59" fmla="*/ 0 h 1761"/>
                <a:gd name="T60" fmla="*/ 0 w 1878"/>
                <a:gd name="T61" fmla="*/ 0 h 1761"/>
                <a:gd name="T62" fmla="*/ 0 w 1878"/>
                <a:gd name="T63" fmla="*/ 0 h 1761"/>
                <a:gd name="T64" fmla="*/ 0 w 1878"/>
                <a:gd name="T65" fmla="*/ 0 h 1761"/>
                <a:gd name="T66" fmla="*/ 0 w 1878"/>
                <a:gd name="T67" fmla="*/ 0 h 1761"/>
                <a:gd name="T68" fmla="*/ 0 w 1878"/>
                <a:gd name="T69" fmla="*/ 0 h 1761"/>
                <a:gd name="T70" fmla="*/ 0 w 1878"/>
                <a:gd name="T71" fmla="*/ 0 h 1761"/>
                <a:gd name="T72" fmla="*/ 0 w 1878"/>
                <a:gd name="T73" fmla="*/ 0 h 1761"/>
                <a:gd name="T74" fmla="*/ 0 w 1878"/>
                <a:gd name="T75" fmla="*/ 0 h 1761"/>
                <a:gd name="T76" fmla="*/ 0 w 1878"/>
                <a:gd name="T77" fmla="*/ 0 h 1761"/>
                <a:gd name="T78" fmla="*/ 0 w 1878"/>
                <a:gd name="T79" fmla="*/ 0 h 1761"/>
                <a:gd name="T80" fmla="*/ 0 w 1878"/>
                <a:gd name="T81" fmla="*/ 0 h 1761"/>
                <a:gd name="T82" fmla="*/ 0 w 1878"/>
                <a:gd name="T83" fmla="*/ 0 h 1761"/>
                <a:gd name="T84" fmla="*/ 0 w 1878"/>
                <a:gd name="T85" fmla="*/ 0 h 1761"/>
                <a:gd name="T86" fmla="*/ 0 w 1878"/>
                <a:gd name="T87" fmla="*/ 0 h 1761"/>
                <a:gd name="T88" fmla="*/ 0 w 1878"/>
                <a:gd name="T89" fmla="*/ 0 h 1761"/>
                <a:gd name="T90" fmla="*/ 0 w 1878"/>
                <a:gd name="T91" fmla="*/ 0 h 1761"/>
                <a:gd name="T92" fmla="*/ 0 w 1878"/>
                <a:gd name="T93" fmla="*/ 0 h 1761"/>
                <a:gd name="T94" fmla="*/ 0 w 1878"/>
                <a:gd name="T95" fmla="*/ 0 h 1761"/>
                <a:gd name="T96" fmla="*/ 0 w 1878"/>
                <a:gd name="T97" fmla="*/ 0 h 1761"/>
                <a:gd name="T98" fmla="*/ 0 w 1878"/>
                <a:gd name="T99" fmla="*/ 0 h 1761"/>
                <a:gd name="T100" fmla="*/ 0 w 1878"/>
                <a:gd name="T101" fmla="*/ 0 h 1761"/>
                <a:gd name="T102" fmla="*/ 0 w 1878"/>
                <a:gd name="T103" fmla="*/ 0 h 1761"/>
                <a:gd name="T104" fmla="*/ 0 w 1878"/>
                <a:gd name="T105" fmla="*/ 0 h 1761"/>
                <a:gd name="T106" fmla="*/ 0 w 1878"/>
                <a:gd name="T107" fmla="*/ 0 h 1761"/>
                <a:gd name="T108" fmla="*/ 0 w 1878"/>
                <a:gd name="T109" fmla="*/ 0 h 1761"/>
                <a:gd name="T110" fmla="*/ 0 w 1878"/>
                <a:gd name="T111" fmla="*/ 0 h 1761"/>
                <a:gd name="T112" fmla="*/ 0 w 1878"/>
                <a:gd name="T113" fmla="*/ 0 h 1761"/>
                <a:gd name="T114" fmla="*/ 0 w 1878"/>
                <a:gd name="T115" fmla="*/ 0 h 1761"/>
                <a:gd name="T116" fmla="*/ 0 w 1878"/>
                <a:gd name="T117" fmla="*/ 0 h 1761"/>
                <a:gd name="T118" fmla="*/ 0 w 1878"/>
                <a:gd name="T119" fmla="*/ 0 h 1761"/>
                <a:gd name="T120" fmla="*/ 0 w 1878"/>
                <a:gd name="T121" fmla="*/ 0 h 176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878" h="1761">
                  <a:moveTo>
                    <a:pt x="1153" y="70"/>
                  </a:moveTo>
                  <a:lnTo>
                    <a:pt x="1217" y="78"/>
                  </a:lnTo>
                  <a:lnTo>
                    <a:pt x="1239" y="82"/>
                  </a:lnTo>
                  <a:lnTo>
                    <a:pt x="1258" y="86"/>
                  </a:lnTo>
                  <a:lnTo>
                    <a:pt x="1267" y="89"/>
                  </a:lnTo>
                  <a:lnTo>
                    <a:pt x="1275" y="91"/>
                  </a:lnTo>
                  <a:lnTo>
                    <a:pt x="1283" y="94"/>
                  </a:lnTo>
                  <a:lnTo>
                    <a:pt x="1290" y="98"/>
                  </a:lnTo>
                  <a:lnTo>
                    <a:pt x="1296" y="102"/>
                  </a:lnTo>
                  <a:lnTo>
                    <a:pt x="1302" y="106"/>
                  </a:lnTo>
                  <a:lnTo>
                    <a:pt x="1307" y="111"/>
                  </a:lnTo>
                  <a:lnTo>
                    <a:pt x="1311" y="117"/>
                  </a:lnTo>
                  <a:lnTo>
                    <a:pt x="1316" y="123"/>
                  </a:lnTo>
                  <a:lnTo>
                    <a:pt x="1320" y="129"/>
                  </a:lnTo>
                  <a:lnTo>
                    <a:pt x="1323" y="136"/>
                  </a:lnTo>
                  <a:lnTo>
                    <a:pt x="1326" y="144"/>
                  </a:lnTo>
                  <a:lnTo>
                    <a:pt x="1332" y="161"/>
                  </a:lnTo>
                  <a:lnTo>
                    <a:pt x="1336" y="183"/>
                  </a:lnTo>
                  <a:lnTo>
                    <a:pt x="1339" y="207"/>
                  </a:lnTo>
                  <a:lnTo>
                    <a:pt x="1341" y="236"/>
                  </a:lnTo>
                  <a:lnTo>
                    <a:pt x="1342" y="306"/>
                  </a:lnTo>
                  <a:lnTo>
                    <a:pt x="1342" y="395"/>
                  </a:lnTo>
                  <a:lnTo>
                    <a:pt x="1342" y="783"/>
                  </a:lnTo>
                  <a:lnTo>
                    <a:pt x="537" y="783"/>
                  </a:lnTo>
                  <a:lnTo>
                    <a:pt x="537" y="393"/>
                  </a:lnTo>
                  <a:lnTo>
                    <a:pt x="537" y="304"/>
                  </a:lnTo>
                  <a:lnTo>
                    <a:pt x="539" y="235"/>
                  </a:lnTo>
                  <a:lnTo>
                    <a:pt x="540" y="206"/>
                  </a:lnTo>
                  <a:lnTo>
                    <a:pt x="543" y="182"/>
                  </a:lnTo>
                  <a:lnTo>
                    <a:pt x="547" y="161"/>
                  </a:lnTo>
                  <a:lnTo>
                    <a:pt x="552" y="143"/>
                  </a:lnTo>
                  <a:lnTo>
                    <a:pt x="555" y="136"/>
                  </a:lnTo>
                  <a:lnTo>
                    <a:pt x="558" y="129"/>
                  </a:lnTo>
                  <a:lnTo>
                    <a:pt x="562" y="122"/>
                  </a:lnTo>
                  <a:lnTo>
                    <a:pt x="567" y="117"/>
                  </a:lnTo>
                  <a:lnTo>
                    <a:pt x="571" y="110"/>
                  </a:lnTo>
                  <a:lnTo>
                    <a:pt x="578" y="106"/>
                  </a:lnTo>
                  <a:lnTo>
                    <a:pt x="583" y="102"/>
                  </a:lnTo>
                  <a:lnTo>
                    <a:pt x="589" y="98"/>
                  </a:lnTo>
                  <a:lnTo>
                    <a:pt x="604" y="91"/>
                  </a:lnTo>
                  <a:lnTo>
                    <a:pt x="620" y="86"/>
                  </a:lnTo>
                  <a:lnTo>
                    <a:pt x="640" y="82"/>
                  </a:lnTo>
                  <a:lnTo>
                    <a:pt x="661" y="78"/>
                  </a:lnTo>
                  <a:lnTo>
                    <a:pt x="725" y="70"/>
                  </a:lnTo>
                  <a:lnTo>
                    <a:pt x="725" y="0"/>
                  </a:lnTo>
                  <a:lnTo>
                    <a:pt x="0" y="0"/>
                  </a:lnTo>
                  <a:lnTo>
                    <a:pt x="0" y="70"/>
                  </a:lnTo>
                  <a:lnTo>
                    <a:pt x="64" y="78"/>
                  </a:lnTo>
                  <a:lnTo>
                    <a:pt x="86" y="82"/>
                  </a:lnTo>
                  <a:lnTo>
                    <a:pt x="105" y="86"/>
                  </a:lnTo>
                  <a:lnTo>
                    <a:pt x="123" y="91"/>
                  </a:lnTo>
                  <a:lnTo>
                    <a:pt x="137" y="98"/>
                  </a:lnTo>
                  <a:lnTo>
                    <a:pt x="143" y="102"/>
                  </a:lnTo>
                  <a:lnTo>
                    <a:pt x="149" y="106"/>
                  </a:lnTo>
                  <a:lnTo>
                    <a:pt x="154" y="111"/>
                  </a:lnTo>
                  <a:lnTo>
                    <a:pt x="159" y="117"/>
                  </a:lnTo>
                  <a:lnTo>
                    <a:pt x="163" y="123"/>
                  </a:lnTo>
                  <a:lnTo>
                    <a:pt x="167" y="129"/>
                  </a:lnTo>
                  <a:lnTo>
                    <a:pt x="170" y="136"/>
                  </a:lnTo>
                  <a:lnTo>
                    <a:pt x="174" y="144"/>
                  </a:lnTo>
                  <a:lnTo>
                    <a:pt x="179" y="161"/>
                  </a:lnTo>
                  <a:lnTo>
                    <a:pt x="183" y="183"/>
                  </a:lnTo>
                  <a:lnTo>
                    <a:pt x="186" y="207"/>
                  </a:lnTo>
                  <a:lnTo>
                    <a:pt x="188" y="236"/>
                  </a:lnTo>
                  <a:lnTo>
                    <a:pt x="189" y="306"/>
                  </a:lnTo>
                  <a:lnTo>
                    <a:pt x="190" y="395"/>
                  </a:lnTo>
                  <a:lnTo>
                    <a:pt x="190" y="1369"/>
                  </a:lnTo>
                  <a:lnTo>
                    <a:pt x="189" y="1458"/>
                  </a:lnTo>
                  <a:lnTo>
                    <a:pt x="188" y="1528"/>
                  </a:lnTo>
                  <a:lnTo>
                    <a:pt x="186" y="1556"/>
                  </a:lnTo>
                  <a:lnTo>
                    <a:pt x="183" y="1581"/>
                  </a:lnTo>
                  <a:lnTo>
                    <a:pt x="179" y="1601"/>
                  </a:lnTo>
                  <a:lnTo>
                    <a:pt x="174" y="1619"/>
                  </a:lnTo>
                  <a:lnTo>
                    <a:pt x="170" y="1627"/>
                  </a:lnTo>
                  <a:lnTo>
                    <a:pt x="167" y="1634"/>
                  </a:lnTo>
                  <a:lnTo>
                    <a:pt x="163" y="1641"/>
                  </a:lnTo>
                  <a:lnTo>
                    <a:pt x="159" y="1646"/>
                  </a:lnTo>
                  <a:lnTo>
                    <a:pt x="154" y="1652"/>
                  </a:lnTo>
                  <a:lnTo>
                    <a:pt x="149" y="1656"/>
                  </a:lnTo>
                  <a:lnTo>
                    <a:pt x="143" y="1660"/>
                  </a:lnTo>
                  <a:lnTo>
                    <a:pt x="137" y="1664"/>
                  </a:lnTo>
                  <a:lnTo>
                    <a:pt x="130" y="1668"/>
                  </a:lnTo>
                  <a:lnTo>
                    <a:pt x="123" y="1671"/>
                  </a:lnTo>
                  <a:lnTo>
                    <a:pt x="114" y="1673"/>
                  </a:lnTo>
                  <a:lnTo>
                    <a:pt x="105" y="1677"/>
                  </a:lnTo>
                  <a:lnTo>
                    <a:pt x="86" y="1681"/>
                  </a:lnTo>
                  <a:lnTo>
                    <a:pt x="64" y="1685"/>
                  </a:lnTo>
                  <a:lnTo>
                    <a:pt x="0" y="1693"/>
                  </a:lnTo>
                  <a:lnTo>
                    <a:pt x="0" y="1761"/>
                  </a:lnTo>
                  <a:lnTo>
                    <a:pt x="725" y="1761"/>
                  </a:lnTo>
                  <a:lnTo>
                    <a:pt x="725" y="1693"/>
                  </a:lnTo>
                  <a:lnTo>
                    <a:pt x="661" y="1685"/>
                  </a:lnTo>
                  <a:lnTo>
                    <a:pt x="640" y="1681"/>
                  </a:lnTo>
                  <a:lnTo>
                    <a:pt x="620" y="1677"/>
                  </a:lnTo>
                  <a:lnTo>
                    <a:pt x="611" y="1673"/>
                  </a:lnTo>
                  <a:lnTo>
                    <a:pt x="604" y="1671"/>
                  </a:lnTo>
                  <a:lnTo>
                    <a:pt x="596" y="1668"/>
                  </a:lnTo>
                  <a:lnTo>
                    <a:pt x="589" y="1664"/>
                  </a:lnTo>
                  <a:lnTo>
                    <a:pt x="583" y="1660"/>
                  </a:lnTo>
                  <a:lnTo>
                    <a:pt x="578" y="1656"/>
                  </a:lnTo>
                  <a:lnTo>
                    <a:pt x="571" y="1652"/>
                  </a:lnTo>
                  <a:lnTo>
                    <a:pt x="567" y="1646"/>
                  </a:lnTo>
                  <a:lnTo>
                    <a:pt x="562" y="1641"/>
                  </a:lnTo>
                  <a:lnTo>
                    <a:pt x="558" y="1634"/>
                  </a:lnTo>
                  <a:lnTo>
                    <a:pt x="555" y="1627"/>
                  </a:lnTo>
                  <a:lnTo>
                    <a:pt x="552" y="1619"/>
                  </a:lnTo>
                  <a:lnTo>
                    <a:pt x="547" y="1601"/>
                  </a:lnTo>
                  <a:lnTo>
                    <a:pt x="543" y="1581"/>
                  </a:lnTo>
                  <a:lnTo>
                    <a:pt x="540" y="1556"/>
                  </a:lnTo>
                  <a:lnTo>
                    <a:pt x="539" y="1528"/>
                  </a:lnTo>
                  <a:lnTo>
                    <a:pt x="537" y="1458"/>
                  </a:lnTo>
                  <a:lnTo>
                    <a:pt x="537" y="1369"/>
                  </a:lnTo>
                  <a:lnTo>
                    <a:pt x="537" y="902"/>
                  </a:lnTo>
                  <a:lnTo>
                    <a:pt x="1342" y="902"/>
                  </a:lnTo>
                  <a:lnTo>
                    <a:pt x="1342" y="1366"/>
                  </a:lnTo>
                  <a:lnTo>
                    <a:pt x="1342" y="1456"/>
                  </a:lnTo>
                  <a:lnTo>
                    <a:pt x="1341" y="1527"/>
                  </a:lnTo>
                  <a:lnTo>
                    <a:pt x="1339" y="1555"/>
                  </a:lnTo>
                  <a:lnTo>
                    <a:pt x="1336" y="1580"/>
                  </a:lnTo>
                  <a:lnTo>
                    <a:pt x="1332" y="1601"/>
                  </a:lnTo>
                  <a:lnTo>
                    <a:pt x="1326" y="1618"/>
                  </a:lnTo>
                  <a:lnTo>
                    <a:pt x="1323" y="1627"/>
                  </a:lnTo>
                  <a:lnTo>
                    <a:pt x="1320" y="1634"/>
                  </a:lnTo>
                  <a:lnTo>
                    <a:pt x="1316" y="1640"/>
                  </a:lnTo>
                  <a:lnTo>
                    <a:pt x="1311" y="1646"/>
                  </a:lnTo>
                  <a:lnTo>
                    <a:pt x="1307" y="1651"/>
                  </a:lnTo>
                  <a:lnTo>
                    <a:pt x="1302" y="1656"/>
                  </a:lnTo>
                  <a:lnTo>
                    <a:pt x="1296" y="1660"/>
                  </a:lnTo>
                  <a:lnTo>
                    <a:pt x="1290" y="1664"/>
                  </a:lnTo>
                  <a:lnTo>
                    <a:pt x="1283" y="1668"/>
                  </a:lnTo>
                  <a:lnTo>
                    <a:pt x="1275" y="1671"/>
                  </a:lnTo>
                  <a:lnTo>
                    <a:pt x="1267" y="1673"/>
                  </a:lnTo>
                  <a:lnTo>
                    <a:pt x="1258" y="1677"/>
                  </a:lnTo>
                  <a:lnTo>
                    <a:pt x="1239" y="1681"/>
                  </a:lnTo>
                  <a:lnTo>
                    <a:pt x="1217" y="1685"/>
                  </a:lnTo>
                  <a:lnTo>
                    <a:pt x="1153" y="1693"/>
                  </a:lnTo>
                  <a:lnTo>
                    <a:pt x="1153" y="1761"/>
                  </a:lnTo>
                  <a:lnTo>
                    <a:pt x="1878" y="1761"/>
                  </a:lnTo>
                  <a:lnTo>
                    <a:pt x="1878" y="1693"/>
                  </a:lnTo>
                  <a:lnTo>
                    <a:pt x="1817" y="1685"/>
                  </a:lnTo>
                  <a:lnTo>
                    <a:pt x="1795" y="1681"/>
                  </a:lnTo>
                  <a:lnTo>
                    <a:pt x="1775" y="1677"/>
                  </a:lnTo>
                  <a:lnTo>
                    <a:pt x="1766" y="1673"/>
                  </a:lnTo>
                  <a:lnTo>
                    <a:pt x="1758" y="1671"/>
                  </a:lnTo>
                  <a:lnTo>
                    <a:pt x="1750" y="1668"/>
                  </a:lnTo>
                  <a:lnTo>
                    <a:pt x="1743" y="1664"/>
                  </a:lnTo>
                  <a:lnTo>
                    <a:pt x="1737" y="1660"/>
                  </a:lnTo>
                  <a:lnTo>
                    <a:pt x="1730" y="1656"/>
                  </a:lnTo>
                  <a:lnTo>
                    <a:pt x="1725" y="1651"/>
                  </a:lnTo>
                  <a:lnTo>
                    <a:pt x="1720" y="1646"/>
                  </a:lnTo>
                  <a:lnTo>
                    <a:pt x="1716" y="1640"/>
                  </a:lnTo>
                  <a:lnTo>
                    <a:pt x="1712" y="1634"/>
                  </a:lnTo>
                  <a:lnTo>
                    <a:pt x="1708" y="1627"/>
                  </a:lnTo>
                  <a:lnTo>
                    <a:pt x="1705" y="1618"/>
                  </a:lnTo>
                  <a:lnTo>
                    <a:pt x="1700" y="1601"/>
                  </a:lnTo>
                  <a:lnTo>
                    <a:pt x="1696" y="1580"/>
                  </a:lnTo>
                  <a:lnTo>
                    <a:pt x="1693" y="1555"/>
                  </a:lnTo>
                  <a:lnTo>
                    <a:pt x="1692" y="1527"/>
                  </a:lnTo>
                  <a:lnTo>
                    <a:pt x="1690" y="1456"/>
                  </a:lnTo>
                  <a:lnTo>
                    <a:pt x="1690" y="1366"/>
                  </a:lnTo>
                  <a:lnTo>
                    <a:pt x="1690" y="395"/>
                  </a:lnTo>
                  <a:lnTo>
                    <a:pt x="1690" y="306"/>
                  </a:lnTo>
                  <a:lnTo>
                    <a:pt x="1692" y="236"/>
                  </a:lnTo>
                  <a:lnTo>
                    <a:pt x="1693" y="207"/>
                  </a:lnTo>
                  <a:lnTo>
                    <a:pt x="1696" y="183"/>
                  </a:lnTo>
                  <a:lnTo>
                    <a:pt x="1700" y="161"/>
                  </a:lnTo>
                  <a:lnTo>
                    <a:pt x="1705" y="144"/>
                  </a:lnTo>
                  <a:lnTo>
                    <a:pt x="1708" y="136"/>
                  </a:lnTo>
                  <a:lnTo>
                    <a:pt x="1712" y="129"/>
                  </a:lnTo>
                  <a:lnTo>
                    <a:pt x="1716" y="123"/>
                  </a:lnTo>
                  <a:lnTo>
                    <a:pt x="1720" y="117"/>
                  </a:lnTo>
                  <a:lnTo>
                    <a:pt x="1725" y="111"/>
                  </a:lnTo>
                  <a:lnTo>
                    <a:pt x="1730" y="106"/>
                  </a:lnTo>
                  <a:lnTo>
                    <a:pt x="1737" y="102"/>
                  </a:lnTo>
                  <a:lnTo>
                    <a:pt x="1743" y="98"/>
                  </a:lnTo>
                  <a:lnTo>
                    <a:pt x="1750" y="94"/>
                  </a:lnTo>
                  <a:lnTo>
                    <a:pt x="1758" y="91"/>
                  </a:lnTo>
                  <a:lnTo>
                    <a:pt x="1766" y="89"/>
                  </a:lnTo>
                  <a:lnTo>
                    <a:pt x="1775" y="86"/>
                  </a:lnTo>
                  <a:lnTo>
                    <a:pt x="1795" y="82"/>
                  </a:lnTo>
                  <a:lnTo>
                    <a:pt x="1817" y="78"/>
                  </a:lnTo>
                  <a:lnTo>
                    <a:pt x="1878" y="70"/>
                  </a:lnTo>
                  <a:lnTo>
                    <a:pt x="1878" y="0"/>
                  </a:lnTo>
                  <a:lnTo>
                    <a:pt x="1153" y="0"/>
                  </a:lnTo>
                  <a:lnTo>
                    <a:pt x="1153" y="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48">
              <a:extLst>
                <a:ext uri="{FF2B5EF4-FFF2-40B4-BE49-F238E27FC236}">
                  <a16:creationId xmlns:a16="http://schemas.microsoft.com/office/drawing/2014/main" id="{09E606FD-3D4D-49FD-AD66-83D10D55AC3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80" y="377"/>
              <a:ext cx="176" cy="164"/>
            </a:xfrm>
            <a:custGeom>
              <a:avLst/>
              <a:gdLst>
                <a:gd name="T0" fmla="*/ 0 w 1933"/>
                <a:gd name="T1" fmla="*/ 0 h 1802"/>
                <a:gd name="T2" fmla="*/ 0 w 1933"/>
                <a:gd name="T3" fmla="*/ 0 h 1802"/>
                <a:gd name="T4" fmla="*/ 0 w 1933"/>
                <a:gd name="T5" fmla="*/ 0 h 1802"/>
                <a:gd name="T6" fmla="*/ 0 w 1933"/>
                <a:gd name="T7" fmla="*/ 0 h 1802"/>
                <a:gd name="T8" fmla="*/ 0 w 1933"/>
                <a:gd name="T9" fmla="*/ 0 h 1802"/>
                <a:gd name="T10" fmla="*/ 0 w 1933"/>
                <a:gd name="T11" fmla="*/ 0 h 1802"/>
                <a:gd name="T12" fmla="*/ 0 w 1933"/>
                <a:gd name="T13" fmla="*/ 0 h 1802"/>
                <a:gd name="T14" fmla="*/ 0 w 1933"/>
                <a:gd name="T15" fmla="*/ 0 h 1802"/>
                <a:gd name="T16" fmla="*/ 0 w 1933"/>
                <a:gd name="T17" fmla="*/ 0 h 1802"/>
                <a:gd name="T18" fmla="*/ 0 w 1933"/>
                <a:gd name="T19" fmla="*/ 0 h 1802"/>
                <a:gd name="T20" fmla="*/ 0 w 1933"/>
                <a:gd name="T21" fmla="*/ 0 h 1802"/>
                <a:gd name="T22" fmla="*/ 0 w 1933"/>
                <a:gd name="T23" fmla="*/ 0 h 1802"/>
                <a:gd name="T24" fmla="*/ 0 w 1933"/>
                <a:gd name="T25" fmla="*/ 0 h 1802"/>
                <a:gd name="T26" fmla="*/ 0 w 1933"/>
                <a:gd name="T27" fmla="*/ 0 h 1802"/>
                <a:gd name="T28" fmla="*/ 0 w 1933"/>
                <a:gd name="T29" fmla="*/ 0 h 1802"/>
                <a:gd name="T30" fmla="*/ 0 w 1933"/>
                <a:gd name="T31" fmla="*/ 0 h 1802"/>
                <a:gd name="T32" fmla="*/ 0 w 1933"/>
                <a:gd name="T33" fmla="*/ 0 h 1802"/>
                <a:gd name="T34" fmla="*/ 0 w 1933"/>
                <a:gd name="T35" fmla="*/ 0 h 1802"/>
                <a:gd name="T36" fmla="*/ 0 w 1933"/>
                <a:gd name="T37" fmla="*/ 0 h 1802"/>
                <a:gd name="T38" fmla="*/ 0 w 1933"/>
                <a:gd name="T39" fmla="*/ 0 h 1802"/>
                <a:gd name="T40" fmla="*/ 0 w 1933"/>
                <a:gd name="T41" fmla="*/ 0 h 1802"/>
                <a:gd name="T42" fmla="*/ 0 w 1933"/>
                <a:gd name="T43" fmla="*/ 0 h 1802"/>
                <a:gd name="T44" fmla="*/ 0 w 1933"/>
                <a:gd name="T45" fmla="*/ 0 h 1802"/>
                <a:gd name="T46" fmla="*/ 0 w 1933"/>
                <a:gd name="T47" fmla="*/ 0 h 1802"/>
                <a:gd name="T48" fmla="*/ 0 w 1933"/>
                <a:gd name="T49" fmla="*/ 0 h 1802"/>
                <a:gd name="T50" fmla="*/ 0 w 1933"/>
                <a:gd name="T51" fmla="*/ 0 h 1802"/>
                <a:gd name="T52" fmla="*/ 0 w 1933"/>
                <a:gd name="T53" fmla="*/ 0 h 1802"/>
                <a:gd name="T54" fmla="*/ 0 w 1933"/>
                <a:gd name="T55" fmla="*/ 0 h 1802"/>
                <a:gd name="T56" fmla="*/ 0 w 1933"/>
                <a:gd name="T57" fmla="*/ 0 h 1802"/>
                <a:gd name="T58" fmla="*/ 0 w 1933"/>
                <a:gd name="T59" fmla="*/ 0 h 1802"/>
                <a:gd name="T60" fmla="*/ 0 w 1933"/>
                <a:gd name="T61" fmla="*/ 0 h 1802"/>
                <a:gd name="T62" fmla="*/ 0 w 1933"/>
                <a:gd name="T63" fmla="*/ 0 h 1802"/>
                <a:gd name="T64" fmla="*/ 0 w 1933"/>
                <a:gd name="T65" fmla="*/ 0 h 1802"/>
                <a:gd name="T66" fmla="*/ 0 w 1933"/>
                <a:gd name="T67" fmla="*/ 0 h 1802"/>
                <a:gd name="T68" fmla="*/ 0 w 1933"/>
                <a:gd name="T69" fmla="*/ 0 h 1802"/>
                <a:gd name="T70" fmla="*/ 0 w 1933"/>
                <a:gd name="T71" fmla="*/ 0 h 1802"/>
                <a:gd name="T72" fmla="*/ 0 w 1933"/>
                <a:gd name="T73" fmla="*/ 0 h 1802"/>
                <a:gd name="T74" fmla="*/ 0 w 1933"/>
                <a:gd name="T75" fmla="*/ 0 h 1802"/>
                <a:gd name="T76" fmla="*/ 0 w 1933"/>
                <a:gd name="T77" fmla="*/ 0 h 1802"/>
                <a:gd name="T78" fmla="*/ 0 w 1933"/>
                <a:gd name="T79" fmla="*/ 0 h 1802"/>
                <a:gd name="T80" fmla="*/ 0 w 1933"/>
                <a:gd name="T81" fmla="*/ 0 h 1802"/>
                <a:gd name="T82" fmla="*/ 0 w 1933"/>
                <a:gd name="T83" fmla="*/ 0 h 1802"/>
                <a:gd name="T84" fmla="*/ 0 w 1933"/>
                <a:gd name="T85" fmla="*/ 0 h 1802"/>
                <a:gd name="T86" fmla="*/ 0 w 1933"/>
                <a:gd name="T87" fmla="*/ 0 h 1802"/>
                <a:gd name="T88" fmla="*/ 0 w 1933"/>
                <a:gd name="T89" fmla="*/ 0 h 1802"/>
                <a:gd name="T90" fmla="*/ 0 w 1933"/>
                <a:gd name="T91" fmla="*/ 0 h 1802"/>
                <a:gd name="T92" fmla="*/ 0 w 1933"/>
                <a:gd name="T93" fmla="*/ 0 h 1802"/>
                <a:gd name="T94" fmla="*/ 0 w 1933"/>
                <a:gd name="T95" fmla="*/ 0 h 1802"/>
                <a:gd name="T96" fmla="*/ 0 w 1933"/>
                <a:gd name="T97" fmla="*/ 0 h 1802"/>
                <a:gd name="T98" fmla="*/ 0 w 1933"/>
                <a:gd name="T99" fmla="*/ 0 h 1802"/>
                <a:gd name="T100" fmla="*/ 0 w 1933"/>
                <a:gd name="T101" fmla="*/ 0 h 180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933" h="1802">
                  <a:moveTo>
                    <a:pt x="1697" y="1490"/>
                  </a:moveTo>
                  <a:lnTo>
                    <a:pt x="1697" y="393"/>
                  </a:lnTo>
                  <a:lnTo>
                    <a:pt x="1697" y="304"/>
                  </a:lnTo>
                  <a:lnTo>
                    <a:pt x="1699" y="235"/>
                  </a:lnTo>
                  <a:lnTo>
                    <a:pt x="1701" y="206"/>
                  </a:lnTo>
                  <a:lnTo>
                    <a:pt x="1703" y="182"/>
                  </a:lnTo>
                  <a:lnTo>
                    <a:pt x="1707" y="161"/>
                  </a:lnTo>
                  <a:lnTo>
                    <a:pt x="1712" y="143"/>
                  </a:lnTo>
                  <a:lnTo>
                    <a:pt x="1715" y="136"/>
                  </a:lnTo>
                  <a:lnTo>
                    <a:pt x="1719" y="129"/>
                  </a:lnTo>
                  <a:lnTo>
                    <a:pt x="1723" y="122"/>
                  </a:lnTo>
                  <a:lnTo>
                    <a:pt x="1727" y="117"/>
                  </a:lnTo>
                  <a:lnTo>
                    <a:pt x="1732" y="110"/>
                  </a:lnTo>
                  <a:lnTo>
                    <a:pt x="1737" y="106"/>
                  </a:lnTo>
                  <a:lnTo>
                    <a:pt x="1744" y="102"/>
                  </a:lnTo>
                  <a:lnTo>
                    <a:pt x="1750" y="98"/>
                  </a:lnTo>
                  <a:lnTo>
                    <a:pt x="1764" y="91"/>
                  </a:lnTo>
                  <a:lnTo>
                    <a:pt x="1780" y="86"/>
                  </a:lnTo>
                  <a:lnTo>
                    <a:pt x="1800" y="82"/>
                  </a:lnTo>
                  <a:lnTo>
                    <a:pt x="1822" y="78"/>
                  </a:lnTo>
                  <a:lnTo>
                    <a:pt x="1886" y="70"/>
                  </a:lnTo>
                  <a:lnTo>
                    <a:pt x="1886" y="0"/>
                  </a:lnTo>
                  <a:lnTo>
                    <a:pt x="1160" y="0"/>
                  </a:lnTo>
                  <a:lnTo>
                    <a:pt x="1160" y="70"/>
                  </a:lnTo>
                  <a:lnTo>
                    <a:pt x="1224" y="78"/>
                  </a:lnTo>
                  <a:lnTo>
                    <a:pt x="1247" y="82"/>
                  </a:lnTo>
                  <a:lnTo>
                    <a:pt x="1266" y="86"/>
                  </a:lnTo>
                  <a:lnTo>
                    <a:pt x="1282" y="91"/>
                  </a:lnTo>
                  <a:lnTo>
                    <a:pt x="1297" y="98"/>
                  </a:lnTo>
                  <a:lnTo>
                    <a:pt x="1303" y="102"/>
                  </a:lnTo>
                  <a:lnTo>
                    <a:pt x="1309" y="106"/>
                  </a:lnTo>
                  <a:lnTo>
                    <a:pt x="1314" y="110"/>
                  </a:lnTo>
                  <a:lnTo>
                    <a:pt x="1319" y="117"/>
                  </a:lnTo>
                  <a:lnTo>
                    <a:pt x="1323" y="122"/>
                  </a:lnTo>
                  <a:lnTo>
                    <a:pt x="1327" y="129"/>
                  </a:lnTo>
                  <a:lnTo>
                    <a:pt x="1331" y="136"/>
                  </a:lnTo>
                  <a:lnTo>
                    <a:pt x="1334" y="143"/>
                  </a:lnTo>
                  <a:lnTo>
                    <a:pt x="1340" y="161"/>
                  </a:lnTo>
                  <a:lnTo>
                    <a:pt x="1343" y="182"/>
                  </a:lnTo>
                  <a:lnTo>
                    <a:pt x="1346" y="206"/>
                  </a:lnTo>
                  <a:lnTo>
                    <a:pt x="1348" y="235"/>
                  </a:lnTo>
                  <a:lnTo>
                    <a:pt x="1350" y="304"/>
                  </a:lnTo>
                  <a:lnTo>
                    <a:pt x="1350" y="393"/>
                  </a:lnTo>
                  <a:lnTo>
                    <a:pt x="1350" y="1516"/>
                  </a:lnTo>
                  <a:lnTo>
                    <a:pt x="1324" y="1534"/>
                  </a:lnTo>
                  <a:lnTo>
                    <a:pt x="1292" y="1554"/>
                  </a:lnTo>
                  <a:lnTo>
                    <a:pt x="1272" y="1564"/>
                  </a:lnTo>
                  <a:lnTo>
                    <a:pt x="1252" y="1575"/>
                  </a:lnTo>
                  <a:lnTo>
                    <a:pt x="1229" y="1586"/>
                  </a:lnTo>
                  <a:lnTo>
                    <a:pt x="1206" y="1597"/>
                  </a:lnTo>
                  <a:lnTo>
                    <a:pt x="1180" y="1607"/>
                  </a:lnTo>
                  <a:lnTo>
                    <a:pt x="1154" y="1616"/>
                  </a:lnTo>
                  <a:lnTo>
                    <a:pt x="1126" y="1624"/>
                  </a:lnTo>
                  <a:lnTo>
                    <a:pt x="1097" y="1633"/>
                  </a:lnTo>
                  <a:lnTo>
                    <a:pt x="1067" y="1639"/>
                  </a:lnTo>
                  <a:lnTo>
                    <a:pt x="1034" y="1643"/>
                  </a:lnTo>
                  <a:lnTo>
                    <a:pt x="1002" y="1646"/>
                  </a:lnTo>
                  <a:lnTo>
                    <a:pt x="968" y="1647"/>
                  </a:lnTo>
                  <a:lnTo>
                    <a:pt x="939" y="1647"/>
                  </a:lnTo>
                  <a:lnTo>
                    <a:pt x="910" y="1645"/>
                  </a:lnTo>
                  <a:lnTo>
                    <a:pt x="883" y="1643"/>
                  </a:lnTo>
                  <a:lnTo>
                    <a:pt x="858" y="1639"/>
                  </a:lnTo>
                  <a:lnTo>
                    <a:pt x="832" y="1635"/>
                  </a:lnTo>
                  <a:lnTo>
                    <a:pt x="809" y="1630"/>
                  </a:lnTo>
                  <a:lnTo>
                    <a:pt x="787" y="1622"/>
                  </a:lnTo>
                  <a:lnTo>
                    <a:pt x="765" y="1615"/>
                  </a:lnTo>
                  <a:lnTo>
                    <a:pt x="745" y="1606"/>
                  </a:lnTo>
                  <a:lnTo>
                    <a:pt x="726" y="1597"/>
                  </a:lnTo>
                  <a:lnTo>
                    <a:pt x="708" y="1586"/>
                  </a:lnTo>
                  <a:lnTo>
                    <a:pt x="691" y="1574"/>
                  </a:lnTo>
                  <a:lnTo>
                    <a:pt x="674" y="1561"/>
                  </a:lnTo>
                  <a:lnTo>
                    <a:pt x="659" y="1548"/>
                  </a:lnTo>
                  <a:lnTo>
                    <a:pt x="645" y="1533"/>
                  </a:lnTo>
                  <a:lnTo>
                    <a:pt x="631" y="1516"/>
                  </a:lnTo>
                  <a:lnTo>
                    <a:pt x="619" y="1500"/>
                  </a:lnTo>
                  <a:lnTo>
                    <a:pt x="608" y="1482"/>
                  </a:lnTo>
                  <a:lnTo>
                    <a:pt x="598" y="1462"/>
                  </a:lnTo>
                  <a:lnTo>
                    <a:pt x="589" y="1442"/>
                  </a:lnTo>
                  <a:lnTo>
                    <a:pt x="579" y="1420"/>
                  </a:lnTo>
                  <a:lnTo>
                    <a:pt x="571" y="1397"/>
                  </a:lnTo>
                  <a:lnTo>
                    <a:pt x="564" y="1373"/>
                  </a:lnTo>
                  <a:lnTo>
                    <a:pt x="558" y="1349"/>
                  </a:lnTo>
                  <a:lnTo>
                    <a:pt x="553" y="1322"/>
                  </a:lnTo>
                  <a:lnTo>
                    <a:pt x="548" y="1296"/>
                  </a:lnTo>
                  <a:lnTo>
                    <a:pt x="545" y="1267"/>
                  </a:lnTo>
                  <a:lnTo>
                    <a:pt x="542" y="1238"/>
                  </a:lnTo>
                  <a:lnTo>
                    <a:pt x="539" y="1207"/>
                  </a:lnTo>
                  <a:lnTo>
                    <a:pt x="538" y="1176"/>
                  </a:lnTo>
                  <a:lnTo>
                    <a:pt x="537" y="1142"/>
                  </a:lnTo>
                  <a:lnTo>
                    <a:pt x="536" y="1108"/>
                  </a:lnTo>
                  <a:lnTo>
                    <a:pt x="536" y="393"/>
                  </a:lnTo>
                  <a:lnTo>
                    <a:pt x="536" y="304"/>
                  </a:lnTo>
                  <a:lnTo>
                    <a:pt x="538" y="235"/>
                  </a:lnTo>
                  <a:lnTo>
                    <a:pt x="540" y="206"/>
                  </a:lnTo>
                  <a:lnTo>
                    <a:pt x="543" y="182"/>
                  </a:lnTo>
                  <a:lnTo>
                    <a:pt x="547" y="161"/>
                  </a:lnTo>
                  <a:lnTo>
                    <a:pt x="552" y="143"/>
                  </a:lnTo>
                  <a:lnTo>
                    <a:pt x="555" y="136"/>
                  </a:lnTo>
                  <a:lnTo>
                    <a:pt x="558" y="129"/>
                  </a:lnTo>
                  <a:lnTo>
                    <a:pt x="562" y="122"/>
                  </a:lnTo>
                  <a:lnTo>
                    <a:pt x="566" y="117"/>
                  </a:lnTo>
                  <a:lnTo>
                    <a:pt x="571" y="110"/>
                  </a:lnTo>
                  <a:lnTo>
                    <a:pt x="576" y="106"/>
                  </a:lnTo>
                  <a:lnTo>
                    <a:pt x="582" y="102"/>
                  </a:lnTo>
                  <a:lnTo>
                    <a:pt x="589" y="98"/>
                  </a:lnTo>
                  <a:lnTo>
                    <a:pt x="603" y="91"/>
                  </a:lnTo>
                  <a:lnTo>
                    <a:pt x="620" y="86"/>
                  </a:lnTo>
                  <a:lnTo>
                    <a:pt x="640" y="82"/>
                  </a:lnTo>
                  <a:lnTo>
                    <a:pt x="661" y="78"/>
                  </a:lnTo>
                  <a:lnTo>
                    <a:pt x="725" y="70"/>
                  </a:lnTo>
                  <a:lnTo>
                    <a:pt x="725" y="0"/>
                  </a:lnTo>
                  <a:lnTo>
                    <a:pt x="0" y="0"/>
                  </a:lnTo>
                  <a:lnTo>
                    <a:pt x="0" y="70"/>
                  </a:lnTo>
                  <a:lnTo>
                    <a:pt x="63" y="78"/>
                  </a:lnTo>
                  <a:lnTo>
                    <a:pt x="86" y="82"/>
                  </a:lnTo>
                  <a:lnTo>
                    <a:pt x="105" y="86"/>
                  </a:lnTo>
                  <a:lnTo>
                    <a:pt x="121" y="91"/>
                  </a:lnTo>
                  <a:lnTo>
                    <a:pt x="136" y="98"/>
                  </a:lnTo>
                  <a:lnTo>
                    <a:pt x="143" y="102"/>
                  </a:lnTo>
                  <a:lnTo>
                    <a:pt x="148" y="106"/>
                  </a:lnTo>
                  <a:lnTo>
                    <a:pt x="153" y="110"/>
                  </a:lnTo>
                  <a:lnTo>
                    <a:pt x="158" y="117"/>
                  </a:lnTo>
                  <a:lnTo>
                    <a:pt x="162" y="122"/>
                  </a:lnTo>
                  <a:lnTo>
                    <a:pt x="166" y="129"/>
                  </a:lnTo>
                  <a:lnTo>
                    <a:pt x="170" y="136"/>
                  </a:lnTo>
                  <a:lnTo>
                    <a:pt x="173" y="143"/>
                  </a:lnTo>
                  <a:lnTo>
                    <a:pt x="178" y="161"/>
                  </a:lnTo>
                  <a:lnTo>
                    <a:pt x="183" y="182"/>
                  </a:lnTo>
                  <a:lnTo>
                    <a:pt x="185" y="206"/>
                  </a:lnTo>
                  <a:lnTo>
                    <a:pt x="187" y="235"/>
                  </a:lnTo>
                  <a:lnTo>
                    <a:pt x="189" y="304"/>
                  </a:lnTo>
                  <a:lnTo>
                    <a:pt x="189" y="393"/>
                  </a:lnTo>
                  <a:lnTo>
                    <a:pt x="189" y="1236"/>
                  </a:lnTo>
                  <a:lnTo>
                    <a:pt x="189" y="1262"/>
                  </a:lnTo>
                  <a:lnTo>
                    <a:pt x="190" y="1288"/>
                  </a:lnTo>
                  <a:lnTo>
                    <a:pt x="192" y="1313"/>
                  </a:lnTo>
                  <a:lnTo>
                    <a:pt x="194" y="1340"/>
                  </a:lnTo>
                  <a:lnTo>
                    <a:pt x="197" y="1365"/>
                  </a:lnTo>
                  <a:lnTo>
                    <a:pt x="200" y="1391"/>
                  </a:lnTo>
                  <a:lnTo>
                    <a:pt x="205" y="1415"/>
                  </a:lnTo>
                  <a:lnTo>
                    <a:pt x="210" y="1441"/>
                  </a:lnTo>
                  <a:lnTo>
                    <a:pt x="216" y="1465"/>
                  </a:lnTo>
                  <a:lnTo>
                    <a:pt x="224" y="1489"/>
                  </a:lnTo>
                  <a:lnTo>
                    <a:pt x="233" y="1513"/>
                  </a:lnTo>
                  <a:lnTo>
                    <a:pt x="242" y="1536"/>
                  </a:lnTo>
                  <a:lnTo>
                    <a:pt x="253" y="1558"/>
                  </a:lnTo>
                  <a:lnTo>
                    <a:pt x="265" y="1581"/>
                  </a:lnTo>
                  <a:lnTo>
                    <a:pt x="278" y="1602"/>
                  </a:lnTo>
                  <a:lnTo>
                    <a:pt x="294" y="1622"/>
                  </a:lnTo>
                  <a:lnTo>
                    <a:pt x="309" y="1642"/>
                  </a:lnTo>
                  <a:lnTo>
                    <a:pt x="327" y="1660"/>
                  </a:lnTo>
                  <a:lnTo>
                    <a:pt x="346" y="1679"/>
                  </a:lnTo>
                  <a:lnTo>
                    <a:pt x="367" y="1695"/>
                  </a:lnTo>
                  <a:lnTo>
                    <a:pt x="390" y="1711"/>
                  </a:lnTo>
                  <a:lnTo>
                    <a:pt x="413" y="1726"/>
                  </a:lnTo>
                  <a:lnTo>
                    <a:pt x="440" y="1740"/>
                  </a:lnTo>
                  <a:lnTo>
                    <a:pt x="467" y="1752"/>
                  </a:lnTo>
                  <a:lnTo>
                    <a:pt x="497" y="1763"/>
                  </a:lnTo>
                  <a:lnTo>
                    <a:pt x="527" y="1773"/>
                  </a:lnTo>
                  <a:lnTo>
                    <a:pt x="561" y="1782"/>
                  </a:lnTo>
                  <a:lnTo>
                    <a:pt x="597" y="1789"/>
                  </a:lnTo>
                  <a:lnTo>
                    <a:pt x="635" y="1795"/>
                  </a:lnTo>
                  <a:lnTo>
                    <a:pt x="674" y="1799"/>
                  </a:lnTo>
                  <a:lnTo>
                    <a:pt x="716" y="1801"/>
                  </a:lnTo>
                  <a:lnTo>
                    <a:pt x="760" y="1802"/>
                  </a:lnTo>
                  <a:lnTo>
                    <a:pt x="789" y="1802"/>
                  </a:lnTo>
                  <a:lnTo>
                    <a:pt x="816" y="1800"/>
                  </a:lnTo>
                  <a:lnTo>
                    <a:pt x="844" y="1799"/>
                  </a:lnTo>
                  <a:lnTo>
                    <a:pt x="870" y="1796"/>
                  </a:lnTo>
                  <a:lnTo>
                    <a:pt x="897" y="1794"/>
                  </a:lnTo>
                  <a:lnTo>
                    <a:pt x="922" y="1790"/>
                  </a:lnTo>
                  <a:lnTo>
                    <a:pt x="947" y="1786"/>
                  </a:lnTo>
                  <a:lnTo>
                    <a:pt x="971" y="1782"/>
                  </a:lnTo>
                  <a:lnTo>
                    <a:pt x="1018" y="1771"/>
                  </a:lnTo>
                  <a:lnTo>
                    <a:pt x="1062" y="1759"/>
                  </a:lnTo>
                  <a:lnTo>
                    <a:pt x="1104" y="1747"/>
                  </a:lnTo>
                  <a:lnTo>
                    <a:pt x="1143" y="1734"/>
                  </a:lnTo>
                  <a:lnTo>
                    <a:pt x="1178" y="1720"/>
                  </a:lnTo>
                  <a:lnTo>
                    <a:pt x="1212" y="1707"/>
                  </a:lnTo>
                  <a:lnTo>
                    <a:pt x="1243" y="1694"/>
                  </a:lnTo>
                  <a:lnTo>
                    <a:pt x="1270" y="1681"/>
                  </a:lnTo>
                  <a:lnTo>
                    <a:pt x="1317" y="1659"/>
                  </a:lnTo>
                  <a:lnTo>
                    <a:pt x="1352" y="1645"/>
                  </a:lnTo>
                  <a:lnTo>
                    <a:pt x="1352" y="1761"/>
                  </a:lnTo>
                  <a:lnTo>
                    <a:pt x="1933" y="1760"/>
                  </a:lnTo>
                  <a:lnTo>
                    <a:pt x="1933" y="1692"/>
                  </a:lnTo>
                  <a:lnTo>
                    <a:pt x="1869" y="1684"/>
                  </a:lnTo>
                  <a:lnTo>
                    <a:pt x="1844" y="1680"/>
                  </a:lnTo>
                  <a:lnTo>
                    <a:pt x="1820" y="1675"/>
                  </a:lnTo>
                  <a:lnTo>
                    <a:pt x="1800" y="1671"/>
                  </a:lnTo>
                  <a:lnTo>
                    <a:pt x="1782" y="1667"/>
                  </a:lnTo>
                  <a:lnTo>
                    <a:pt x="1766" y="1661"/>
                  </a:lnTo>
                  <a:lnTo>
                    <a:pt x="1752" y="1655"/>
                  </a:lnTo>
                  <a:lnTo>
                    <a:pt x="1746" y="1652"/>
                  </a:lnTo>
                  <a:lnTo>
                    <a:pt x="1740" y="1648"/>
                  </a:lnTo>
                  <a:lnTo>
                    <a:pt x="1735" y="1644"/>
                  </a:lnTo>
                  <a:lnTo>
                    <a:pt x="1730" y="1639"/>
                  </a:lnTo>
                  <a:lnTo>
                    <a:pt x="1726" y="1634"/>
                  </a:lnTo>
                  <a:lnTo>
                    <a:pt x="1722" y="1629"/>
                  </a:lnTo>
                  <a:lnTo>
                    <a:pt x="1718" y="1622"/>
                  </a:lnTo>
                  <a:lnTo>
                    <a:pt x="1715" y="1616"/>
                  </a:lnTo>
                  <a:lnTo>
                    <a:pt x="1709" y="1601"/>
                  </a:lnTo>
                  <a:lnTo>
                    <a:pt x="1705" y="1585"/>
                  </a:lnTo>
                  <a:lnTo>
                    <a:pt x="1702" y="1565"/>
                  </a:lnTo>
                  <a:lnTo>
                    <a:pt x="1700" y="1543"/>
                  </a:lnTo>
                  <a:lnTo>
                    <a:pt x="1698" y="1518"/>
                  </a:lnTo>
                  <a:lnTo>
                    <a:pt x="1697" y="14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49">
              <a:extLst>
                <a:ext uri="{FF2B5EF4-FFF2-40B4-BE49-F238E27FC236}">
                  <a16:creationId xmlns:a16="http://schemas.microsoft.com/office/drawing/2014/main" id="{FEED6E09-A4CA-40C1-8D4C-84B62C53605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65" y="377"/>
              <a:ext cx="140" cy="160"/>
            </a:xfrm>
            <a:custGeom>
              <a:avLst/>
              <a:gdLst>
                <a:gd name="T0" fmla="*/ 0 w 1538"/>
                <a:gd name="T1" fmla="*/ 0 h 1761"/>
                <a:gd name="T2" fmla="*/ 0 w 1538"/>
                <a:gd name="T3" fmla="*/ 0 h 1761"/>
                <a:gd name="T4" fmla="*/ 0 w 1538"/>
                <a:gd name="T5" fmla="*/ 0 h 1761"/>
                <a:gd name="T6" fmla="*/ 0 w 1538"/>
                <a:gd name="T7" fmla="*/ 0 h 1761"/>
                <a:gd name="T8" fmla="*/ 0 w 1538"/>
                <a:gd name="T9" fmla="*/ 0 h 1761"/>
                <a:gd name="T10" fmla="*/ 0 w 1538"/>
                <a:gd name="T11" fmla="*/ 0 h 1761"/>
                <a:gd name="T12" fmla="*/ 0 w 1538"/>
                <a:gd name="T13" fmla="*/ 0 h 1761"/>
                <a:gd name="T14" fmla="*/ 0 w 1538"/>
                <a:gd name="T15" fmla="*/ 0 h 1761"/>
                <a:gd name="T16" fmla="*/ 0 w 1538"/>
                <a:gd name="T17" fmla="*/ 0 h 1761"/>
                <a:gd name="T18" fmla="*/ 0 w 1538"/>
                <a:gd name="T19" fmla="*/ 0 h 1761"/>
                <a:gd name="T20" fmla="*/ 0 w 1538"/>
                <a:gd name="T21" fmla="*/ 0 h 1761"/>
                <a:gd name="T22" fmla="*/ 0 w 1538"/>
                <a:gd name="T23" fmla="*/ 0 h 1761"/>
                <a:gd name="T24" fmla="*/ 0 w 1538"/>
                <a:gd name="T25" fmla="*/ 0 h 1761"/>
                <a:gd name="T26" fmla="*/ 0 w 1538"/>
                <a:gd name="T27" fmla="*/ 0 h 1761"/>
                <a:gd name="T28" fmla="*/ 0 w 1538"/>
                <a:gd name="T29" fmla="*/ 0 h 1761"/>
                <a:gd name="T30" fmla="*/ 0 w 1538"/>
                <a:gd name="T31" fmla="*/ 0 h 1761"/>
                <a:gd name="T32" fmla="*/ 0 w 1538"/>
                <a:gd name="T33" fmla="*/ 0 h 1761"/>
                <a:gd name="T34" fmla="*/ 0 w 1538"/>
                <a:gd name="T35" fmla="*/ 0 h 1761"/>
                <a:gd name="T36" fmla="*/ 0 w 1538"/>
                <a:gd name="T37" fmla="*/ 0 h 1761"/>
                <a:gd name="T38" fmla="*/ 0 w 1538"/>
                <a:gd name="T39" fmla="*/ 0 h 1761"/>
                <a:gd name="T40" fmla="*/ 0 w 1538"/>
                <a:gd name="T41" fmla="*/ 0 h 1761"/>
                <a:gd name="T42" fmla="*/ 0 w 1538"/>
                <a:gd name="T43" fmla="*/ 0 h 1761"/>
                <a:gd name="T44" fmla="*/ 0 w 1538"/>
                <a:gd name="T45" fmla="*/ 0 h 1761"/>
                <a:gd name="T46" fmla="*/ 0 w 1538"/>
                <a:gd name="T47" fmla="*/ 0 h 1761"/>
                <a:gd name="T48" fmla="*/ 0 w 1538"/>
                <a:gd name="T49" fmla="*/ 0 h 1761"/>
                <a:gd name="T50" fmla="*/ 0 w 1538"/>
                <a:gd name="T51" fmla="*/ 0 h 1761"/>
                <a:gd name="T52" fmla="*/ 0 w 1538"/>
                <a:gd name="T53" fmla="*/ 0 h 1761"/>
                <a:gd name="T54" fmla="*/ 0 w 1538"/>
                <a:gd name="T55" fmla="*/ 0 h 1761"/>
                <a:gd name="T56" fmla="*/ 0 w 1538"/>
                <a:gd name="T57" fmla="*/ 0 h 1761"/>
                <a:gd name="T58" fmla="*/ 0 w 1538"/>
                <a:gd name="T59" fmla="*/ 0 h 1761"/>
                <a:gd name="T60" fmla="*/ 0 w 1538"/>
                <a:gd name="T61" fmla="*/ 0 h 1761"/>
                <a:gd name="T62" fmla="*/ 0 w 1538"/>
                <a:gd name="T63" fmla="*/ 0 h 1761"/>
                <a:gd name="T64" fmla="*/ 0 w 1538"/>
                <a:gd name="T65" fmla="*/ 0 h 1761"/>
                <a:gd name="T66" fmla="*/ 0 w 1538"/>
                <a:gd name="T67" fmla="*/ 0 h 1761"/>
                <a:gd name="T68" fmla="*/ 0 w 1538"/>
                <a:gd name="T69" fmla="*/ 0 h 1761"/>
                <a:gd name="T70" fmla="*/ 0 w 1538"/>
                <a:gd name="T71" fmla="*/ 0 h 1761"/>
                <a:gd name="T72" fmla="*/ 0 w 1538"/>
                <a:gd name="T73" fmla="*/ 0 h 1761"/>
                <a:gd name="T74" fmla="*/ 0 w 1538"/>
                <a:gd name="T75" fmla="*/ 0 h 1761"/>
                <a:gd name="T76" fmla="*/ 0 w 1538"/>
                <a:gd name="T77" fmla="*/ 0 h 1761"/>
                <a:gd name="T78" fmla="*/ 0 w 1538"/>
                <a:gd name="T79" fmla="*/ 0 h 1761"/>
                <a:gd name="T80" fmla="*/ 0 w 1538"/>
                <a:gd name="T81" fmla="*/ 0 h 1761"/>
                <a:gd name="T82" fmla="*/ 0 w 1538"/>
                <a:gd name="T83" fmla="*/ 0 h 1761"/>
                <a:gd name="T84" fmla="*/ 0 w 1538"/>
                <a:gd name="T85" fmla="*/ 0 h 1761"/>
                <a:gd name="T86" fmla="*/ 0 w 1538"/>
                <a:gd name="T87" fmla="*/ 0 h 1761"/>
                <a:gd name="T88" fmla="*/ 0 w 1538"/>
                <a:gd name="T89" fmla="*/ 0 h 1761"/>
                <a:gd name="T90" fmla="*/ 0 w 1538"/>
                <a:gd name="T91" fmla="*/ 0 h 1761"/>
                <a:gd name="T92" fmla="*/ 0 w 1538"/>
                <a:gd name="T93" fmla="*/ 0 h 1761"/>
                <a:gd name="T94" fmla="*/ 0 w 1538"/>
                <a:gd name="T95" fmla="*/ 0 h 1761"/>
                <a:gd name="T96" fmla="*/ 0 w 1538"/>
                <a:gd name="T97" fmla="*/ 0 h 1761"/>
                <a:gd name="T98" fmla="*/ 0 w 1538"/>
                <a:gd name="T99" fmla="*/ 0 h 1761"/>
                <a:gd name="T100" fmla="*/ 0 w 1538"/>
                <a:gd name="T101" fmla="*/ 0 h 1761"/>
                <a:gd name="T102" fmla="*/ 0 w 1538"/>
                <a:gd name="T103" fmla="*/ 0 h 1761"/>
                <a:gd name="T104" fmla="*/ 0 w 1538"/>
                <a:gd name="T105" fmla="*/ 0 h 1761"/>
                <a:gd name="T106" fmla="*/ 0 w 1538"/>
                <a:gd name="T107" fmla="*/ 0 h 1761"/>
                <a:gd name="T108" fmla="*/ 0 w 1538"/>
                <a:gd name="T109" fmla="*/ 0 h 1761"/>
                <a:gd name="T110" fmla="*/ 0 w 1538"/>
                <a:gd name="T111" fmla="*/ 0 h 1761"/>
                <a:gd name="T112" fmla="*/ 0 w 1538"/>
                <a:gd name="T113" fmla="*/ 0 h 176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538" h="1761">
                  <a:moveTo>
                    <a:pt x="28" y="0"/>
                  </a:moveTo>
                  <a:lnTo>
                    <a:pt x="0" y="459"/>
                  </a:lnTo>
                  <a:lnTo>
                    <a:pt x="89" y="459"/>
                  </a:lnTo>
                  <a:lnTo>
                    <a:pt x="101" y="408"/>
                  </a:lnTo>
                  <a:lnTo>
                    <a:pt x="114" y="361"/>
                  </a:lnTo>
                  <a:lnTo>
                    <a:pt x="126" y="320"/>
                  </a:lnTo>
                  <a:lnTo>
                    <a:pt x="138" y="282"/>
                  </a:lnTo>
                  <a:lnTo>
                    <a:pt x="145" y="265"/>
                  </a:lnTo>
                  <a:lnTo>
                    <a:pt x="151" y="249"/>
                  </a:lnTo>
                  <a:lnTo>
                    <a:pt x="158" y="234"/>
                  </a:lnTo>
                  <a:lnTo>
                    <a:pt x="167" y="220"/>
                  </a:lnTo>
                  <a:lnTo>
                    <a:pt x="175" y="206"/>
                  </a:lnTo>
                  <a:lnTo>
                    <a:pt x="183" y="194"/>
                  </a:lnTo>
                  <a:lnTo>
                    <a:pt x="192" y="183"/>
                  </a:lnTo>
                  <a:lnTo>
                    <a:pt x="202" y="173"/>
                  </a:lnTo>
                  <a:lnTo>
                    <a:pt x="213" y="163"/>
                  </a:lnTo>
                  <a:lnTo>
                    <a:pt x="224" y="154"/>
                  </a:lnTo>
                  <a:lnTo>
                    <a:pt x="236" y="146"/>
                  </a:lnTo>
                  <a:lnTo>
                    <a:pt x="248" y="139"/>
                  </a:lnTo>
                  <a:lnTo>
                    <a:pt x="263" y="133"/>
                  </a:lnTo>
                  <a:lnTo>
                    <a:pt x="277" y="127"/>
                  </a:lnTo>
                  <a:lnTo>
                    <a:pt x="292" y="122"/>
                  </a:lnTo>
                  <a:lnTo>
                    <a:pt x="309" y="118"/>
                  </a:lnTo>
                  <a:lnTo>
                    <a:pt x="327" y="113"/>
                  </a:lnTo>
                  <a:lnTo>
                    <a:pt x="346" y="110"/>
                  </a:lnTo>
                  <a:lnTo>
                    <a:pt x="367" y="107"/>
                  </a:lnTo>
                  <a:lnTo>
                    <a:pt x="388" y="105"/>
                  </a:lnTo>
                  <a:lnTo>
                    <a:pt x="411" y="104"/>
                  </a:lnTo>
                  <a:lnTo>
                    <a:pt x="436" y="103"/>
                  </a:lnTo>
                  <a:lnTo>
                    <a:pt x="461" y="102"/>
                  </a:lnTo>
                  <a:lnTo>
                    <a:pt x="489" y="102"/>
                  </a:lnTo>
                  <a:lnTo>
                    <a:pt x="596" y="102"/>
                  </a:lnTo>
                  <a:lnTo>
                    <a:pt x="596" y="1375"/>
                  </a:lnTo>
                  <a:lnTo>
                    <a:pt x="596" y="1422"/>
                  </a:lnTo>
                  <a:lnTo>
                    <a:pt x="595" y="1465"/>
                  </a:lnTo>
                  <a:lnTo>
                    <a:pt x="595" y="1502"/>
                  </a:lnTo>
                  <a:lnTo>
                    <a:pt x="593" y="1535"/>
                  </a:lnTo>
                  <a:lnTo>
                    <a:pt x="591" y="1562"/>
                  </a:lnTo>
                  <a:lnTo>
                    <a:pt x="587" y="1586"/>
                  </a:lnTo>
                  <a:lnTo>
                    <a:pt x="584" y="1596"/>
                  </a:lnTo>
                  <a:lnTo>
                    <a:pt x="582" y="1605"/>
                  </a:lnTo>
                  <a:lnTo>
                    <a:pt x="578" y="1614"/>
                  </a:lnTo>
                  <a:lnTo>
                    <a:pt x="575" y="1621"/>
                  </a:lnTo>
                  <a:lnTo>
                    <a:pt x="570" y="1629"/>
                  </a:lnTo>
                  <a:lnTo>
                    <a:pt x="566" y="1636"/>
                  </a:lnTo>
                  <a:lnTo>
                    <a:pt x="559" y="1641"/>
                  </a:lnTo>
                  <a:lnTo>
                    <a:pt x="553" y="1647"/>
                  </a:lnTo>
                  <a:lnTo>
                    <a:pt x="547" y="1651"/>
                  </a:lnTo>
                  <a:lnTo>
                    <a:pt x="540" y="1656"/>
                  </a:lnTo>
                  <a:lnTo>
                    <a:pt x="532" y="1659"/>
                  </a:lnTo>
                  <a:lnTo>
                    <a:pt x="523" y="1663"/>
                  </a:lnTo>
                  <a:lnTo>
                    <a:pt x="503" y="1669"/>
                  </a:lnTo>
                  <a:lnTo>
                    <a:pt x="480" y="1674"/>
                  </a:lnTo>
                  <a:lnTo>
                    <a:pt x="453" y="1680"/>
                  </a:lnTo>
                  <a:lnTo>
                    <a:pt x="423" y="1685"/>
                  </a:lnTo>
                  <a:lnTo>
                    <a:pt x="358" y="1693"/>
                  </a:lnTo>
                  <a:lnTo>
                    <a:pt x="358" y="1761"/>
                  </a:lnTo>
                  <a:lnTo>
                    <a:pt x="1181" y="1761"/>
                  </a:lnTo>
                  <a:lnTo>
                    <a:pt x="1181" y="1693"/>
                  </a:lnTo>
                  <a:lnTo>
                    <a:pt x="1116" y="1685"/>
                  </a:lnTo>
                  <a:lnTo>
                    <a:pt x="1086" y="1680"/>
                  </a:lnTo>
                  <a:lnTo>
                    <a:pt x="1059" y="1674"/>
                  </a:lnTo>
                  <a:lnTo>
                    <a:pt x="1036" y="1669"/>
                  </a:lnTo>
                  <a:lnTo>
                    <a:pt x="1016" y="1663"/>
                  </a:lnTo>
                  <a:lnTo>
                    <a:pt x="1007" y="1659"/>
                  </a:lnTo>
                  <a:lnTo>
                    <a:pt x="999" y="1656"/>
                  </a:lnTo>
                  <a:lnTo>
                    <a:pt x="992" y="1651"/>
                  </a:lnTo>
                  <a:lnTo>
                    <a:pt x="985" y="1647"/>
                  </a:lnTo>
                  <a:lnTo>
                    <a:pt x="979" y="1641"/>
                  </a:lnTo>
                  <a:lnTo>
                    <a:pt x="974" y="1636"/>
                  </a:lnTo>
                  <a:lnTo>
                    <a:pt x="969" y="1629"/>
                  </a:lnTo>
                  <a:lnTo>
                    <a:pt x="964" y="1621"/>
                  </a:lnTo>
                  <a:lnTo>
                    <a:pt x="960" y="1614"/>
                  </a:lnTo>
                  <a:lnTo>
                    <a:pt x="957" y="1605"/>
                  </a:lnTo>
                  <a:lnTo>
                    <a:pt x="954" y="1596"/>
                  </a:lnTo>
                  <a:lnTo>
                    <a:pt x="952" y="1586"/>
                  </a:lnTo>
                  <a:lnTo>
                    <a:pt x="948" y="1562"/>
                  </a:lnTo>
                  <a:lnTo>
                    <a:pt x="946" y="1535"/>
                  </a:lnTo>
                  <a:lnTo>
                    <a:pt x="944" y="1502"/>
                  </a:lnTo>
                  <a:lnTo>
                    <a:pt x="943" y="1465"/>
                  </a:lnTo>
                  <a:lnTo>
                    <a:pt x="943" y="1422"/>
                  </a:lnTo>
                  <a:lnTo>
                    <a:pt x="943" y="1375"/>
                  </a:lnTo>
                  <a:lnTo>
                    <a:pt x="943" y="102"/>
                  </a:lnTo>
                  <a:lnTo>
                    <a:pt x="1049" y="102"/>
                  </a:lnTo>
                  <a:lnTo>
                    <a:pt x="1077" y="102"/>
                  </a:lnTo>
                  <a:lnTo>
                    <a:pt x="1103" y="103"/>
                  </a:lnTo>
                  <a:lnTo>
                    <a:pt x="1128" y="104"/>
                  </a:lnTo>
                  <a:lnTo>
                    <a:pt x="1150" y="105"/>
                  </a:lnTo>
                  <a:lnTo>
                    <a:pt x="1173" y="107"/>
                  </a:lnTo>
                  <a:lnTo>
                    <a:pt x="1193" y="110"/>
                  </a:lnTo>
                  <a:lnTo>
                    <a:pt x="1211" y="113"/>
                  </a:lnTo>
                  <a:lnTo>
                    <a:pt x="1230" y="118"/>
                  </a:lnTo>
                  <a:lnTo>
                    <a:pt x="1246" y="122"/>
                  </a:lnTo>
                  <a:lnTo>
                    <a:pt x="1262" y="127"/>
                  </a:lnTo>
                  <a:lnTo>
                    <a:pt x="1277" y="133"/>
                  </a:lnTo>
                  <a:lnTo>
                    <a:pt x="1291" y="139"/>
                  </a:lnTo>
                  <a:lnTo>
                    <a:pt x="1303" y="146"/>
                  </a:lnTo>
                  <a:lnTo>
                    <a:pt x="1315" y="154"/>
                  </a:lnTo>
                  <a:lnTo>
                    <a:pt x="1327" y="163"/>
                  </a:lnTo>
                  <a:lnTo>
                    <a:pt x="1337" y="173"/>
                  </a:lnTo>
                  <a:lnTo>
                    <a:pt x="1346" y="183"/>
                  </a:lnTo>
                  <a:lnTo>
                    <a:pt x="1355" y="194"/>
                  </a:lnTo>
                  <a:lnTo>
                    <a:pt x="1364" y="206"/>
                  </a:lnTo>
                  <a:lnTo>
                    <a:pt x="1373" y="220"/>
                  </a:lnTo>
                  <a:lnTo>
                    <a:pt x="1380" y="234"/>
                  </a:lnTo>
                  <a:lnTo>
                    <a:pt x="1387" y="249"/>
                  </a:lnTo>
                  <a:lnTo>
                    <a:pt x="1394" y="265"/>
                  </a:lnTo>
                  <a:lnTo>
                    <a:pt x="1400" y="282"/>
                  </a:lnTo>
                  <a:lnTo>
                    <a:pt x="1413" y="320"/>
                  </a:lnTo>
                  <a:lnTo>
                    <a:pt x="1425" y="361"/>
                  </a:lnTo>
                  <a:lnTo>
                    <a:pt x="1437" y="408"/>
                  </a:lnTo>
                  <a:lnTo>
                    <a:pt x="1450" y="459"/>
                  </a:lnTo>
                  <a:lnTo>
                    <a:pt x="1538" y="459"/>
                  </a:lnTo>
                  <a:lnTo>
                    <a:pt x="1510" y="0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50">
              <a:extLst>
                <a:ext uri="{FF2B5EF4-FFF2-40B4-BE49-F238E27FC236}">
                  <a16:creationId xmlns:a16="http://schemas.microsoft.com/office/drawing/2014/main" id="{825B54EB-0D6D-466A-8754-40AF5DB33DF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78" y="341"/>
              <a:ext cx="193" cy="201"/>
            </a:xfrm>
            <a:custGeom>
              <a:avLst/>
              <a:gdLst>
                <a:gd name="T0" fmla="*/ 0 w 2126"/>
                <a:gd name="T1" fmla="*/ 0 h 2210"/>
                <a:gd name="T2" fmla="*/ 0 w 2126"/>
                <a:gd name="T3" fmla="*/ 0 h 2210"/>
                <a:gd name="T4" fmla="*/ 0 w 2126"/>
                <a:gd name="T5" fmla="*/ 0 h 2210"/>
                <a:gd name="T6" fmla="*/ 0 w 2126"/>
                <a:gd name="T7" fmla="*/ 0 h 2210"/>
                <a:gd name="T8" fmla="*/ 0 w 2126"/>
                <a:gd name="T9" fmla="*/ 0 h 2210"/>
                <a:gd name="T10" fmla="*/ 0 w 2126"/>
                <a:gd name="T11" fmla="*/ 0 h 2210"/>
                <a:gd name="T12" fmla="*/ 0 w 2126"/>
                <a:gd name="T13" fmla="*/ 0 h 2210"/>
                <a:gd name="T14" fmla="*/ 0 w 2126"/>
                <a:gd name="T15" fmla="*/ 0 h 2210"/>
                <a:gd name="T16" fmla="*/ 0 w 2126"/>
                <a:gd name="T17" fmla="*/ 0 h 2210"/>
                <a:gd name="T18" fmla="*/ 0 w 2126"/>
                <a:gd name="T19" fmla="*/ 0 h 2210"/>
                <a:gd name="T20" fmla="*/ 0 w 2126"/>
                <a:gd name="T21" fmla="*/ 0 h 2210"/>
                <a:gd name="T22" fmla="*/ 0 w 2126"/>
                <a:gd name="T23" fmla="*/ 0 h 2210"/>
                <a:gd name="T24" fmla="*/ 0 w 2126"/>
                <a:gd name="T25" fmla="*/ 0 h 2210"/>
                <a:gd name="T26" fmla="*/ 0 w 2126"/>
                <a:gd name="T27" fmla="*/ 0 h 2210"/>
                <a:gd name="T28" fmla="*/ 0 w 2126"/>
                <a:gd name="T29" fmla="*/ 0 h 2210"/>
                <a:gd name="T30" fmla="*/ 0 w 2126"/>
                <a:gd name="T31" fmla="*/ 0 h 2210"/>
                <a:gd name="T32" fmla="*/ 0 w 2126"/>
                <a:gd name="T33" fmla="*/ 0 h 2210"/>
                <a:gd name="T34" fmla="*/ 0 w 2126"/>
                <a:gd name="T35" fmla="*/ 0 h 2210"/>
                <a:gd name="T36" fmla="*/ 0 w 2126"/>
                <a:gd name="T37" fmla="*/ 0 h 2210"/>
                <a:gd name="T38" fmla="*/ 0 w 2126"/>
                <a:gd name="T39" fmla="*/ 0 h 2210"/>
                <a:gd name="T40" fmla="*/ 0 w 2126"/>
                <a:gd name="T41" fmla="*/ 0 h 2210"/>
                <a:gd name="T42" fmla="*/ 0 w 2126"/>
                <a:gd name="T43" fmla="*/ 0 h 2210"/>
                <a:gd name="T44" fmla="*/ 0 w 2126"/>
                <a:gd name="T45" fmla="*/ 0 h 2210"/>
                <a:gd name="T46" fmla="*/ 0 w 2126"/>
                <a:gd name="T47" fmla="*/ 0 h 2210"/>
                <a:gd name="T48" fmla="*/ 0 w 2126"/>
                <a:gd name="T49" fmla="*/ 0 h 2210"/>
                <a:gd name="T50" fmla="*/ 0 w 2126"/>
                <a:gd name="T51" fmla="*/ 0 h 2210"/>
                <a:gd name="T52" fmla="*/ 0 w 2126"/>
                <a:gd name="T53" fmla="*/ 0 h 2210"/>
                <a:gd name="T54" fmla="*/ 0 w 2126"/>
                <a:gd name="T55" fmla="*/ 0 h 2210"/>
                <a:gd name="T56" fmla="*/ 0 w 2126"/>
                <a:gd name="T57" fmla="*/ 0 h 2210"/>
                <a:gd name="T58" fmla="*/ 0 w 2126"/>
                <a:gd name="T59" fmla="*/ 0 h 2210"/>
                <a:gd name="T60" fmla="*/ 0 w 2126"/>
                <a:gd name="T61" fmla="*/ 0 h 2210"/>
                <a:gd name="T62" fmla="*/ 0 w 2126"/>
                <a:gd name="T63" fmla="*/ 0 h 2210"/>
                <a:gd name="T64" fmla="*/ 0 w 2126"/>
                <a:gd name="T65" fmla="*/ 0 h 2210"/>
                <a:gd name="T66" fmla="*/ 0 w 2126"/>
                <a:gd name="T67" fmla="*/ 0 h 2210"/>
                <a:gd name="T68" fmla="*/ 0 w 2126"/>
                <a:gd name="T69" fmla="*/ 0 h 2210"/>
                <a:gd name="T70" fmla="*/ 0 w 2126"/>
                <a:gd name="T71" fmla="*/ 0 h 2210"/>
                <a:gd name="T72" fmla="*/ 0 w 2126"/>
                <a:gd name="T73" fmla="*/ 0 h 2210"/>
                <a:gd name="T74" fmla="*/ 0 w 2126"/>
                <a:gd name="T75" fmla="*/ 0 h 2210"/>
                <a:gd name="T76" fmla="*/ 0 w 2126"/>
                <a:gd name="T77" fmla="*/ 0 h 2210"/>
                <a:gd name="T78" fmla="*/ 0 w 2126"/>
                <a:gd name="T79" fmla="*/ 0 h 2210"/>
                <a:gd name="T80" fmla="*/ 0 w 2126"/>
                <a:gd name="T81" fmla="*/ 0 h 2210"/>
                <a:gd name="T82" fmla="*/ 0 w 2126"/>
                <a:gd name="T83" fmla="*/ 0 h 2210"/>
                <a:gd name="T84" fmla="*/ 0 w 2126"/>
                <a:gd name="T85" fmla="*/ 0 h 2210"/>
                <a:gd name="T86" fmla="*/ 0 w 2126"/>
                <a:gd name="T87" fmla="*/ 0 h 2210"/>
                <a:gd name="T88" fmla="*/ 0 w 2126"/>
                <a:gd name="T89" fmla="*/ 0 h 2210"/>
                <a:gd name="T90" fmla="*/ 0 w 2126"/>
                <a:gd name="T91" fmla="*/ 0 h 2210"/>
                <a:gd name="T92" fmla="*/ 0 w 2126"/>
                <a:gd name="T93" fmla="*/ 0 h 2210"/>
                <a:gd name="T94" fmla="*/ 0 w 2126"/>
                <a:gd name="T95" fmla="*/ 0 h 2210"/>
                <a:gd name="T96" fmla="*/ 0 w 2126"/>
                <a:gd name="T97" fmla="*/ 0 h 2210"/>
                <a:gd name="T98" fmla="*/ 0 w 2126"/>
                <a:gd name="T99" fmla="*/ 0 h 2210"/>
                <a:gd name="T100" fmla="*/ 0 w 2126"/>
                <a:gd name="T101" fmla="*/ 0 h 2210"/>
                <a:gd name="T102" fmla="*/ 0 w 2126"/>
                <a:gd name="T103" fmla="*/ 0 h 2210"/>
                <a:gd name="T104" fmla="*/ 0 w 2126"/>
                <a:gd name="T105" fmla="*/ 0 h 2210"/>
                <a:gd name="T106" fmla="*/ 0 w 2126"/>
                <a:gd name="T107" fmla="*/ 0 h 2210"/>
                <a:gd name="T108" fmla="*/ 0 w 2126"/>
                <a:gd name="T109" fmla="*/ 0 h 2210"/>
                <a:gd name="T110" fmla="*/ 0 w 2126"/>
                <a:gd name="T111" fmla="*/ 0 h 2210"/>
                <a:gd name="T112" fmla="*/ 0 w 2126"/>
                <a:gd name="T113" fmla="*/ 0 h 2210"/>
                <a:gd name="T114" fmla="*/ 0 w 2126"/>
                <a:gd name="T115" fmla="*/ 0 h 2210"/>
                <a:gd name="T116" fmla="*/ 0 w 2126"/>
                <a:gd name="T117" fmla="*/ 0 h 2210"/>
                <a:gd name="T118" fmla="*/ 0 w 2126"/>
                <a:gd name="T119" fmla="*/ 0 h 2210"/>
                <a:gd name="T120" fmla="*/ 0 w 2126"/>
                <a:gd name="T121" fmla="*/ 0 h 2210"/>
                <a:gd name="T122" fmla="*/ 0 w 2126"/>
                <a:gd name="T123" fmla="*/ 0 h 2210"/>
                <a:gd name="T124" fmla="*/ 0 w 2126"/>
                <a:gd name="T125" fmla="*/ 0 h 2210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2126" h="2210">
                  <a:moveTo>
                    <a:pt x="1214" y="1207"/>
                  </a:moveTo>
                  <a:lnTo>
                    <a:pt x="1371" y="1230"/>
                  </a:lnTo>
                  <a:lnTo>
                    <a:pt x="1385" y="1233"/>
                  </a:lnTo>
                  <a:lnTo>
                    <a:pt x="1399" y="1238"/>
                  </a:lnTo>
                  <a:lnTo>
                    <a:pt x="1412" y="1243"/>
                  </a:lnTo>
                  <a:lnTo>
                    <a:pt x="1424" y="1250"/>
                  </a:lnTo>
                  <a:lnTo>
                    <a:pt x="1435" y="1258"/>
                  </a:lnTo>
                  <a:lnTo>
                    <a:pt x="1446" y="1267"/>
                  </a:lnTo>
                  <a:lnTo>
                    <a:pt x="1456" y="1278"/>
                  </a:lnTo>
                  <a:lnTo>
                    <a:pt x="1465" y="1290"/>
                  </a:lnTo>
                  <a:lnTo>
                    <a:pt x="1473" y="1302"/>
                  </a:lnTo>
                  <a:lnTo>
                    <a:pt x="1481" y="1314"/>
                  </a:lnTo>
                  <a:lnTo>
                    <a:pt x="1487" y="1329"/>
                  </a:lnTo>
                  <a:lnTo>
                    <a:pt x="1493" y="1344"/>
                  </a:lnTo>
                  <a:lnTo>
                    <a:pt x="1499" y="1359"/>
                  </a:lnTo>
                  <a:lnTo>
                    <a:pt x="1505" y="1376"/>
                  </a:lnTo>
                  <a:lnTo>
                    <a:pt x="1510" y="1392"/>
                  </a:lnTo>
                  <a:lnTo>
                    <a:pt x="1514" y="1409"/>
                  </a:lnTo>
                  <a:lnTo>
                    <a:pt x="1520" y="1446"/>
                  </a:lnTo>
                  <a:lnTo>
                    <a:pt x="1525" y="1485"/>
                  </a:lnTo>
                  <a:lnTo>
                    <a:pt x="1529" y="1525"/>
                  </a:lnTo>
                  <a:lnTo>
                    <a:pt x="1531" y="1566"/>
                  </a:lnTo>
                  <a:lnTo>
                    <a:pt x="1533" y="1650"/>
                  </a:lnTo>
                  <a:lnTo>
                    <a:pt x="1534" y="1734"/>
                  </a:lnTo>
                  <a:lnTo>
                    <a:pt x="1534" y="2066"/>
                  </a:lnTo>
                  <a:lnTo>
                    <a:pt x="1503" y="2070"/>
                  </a:lnTo>
                  <a:lnTo>
                    <a:pt x="1473" y="2074"/>
                  </a:lnTo>
                  <a:lnTo>
                    <a:pt x="1442" y="2079"/>
                  </a:lnTo>
                  <a:lnTo>
                    <a:pt x="1412" y="2082"/>
                  </a:lnTo>
                  <a:lnTo>
                    <a:pt x="1381" y="2085"/>
                  </a:lnTo>
                  <a:lnTo>
                    <a:pt x="1350" y="2087"/>
                  </a:lnTo>
                  <a:lnTo>
                    <a:pt x="1321" y="2088"/>
                  </a:lnTo>
                  <a:lnTo>
                    <a:pt x="1290" y="2088"/>
                  </a:lnTo>
                  <a:lnTo>
                    <a:pt x="1245" y="2087"/>
                  </a:lnTo>
                  <a:lnTo>
                    <a:pt x="1200" y="2084"/>
                  </a:lnTo>
                  <a:lnTo>
                    <a:pt x="1158" y="2079"/>
                  </a:lnTo>
                  <a:lnTo>
                    <a:pt x="1115" y="2071"/>
                  </a:lnTo>
                  <a:lnTo>
                    <a:pt x="1074" y="2062"/>
                  </a:lnTo>
                  <a:lnTo>
                    <a:pt x="1033" y="2050"/>
                  </a:lnTo>
                  <a:lnTo>
                    <a:pt x="994" y="2037"/>
                  </a:lnTo>
                  <a:lnTo>
                    <a:pt x="957" y="2021"/>
                  </a:lnTo>
                  <a:lnTo>
                    <a:pt x="920" y="2003"/>
                  </a:lnTo>
                  <a:lnTo>
                    <a:pt x="884" y="1984"/>
                  </a:lnTo>
                  <a:lnTo>
                    <a:pt x="850" y="1962"/>
                  </a:lnTo>
                  <a:lnTo>
                    <a:pt x="816" y="1939"/>
                  </a:lnTo>
                  <a:lnTo>
                    <a:pt x="784" y="1913"/>
                  </a:lnTo>
                  <a:lnTo>
                    <a:pt x="754" y="1886"/>
                  </a:lnTo>
                  <a:lnTo>
                    <a:pt x="724" y="1856"/>
                  </a:lnTo>
                  <a:lnTo>
                    <a:pt x="696" y="1824"/>
                  </a:lnTo>
                  <a:lnTo>
                    <a:pt x="670" y="1791"/>
                  </a:lnTo>
                  <a:lnTo>
                    <a:pt x="644" y="1756"/>
                  </a:lnTo>
                  <a:lnTo>
                    <a:pt x="621" y="1718"/>
                  </a:lnTo>
                  <a:lnTo>
                    <a:pt x="600" y="1680"/>
                  </a:lnTo>
                  <a:lnTo>
                    <a:pt x="579" y="1639"/>
                  </a:lnTo>
                  <a:lnTo>
                    <a:pt x="560" y="1597"/>
                  </a:lnTo>
                  <a:lnTo>
                    <a:pt x="543" y="1552"/>
                  </a:lnTo>
                  <a:lnTo>
                    <a:pt x="527" y="1506"/>
                  </a:lnTo>
                  <a:lnTo>
                    <a:pt x="514" y="1458"/>
                  </a:lnTo>
                  <a:lnTo>
                    <a:pt x="502" y="1408"/>
                  </a:lnTo>
                  <a:lnTo>
                    <a:pt x="491" y="1356"/>
                  </a:lnTo>
                  <a:lnTo>
                    <a:pt x="483" y="1303"/>
                  </a:lnTo>
                  <a:lnTo>
                    <a:pt x="476" y="1248"/>
                  </a:lnTo>
                  <a:lnTo>
                    <a:pt x="471" y="1192"/>
                  </a:lnTo>
                  <a:lnTo>
                    <a:pt x="468" y="1133"/>
                  </a:lnTo>
                  <a:lnTo>
                    <a:pt x="467" y="1074"/>
                  </a:lnTo>
                  <a:lnTo>
                    <a:pt x="468" y="1024"/>
                  </a:lnTo>
                  <a:lnTo>
                    <a:pt x="470" y="975"/>
                  </a:lnTo>
                  <a:lnTo>
                    <a:pt x="473" y="926"/>
                  </a:lnTo>
                  <a:lnTo>
                    <a:pt x="477" y="879"/>
                  </a:lnTo>
                  <a:lnTo>
                    <a:pt x="483" y="832"/>
                  </a:lnTo>
                  <a:lnTo>
                    <a:pt x="489" y="787"/>
                  </a:lnTo>
                  <a:lnTo>
                    <a:pt x="498" y="742"/>
                  </a:lnTo>
                  <a:lnTo>
                    <a:pt x="508" y="699"/>
                  </a:lnTo>
                  <a:lnTo>
                    <a:pt x="518" y="656"/>
                  </a:lnTo>
                  <a:lnTo>
                    <a:pt x="530" y="615"/>
                  </a:lnTo>
                  <a:lnTo>
                    <a:pt x="544" y="576"/>
                  </a:lnTo>
                  <a:lnTo>
                    <a:pt x="559" y="537"/>
                  </a:lnTo>
                  <a:lnTo>
                    <a:pt x="576" y="500"/>
                  </a:lnTo>
                  <a:lnTo>
                    <a:pt x="593" y="464"/>
                  </a:lnTo>
                  <a:lnTo>
                    <a:pt x="613" y="430"/>
                  </a:lnTo>
                  <a:lnTo>
                    <a:pt x="634" y="397"/>
                  </a:lnTo>
                  <a:lnTo>
                    <a:pt x="657" y="366"/>
                  </a:lnTo>
                  <a:lnTo>
                    <a:pt x="680" y="336"/>
                  </a:lnTo>
                  <a:lnTo>
                    <a:pt x="706" y="308"/>
                  </a:lnTo>
                  <a:lnTo>
                    <a:pt x="732" y="282"/>
                  </a:lnTo>
                  <a:lnTo>
                    <a:pt x="761" y="257"/>
                  </a:lnTo>
                  <a:lnTo>
                    <a:pt x="791" y="235"/>
                  </a:lnTo>
                  <a:lnTo>
                    <a:pt x="823" y="215"/>
                  </a:lnTo>
                  <a:lnTo>
                    <a:pt x="857" y="195"/>
                  </a:lnTo>
                  <a:lnTo>
                    <a:pt x="891" y="179"/>
                  </a:lnTo>
                  <a:lnTo>
                    <a:pt x="928" y="164"/>
                  </a:lnTo>
                  <a:lnTo>
                    <a:pt x="967" y="151"/>
                  </a:lnTo>
                  <a:lnTo>
                    <a:pt x="1007" y="141"/>
                  </a:lnTo>
                  <a:lnTo>
                    <a:pt x="1048" y="133"/>
                  </a:lnTo>
                  <a:lnTo>
                    <a:pt x="1092" y="127"/>
                  </a:lnTo>
                  <a:lnTo>
                    <a:pt x="1137" y="123"/>
                  </a:lnTo>
                  <a:lnTo>
                    <a:pt x="1184" y="122"/>
                  </a:lnTo>
                  <a:lnTo>
                    <a:pt x="1232" y="123"/>
                  </a:lnTo>
                  <a:lnTo>
                    <a:pt x="1276" y="126"/>
                  </a:lnTo>
                  <a:lnTo>
                    <a:pt x="1319" y="131"/>
                  </a:lnTo>
                  <a:lnTo>
                    <a:pt x="1359" y="138"/>
                  </a:lnTo>
                  <a:lnTo>
                    <a:pt x="1395" y="146"/>
                  </a:lnTo>
                  <a:lnTo>
                    <a:pt x="1431" y="156"/>
                  </a:lnTo>
                  <a:lnTo>
                    <a:pt x="1465" y="168"/>
                  </a:lnTo>
                  <a:lnTo>
                    <a:pt x="1495" y="181"/>
                  </a:lnTo>
                  <a:lnTo>
                    <a:pt x="1525" y="195"/>
                  </a:lnTo>
                  <a:lnTo>
                    <a:pt x="1552" y="210"/>
                  </a:lnTo>
                  <a:lnTo>
                    <a:pt x="1578" y="227"/>
                  </a:lnTo>
                  <a:lnTo>
                    <a:pt x="1601" y="244"/>
                  </a:lnTo>
                  <a:lnTo>
                    <a:pt x="1624" y="263"/>
                  </a:lnTo>
                  <a:lnTo>
                    <a:pt x="1644" y="283"/>
                  </a:lnTo>
                  <a:lnTo>
                    <a:pt x="1664" y="303"/>
                  </a:lnTo>
                  <a:lnTo>
                    <a:pt x="1682" y="324"/>
                  </a:lnTo>
                  <a:lnTo>
                    <a:pt x="1698" y="345"/>
                  </a:lnTo>
                  <a:lnTo>
                    <a:pt x="1713" y="368"/>
                  </a:lnTo>
                  <a:lnTo>
                    <a:pt x="1727" y="390"/>
                  </a:lnTo>
                  <a:lnTo>
                    <a:pt x="1739" y="412"/>
                  </a:lnTo>
                  <a:lnTo>
                    <a:pt x="1751" y="435"/>
                  </a:lnTo>
                  <a:lnTo>
                    <a:pt x="1762" y="458"/>
                  </a:lnTo>
                  <a:lnTo>
                    <a:pt x="1771" y="481"/>
                  </a:lnTo>
                  <a:lnTo>
                    <a:pt x="1780" y="504"/>
                  </a:lnTo>
                  <a:lnTo>
                    <a:pt x="1795" y="549"/>
                  </a:lnTo>
                  <a:lnTo>
                    <a:pt x="1809" y="593"/>
                  </a:lnTo>
                  <a:lnTo>
                    <a:pt x="1819" y="635"/>
                  </a:lnTo>
                  <a:lnTo>
                    <a:pt x="1829" y="674"/>
                  </a:lnTo>
                  <a:lnTo>
                    <a:pt x="1918" y="674"/>
                  </a:lnTo>
                  <a:lnTo>
                    <a:pt x="1885" y="125"/>
                  </a:lnTo>
                  <a:lnTo>
                    <a:pt x="1858" y="113"/>
                  </a:lnTo>
                  <a:lnTo>
                    <a:pt x="1830" y="100"/>
                  </a:lnTo>
                  <a:lnTo>
                    <a:pt x="1800" y="88"/>
                  </a:lnTo>
                  <a:lnTo>
                    <a:pt x="1770" y="77"/>
                  </a:lnTo>
                  <a:lnTo>
                    <a:pt x="1737" y="67"/>
                  </a:lnTo>
                  <a:lnTo>
                    <a:pt x="1703" y="55"/>
                  </a:lnTo>
                  <a:lnTo>
                    <a:pt x="1667" y="46"/>
                  </a:lnTo>
                  <a:lnTo>
                    <a:pt x="1629" y="37"/>
                  </a:lnTo>
                  <a:lnTo>
                    <a:pt x="1588" y="29"/>
                  </a:lnTo>
                  <a:lnTo>
                    <a:pt x="1545" y="22"/>
                  </a:lnTo>
                  <a:lnTo>
                    <a:pt x="1499" y="16"/>
                  </a:lnTo>
                  <a:lnTo>
                    <a:pt x="1450" y="10"/>
                  </a:lnTo>
                  <a:lnTo>
                    <a:pt x="1399" y="6"/>
                  </a:lnTo>
                  <a:lnTo>
                    <a:pt x="1345" y="3"/>
                  </a:lnTo>
                  <a:lnTo>
                    <a:pt x="1287" y="1"/>
                  </a:lnTo>
                  <a:lnTo>
                    <a:pt x="1226" y="0"/>
                  </a:lnTo>
                  <a:lnTo>
                    <a:pt x="1169" y="1"/>
                  </a:lnTo>
                  <a:lnTo>
                    <a:pt x="1112" y="4"/>
                  </a:lnTo>
                  <a:lnTo>
                    <a:pt x="1055" y="8"/>
                  </a:lnTo>
                  <a:lnTo>
                    <a:pt x="998" y="15"/>
                  </a:lnTo>
                  <a:lnTo>
                    <a:pt x="941" y="23"/>
                  </a:lnTo>
                  <a:lnTo>
                    <a:pt x="886" y="33"/>
                  </a:lnTo>
                  <a:lnTo>
                    <a:pt x="831" y="45"/>
                  </a:lnTo>
                  <a:lnTo>
                    <a:pt x="777" y="59"/>
                  </a:lnTo>
                  <a:lnTo>
                    <a:pt x="723" y="76"/>
                  </a:lnTo>
                  <a:lnTo>
                    <a:pt x="671" y="94"/>
                  </a:lnTo>
                  <a:lnTo>
                    <a:pt x="620" y="115"/>
                  </a:lnTo>
                  <a:lnTo>
                    <a:pt x="570" y="138"/>
                  </a:lnTo>
                  <a:lnTo>
                    <a:pt x="521" y="162"/>
                  </a:lnTo>
                  <a:lnTo>
                    <a:pt x="473" y="189"/>
                  </a:lnTo>
                  <a:lnTo>
                    <a:pt x="428" y="219"/>
                  </a:lnTo>
                  <a:lnTo>
                    <a:pt x="383" y="250"/>
                  </a:lnTo>
                  <a:lnTo>
                    <a:pt x="341" y="285"/>
                  </a:lnTo>
                  <a:lnTo>
                    <a:pt x="302" y="321"/>
                  </a:lnTo>
                  <a:lnTo>
                    <a:pt x="263" y="359"/>
                  </a:lnTo>
                  <a:lnTo>
                    <a:pt x="227" y="401"/>
                  </a:lnTo>
                  <a:lnTo>
                    <a:pt x="192" y="444"/>
                  </a:lnTo>
                  <a:lnTo>
                    <a:pt x="161" y="491"/>
                  </a:lnTo>
                  <a:lnTo>
                    <a:pt x="132" y="539"/>
                  </a:lnTo>
                  <a:lnTo>
                    <a:pt x="106" y="591"/>
                  </a:lnTo>
                  <a:lnTo>
                    <a:pt x="81" y="645"/>
                  </a:lnTo>
                  <a:lnTo>
                    <a:pt x="61" y="701"/>
                  </a:lnTo>
                  <a:lnTo>
                    <a:pt x="42" y="760"/>
                  </a:lnTo>
                  <a:lnTo>
                    <a:pt x="27" y="823"/>
                  </a:lnTo>
                  <a:lnTo>
                    <a:pt x="16" y="887"/>
                  </a:lnTo>
                  <a:lnTo>
                    <a:pt x="7" y="955"/>
                  </a:lnTo>
                  <a:lnTo>
                    <a:pt x="2" y="1026"/>
                  </a:lnTo>
                  <a:lnTo>
                    <a:pt x="0" y="1099"/>
                  </a:lnTo>
                  <a:lnTo>
                    <a:pt x="2" y="1174"/>
                  </a:lnTo>
                  <a:lnTo>
                    <a:pt x="7" y="1245"/>
                  </a:lnTo>
                  <a:lnTo>
                    <a:pt x="15" y="1313"/>
                  </a:lnTo>
                  <a:lnTo>
                    <a:pt x="26" y="1379"/>
                  </a:lnTo>
                  <a:lnTo>
                    <a:pt x="40" y="1442"/>
                  </a:lnTo>
                  <a:lnTo>
                    <a:pt x="58" y="1502"/>
                  </a:lnTo>
                  <a:lnTo>
                    <a:pt x="77" y="1559"/>
                  </a:lnTo>
                  <a:lnTo>
                    <a:pt x="101" y="1614"/>
                  </a:lnTo>
                  <a:lnTo>
                    <a:pt x="126" y="1666"/>
                  </a:lnTo>
                  <a:lnTo>
                    <a:pt x="154" y="1715"/>
                  </a:lnTo>
                  <a:lnTo>
                    <a:pt x="184" y="1762"/>
                  </a:lnTo>
                  <a:lnTo>
                    <a:pt x="218" y="1806"/>
                  </a:lnTo>
                  <a:lnTo>
                    <a:pt x="253" y="1848"/>
                  </a:lnTo>
                  <a:lnTo>
                    <a:pt x="290" y="1887"/>
                  </a:lnTo>
                  <a:lnTo>
                    <a:pt x="330" y="1923"/>
                  </a:lnTo>
                  <a:lnTo>
                    <a:pt x="372" y="1958"/>
                  </a:lnTo>
                  <a:lnTo>
                    <a:pt x="416" y="1990"/>
                  </a:lnTo>
                  <a:lnTo>
                    <a:pt x="462" y="2019"/>
                  </a:lnTo>
                  <a:lnTo>
                    <a:pt x="509" y="2047"/>
                  </a:lnTo>
                  <a:lnTo>
                    <a:pt x="558" y="2072"/>
                  </a:lnTo>
                  <a:lnTo>
                    <a:pt x="609" y="2095"/>
                  </a:lnTo>
                  <a:lnTo>
                    <a:pt x="661" y="2115"/>
                  </a:lnTo>
                  <a:lnTo>
                    <a:pt x="715" y="2134"/>
                  </a:lnTo>
                  <a:lnTo>
                    <a:pt x="770" y="2150"/>
                  </a:lnTo>
                  <a:lnTo>
                    <a:pt x="826" y="2164"/>
                  </a:lnTo>
                  <a:lnTo>
                    <a:pt x="884" y="2176"/>
                  </a:lnTo>
                  <a:lnTo>
                    <a:pt x="942" y="2187"/>
                  </a:lnTo>
                  <a:lnTo>
                    <a:pt x="1002" y="2196"/>
                  </a:lnTo>
                  <a:lnTo>
                    <a:pt x="1063" y="2202"/>
                  </a:lnTo>
                  <a:lnTo>
                    <a:pt x="1124" y="2206"/>
                  </a:lnTo>
                  <a:lnTo>
                    <a:pt x="1186" y="2209"/>
                  </a:lnTo>
                  <a:lnTo>
                    <a:pt x="1248" y="2210"/>
                  </a:lnTo>
                  <a:lnTo>
                    <a:pt x="1301" y="2209"/>
                  </a:lnTo>
                  <a:lnTo>
                    <a:pt x="1354" y="2207"/>
                  </a:lnTo>
                  <a:lnTo>
                    <a:pt x="1405" y="2203"/>
                  </a:lnTo>
                  <a:lnTo>
                    <a:pt x="1455" y="2198"/>
                  </a:lnTo>
                  <a:lnTo>
                    <a:pt x="1505" y="2192"/>
                  </a:lnTo>
                  <a:lnTo>
                    <a:pt x="1553" y="2184"/>
                  </a:lnTo>
                  <a:lnTo>
                    <a:pt x="1600" y="2175"/>
                  </a:lnTo>
                  <a:lnTo>
                    <a:pt x="1646" y="2166"/>
                  </a:lnTo>
                  <a:lnTo>
                    <a:pt x="1690" y="2157"/>
                  </a:lnTo>
                  <a:lnTo>
                    <a:pt x="1734" y="2147"/>
                  </a:lnTo>
                  <a:lnTo>
                    <a:pt x="1775" y="2137"/>
                  </a:lnTo>
                  <a:lnTo>
                    <a:pt x="1814" y="2126"/>
                  </a:lnTo>
                  <a:lnTo>
                    <a:pt x="1886" y="2105"/>
                  </a:lnTo>
                  <a:lnTo>
                    <a:pt x="1950" y="2086"/>
                  </a:lnTo>
                  <a:lnTo>
                    <a:pt x="1950" y="2070"/>
                  </a:lnTo>
                  <a:lnTo>
                    <a:pt x="1950" y="2029"/>
                  </a:lnTo>
                  <a:lnTo>
                    <a:pt x="1950" y="1970"/>
                  </a:lnTo>
                  <a:lnTo>
                    <a:pt x="1950" y="1903"/>
                  </a:lnTo>
                  <a:lnTo>
                    <a:pt x="1950" y="1836"/>
                  </a:lnTo>
                  <a:lnTo>
                    <a:pt x="1950" y="1777"/>
                  </a:lnTo>
                  <a:lnTo>
                    <a:pt x="1950" y="1733"/>
                  </a:lnTo>
                  <a:lnTo>
                    <a:pt x="1950" y="1714"/>
                  </a:lnTo>
                  <a:lnTo>
                    <a:pt x="1950" y="1636"/>
                  </a:lnTo>
                  <a:lnTo>
                    <a:pt x="1952" y="1554"/>
                  </a:lnTo>
                  <a:lnTo>
                    <a:pt x="1954" y="1513"/>
                  </a:lnTo>
                  <a:lnTo>
                    <a:pt x="1957" y="1474"/>
                  </a:lnTo>
                  <a:lnTo>
                    <a:pt x="1962" y="1435"/>
                  </a:lnTo>
                  <a:lnTo>
                    <a:pt x="1967" y="1397"/>
                  </a:lnTo>
                  <a:lnTo>
                    <a:pt x="1973" y="1362"/>
                  </a:lnTo>
                  <a:lnTo>
                    <a:pt x="1980" y="1330"/>
                  </a:lnTo>
                  <a:lnTo>
                    <a:pt x="1984" y="1314"/>
                  </a:lnTo>
                  <a:lnTo>
                    <a:pt x="1989" y="1300"/>
                  </a:lnTo>
                  <a:lnTo>
                    <a:pt x="1994" y="1287"/>
                  </a:lnTo>
                  <a:lnTo>
                    <a:pt x="2000" y="1275"/>
                  </a:lnTo>
                  <a:lnTo>
                    <a:pt x="2005" y="1263"/>
                  </a:lnTo>
                  <a:lnTo>
                    <a:pt x="2013" y="1252"/>
                  </a:lnTo>
                  <a:lnTo>
                    <a:pt x="2020" y="1243"/>
                  </a:lnTo>
                  <a:lnTo>
                    <a:pt x="2027" y="1236"/>
                  </a:lnTo>
                  <a:lnTo>
                    <a:pt x="2035" y="1229"/>
                  </a:lnTo>
                  <a:lnTo>
                    <a:pt x="2043" y="1224"/>
                  </a:lnTo>
                  <a:lnTo>
                    <a:pt x="2052" y="1219"/>
                  </a:lnTo>
                  <a:lnTo>
                    <a:pt x="2062" y="1216"/>
                  </a:lnTo>
                  <a:lnTo>
                    <a:pt x="2126" y="1207"/>
                  </a:lnTo>
                  <a:lnTo>
                    <a:pt x="2126" y="1141"/>
                  </a:lnTo>
                  <a:lnTo>
                    <a:pt x="1214" y="1141"/>
                  </a:lnTo>
                  <a:lnTo>
                    <a:pt x="1214" y="120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51">
              <a:extLst>
                <a:ext uri="{FF2B5EF4-FFF2-40B4-BE49-F238E27FC236}">
                  <a16:creationId xmlns:a16="http://schemas.microsoft.com/office/drawing/2014/main" id="{1876CCA7-ED33-4A04-8B62-D9DC292ECB3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11" y="377"/>
              <a:ext cx="217" cy="160"/>
            </a:xfrm>
            <a:custGeom>
              <a:avLst/>
              <a:gdLst>
                <a:gd name="T0" fmla="*/ 0 w 2379"/>
                <a:gd name="T1" fmla="*/ 0 h 1761"/>
                <a:gd name="T2" fmla="*/ 0 w 2379"/>
                <a:gd name="T3" fmla="*/ 0 h 1761"/>
                <a:gd name="T4" fmla="*/ 0 w 2379"/>
                <a:gd name="T5" fmla="*/ 0 h 1761"/>
                <a:gd name="T6" fmla="*/ 0 w 2379"/>
                <a:gd name="T7" fmla="*/ 0 h 1761"/>
                <a:gd name="T8" fmla="*/ 0 w 2379"/>
                <a:gd name="T9" fmla="*/ 0 h 1761"/>
                <a:gd name="T10" fmla="*/ 0 w 2379"/>
                <a:gd name="T11" fmla="*/ 0 h 1761"/>
                <a:gd name="T12" fmla="*/ 0 w 2379"/>
                <a:gd name="T13" fmla="*/ 0 h 1761"/>
                <a:gd name="T14" fmla="*/ 0 w 2379"/>
                <a:gd name="T15" fmla="*/ 0 h 1761"/>
                <a:gd name="T16" fmla="*/ 0 w 2379"/>
                <a:gd name="T17" fmla="*/ 0 h 1761"/>
                <a:gd name="T18" fmla="*/ 0 w 2379"/>
                <a:gd name="T19" fmla="*/ 0 h 1761"/>
                <a:gd name="T20" fmla="*/ 0 w 2379"/>
                <a:gd name="T21" fmla="*/ 0 h 1761"/>
                <a:gd name="T22" fmla="*/ 0 w 2379"/>
                <a:gd name="T23" fmla="*/ 0 h 1761"/>
                <a:gd name="T24" fmla="*/ 0 w 2379"/>
                <a:gd name="T25" fmla="*/ 0 h 1761"/>
                <a:gd name="T26" fmla="*/ 0 w 2379"/>
                <a:gd name="T27" fmla="*/ 0 h 1761"/>
                <a:gd name="T28" fmla="*/ 0 w 2379"/>
                <a:gd name="T29" fmla="*/ 0 h 1761"/>
                <a:gd name="T30" fmla="*/ 0 w 2379"/>
                <a:gd name="T31" fmla="*/ 0 h 1761"/>
                <a:gd name="T32" fmla="*/ 0 w 2379"/>
                <a:gd name="T33" fmla="*/ 0 h 1761"/>
                <a:gd name="T34" fmla="*/ 0 w 2379"/>
                <a:gd name="T35" fmla="*/ 0 h 1761"/>
                <a:gd name="T36" fmla="*/ 0 w 2379"/>
                <a:gd name="T37" fmla="*/ 0 h 1761"/>
                <a:gd name="T38" fmla="*/ 0 w 2379"/>
                <a:gd name="T39" fmla="*/ 0 h 1761"/>
                <a:gd name="T40" fmla="*/ 0 w 2379"/>
                <a:gd name="T41" fmla="*/ 0 h 1761"/>
                <a:gd name="T42" fmla="*/ 0 w 2379"/>
                <a:gd name="T43" fmla="*/ 0 h 1761"/>
                <a:gd name="T44" fmla="*/ 0 w 2379"/>
                <a:gd name="T45" fmla="*/ 0 h 1761"/>
                <a:gd name="T46" fmla="*/ 0 w 2379"/>
                <a:gd name="T47" fmla="*/ 0 h 1761"/>
                <a:gd name="T48" fmla="*/ 0 w 2379"/>
                <a:gd name="T49" fmla="*/ 0 h 1761"/>
                <a:gd name="T50" fmla="*/ 0 w 2379"/>
                <a:gd name="T51" fmla="*/ 0 h 1761"/>
                <a:gd name="T52" fmla="*/ 0 w 2379"/>
                <a:gd name="T53" fmla="*/ 0 h 1761"/>
                <a:gd name="T54" fmla="*/ 0 w 2379"/>
                <a:gd name="T55" fmla="*/ 0 h 1761"/>
                <a:gd name="T56" fmla="*/ 0 w 2379"/>
                <a:gd name="T57" fmla="*/ 0 h 1761"/>
                <a:gd name="T58" fmla="*/ 0 w 2379"/>
                <a:gd name="T59" fmla="*/ 0 h 1761"/>
                <a:gd name="T60" fmla="*/ 0 w 2379"/>
                <a:gd name="T61" fmla="*/ 0 h 1761"/>
                <a:gd name="T62" fmla="*/ 0 w 2379"/>
                <a:gd name="T63" fmla="*/ 0 h 1761"/>
                <a:gd name="T64" fmla="*/ 0 w 2379"/>
                <a:gd name="T65" fmla="*/ 0 h 1761"/>
                <a:gd name="T66" fmla="*/ 0 w 2379"/>
                <a:gd name="T67" fmla="*/ 0 h 1761"/>
                <a:gd name="T68" fmla="*/ 0 w 2379"/>
                <a:gd name="T69" fmla="*/ 0 h 1761"/>
                <a:gd name="T70" fmla="*/ 0 w 2379"/>
                <a:gd name="T71" fmla="*/ 0 h 1761"/>
                <a:gd name="T72" fmla="*/ 0 w 2379"/>
                <a:gd name="T73" fmla="*/ 0 h 1761"/>
                <a:gd name="T74" fmla="*/ 0 w 2379"/>
                <a:gd name="T75" fmla="*/ 0 h 1761"/>
                <a:gd name="T76" fmla="*/ 0 w 2379"/>
                <a:gd name="T77" fmla="*/ 0 h 1761"/>
                <a:gd name="T78" fmla="*/ 0 w 2379"/>
                <a:gd name="T79" fmla="*/ 0 h 1761"/>
                <a:gd name="T80" fmla="*/ 0 w 2379"/>
                <a:gd name="T81" fmla="*/ 0 h 1761"/>
                <a:gd name="T82" fmla="*/ 0 w 2379"/>
                <a:gd name="T83" fmla="*/ 0 h 1761"/>
                <a:gd name="T84" fmla="*/ 0 w 2379"/>
                <a:gd name="T85" fmla="*/ 0 h 1761"/>
                <a:gd name="T86" fmla="*/ 0 w 2379"/>
                <a:gd name="T87" fmla="*/ 0 h 1761"/>
                <a:gd name="T88" fmla="*/ 0 w 2379"/>
                <a:gd name="T89" fmla="*/ 0 h 1761"/>
                <a:gd name="T90" fmla="*/ 0 w 2379"/>
                <a:gd name="T91" fmla="*/ 0 h 1761"/>
                <a:gd name="T92" fmla="*/ 0 w 2379"/>
                <a:gd name="T93" fmla="*/ 0 h 1761"/>
                <a:gd name="T94" fmla="*/ 0 w 2379"/>
                <a:gd name="T95" fmla="*/ 0 h 1761"/>
                <a:gd name="T96" fmla="*/ 0 w 2379"/>
                <a:gd name="T97" fmla="*/ 0 h 1761"/>
                <a:gd name="T98" fmla="*/ 0 w 2379"/>
                <a:gd name="T99" fmla="*/ 0 h 1761"/>
                <a:gd name="T100" fmla="*/ 0 w 2379"/>
                <a:gd name="T101" fmla="*/ 0 h 1761"/>
                <a:gd name="T102" fmla="*/ 0 w 2379"/>
                <a:gd name="T103" fmla="*/ 0 h 1761"/>
                <a:gd name="T104" fmla="*/ 0 w 2379"/>
                <a:gd name="T105" fmla="*/ 0 h 1761"/>
                <a:gd name="T106" fmla="*/ 0 w 2379"/>
                <a:gd name="T107" fmla="*/ 0 h 1761"/>
                <a:gd name="T108" fmla="*/ 0 w 2379"/>
                <a:gd name="T109" fmla="*/ 0 h 1761"/>
                <a:gd name="T110" fmla="*/ 0 w 2379"/>
                <a:gd name="T111" fmla="*/ 0 h 1761"/>
                <a:gd name="T112" fmla="*/ 0 w 2379"/>
                <a:gd name="T113" fmla="*/ 0 h 1761"/>
                <a:gd name="T114" fmla="*/ 0 w 2379"/>
                <a:gd name="T115" fmla="*/ 0 h 1761"/>
                <a:gd name="T116" fmla="*/ 0 w 2379"/>
                <a:gd name="T117" fmla="*/ 0 h 1761"/>
                <a:gd name="T118" fmla="*/ 0 w 2379"/>
                <a:gd name="T119" fmla="*/ 0 h 1761"/>
                <a:gd name="T120" fmla="*/ 0 w 2379"/>
                <a:gd name="T121" fmla="*/ 0 h 1761"/>
                <a:gd name="T122" fmla="*/ 0 w 2379"/>
                <a:gd name="T123" fmla="*/ 0 h 1761"/>
                <a:gd name="T124" fmla="*/ 0 w 2379"/>
                <a:gd name="T125" fmla="*/ 0 h 176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2379" h="1761">
                  <a:moveTo>
                    <a:pt x="2316" y="78"/>
                  </a:moveTo>
                  <a:lnTo>
                    <a:pt x="2379" y="70"/>
                  </a:lnTo>
                  <a:lnTo>
                    <a:pt x="2379" y="0"/>
                  </a:lnTo>
                  <a:lnTo>
                    <a:pt x="1654" y="0"/>
                  </a:lnTo>
                  <a:lnTo>
                    <a:pt x="1654" y="70"/>
                  </a:lnTo>
                  <a:lnTo>
                    <a:pt x="1718" y="78"/>
                  </a:lnTo>
                  <a:lnTo>
                    <a:pt x="1739" y="82"/>
                  </a:lnTo>
                  <a:lnTo>
                    <a:pt x="1759" y="86"/>
                  </a:lnTo>
                  <a:lnTo>
                    <a:pt x="1768" y="89"/>
                  </a:lnTo>
                  <a:lnTo>
                    <a:pt x="1776" y="91"/>
                  </a:lnTo>
                  <a:lnTo>
                    <a:pt x="1783" y="94"/>
                  </a:lnTo>
                  <a:lnTo>
                    <a:pt x="1790" y="98"/>
                  </a:lnTo>
                  <a:lnTo>
                    <a:pt x="1797" y="102"/>
                  </a:lnTo>
                  <a:lnTo>
                    <a:pt x="1803" y="106"/>
                  </a:lnTo>
                  <a:lnTo>
                    <a:pt x="1808" y="111"/>
                  </a:lnTo>
                  <a:lnTo>
                    <a:pt x="1813" y="117"/>
                  </a:lnTo>
                  <a:lnTo>
                    <a:pt x="1817" y="123"/>
                  </a:lnTo>
                  <a:lnTo>
                    <a:pt x="1821" y="129"/>
                  </a:lnTo>
                  <a:lnTo>
                    <a:pt x="1824" y="136"/>
                  </a:lnTo>
                  <a:lnTo>
                    <a:pt x="1827" y="144"/>
                  </a:lnTo>
                  <a:lnTo>
                    <a:pt x="1832" y="161"/>
                  </a:lnTo>
                  <a:lnTo>
                    <a:pt x="1836" y="183"/>
                  </a:lnTo>
                  <a:lnTo>
                    <a:pt x="1839" y="207"/>
                  </a:lnTo>
                  <a:lnTo>
                    <a:pt x="1841" y="236"/>
                  </a:lnTo>
                  <a:lnTo>
                    <a:pt x="1842" y="306"/>
                  </a:lnTo>
                  <a:lnTo>
                    <a:pt x="1843" y="395"/>
                  </a:lnTo>
                  <a:lnTo>
                    <a:pt x="1843" y="1369"/>
                  </a:lnTo>
                  <a:lnTo>
                    <a:pt x="1843" y="1405"/>
                  </a:lnTo>
                  <a:lnTo>
                    <a:pt x="1842" y="1439"/>
                  </a:lnTo>
                  <a:lnTo>
                    <a:pt x="1842" y="1468"/>
                  </a:lnTo>
                  <a:lnTo>
                    <a:pt x="1842" y="1496"/>
                  </a:lnTo>
                  <a:lnTo>
                    <a:pt x="1841" y="1520"/>
                  </a:lnTo>
                  <a:lnTo>
                    <a:pt x="1840" y="1543"/>
                  </a:lnTo>
                  <a:lnTo>
                    <a:pt x="1838" y="1563"/>
                  </a:lnTo>
                  <a:lnTo>
                    <a:pt x="1836" y="1581"/>
                  </a:lnTo>
                  <a:lnTo>
                    <a:pt x="1833" y="1594"/>
                  </a:lnTo>
                  <a:lnTo>
                    <a:pt x="1830" y="1606"/>
                  </a:lnTo>
                  <a:lnTo>
                    <a:pt x="1825" y="1617"/>
                  </a:lnTo>
                  <a:lnTo>
                    <a:pt x="1819" y="1628"/>
                  </a:lnTo>
                  <a:lnTo>
                    <a:pt x="1811" y="1638"/>
                  </a:lnTo>
                  <a:lnTo>
                    <a:pt x="1803" y="1647"/>
                  </a:lnTo>
                  <a:lnTo>
                    <a:pt x="1793" y="1655"/>
                  </a:lnTo>
                  <a:lnTo>
                    <a:pt x="1783" y="1662"/>
                  </a:lnTo>
                  <a:lnTo>
                    <a:pt x="1782" y="1663"/>
                  </a:lnTo>
                  <a:lnTo>
                    <a:pt x="1780" y="1664"/>
                  </a:lnTo>
                  <a:lnTo>
                    <a:pt x="1777" y="1666"/>
                  </a:lnTo>
                  <a:lnTo>
                    <a:pt x="1773" y="1668"/>
                  </a:lnTo>
                  <a:lnTo>
                    <a:pt x="1770" y="1670"/>
                  </a:lnTo>
                  <a:lnTo>
                    <a:pt x="1768" y="1671"/>
                  </a:lnTo>
                  <a:lnTo>
                    <a:pt x="1762" y="1673"/>
                  </a:lnTo>
                  <a:lnTo>
                    <a:pt x="1757" y="1675"/>
                  </a:lnTo>
                  <a:lnTo>
                    <a:pt x="1747" y="1680"/>
                  </a:lnTo>
                  <a:lnTo>
                    <a:pt x="1735" y="1683"/>
                  </a:lnTo>
                  <a:lnTo>
                    <a:pt x="1724" y="1685"/>
                  </a:lnTo>
                  <a:lnTo>
                    <a:pt x="1713" y="1687"/>
                  </a:lnTo>
                  <a:lnTo>
                    <a:pt x="1701" y="1689"/>
                  </a:lnTo>
                  <a:lnTo>
                    <a:pt x="1687" y="1690"/>
                  </a:lnTo>
                  <a:lnTo>
                    <a:pt x="1674" y="1691"/>
                  </a:lnTo>
                  <a:lnTo>
                    <a:pt x="1661" y="1691"/>
                  </a:lnTo>
                  <a:lnTo>
                    <a:pt x="1647" y="1691"/>
                  </a:lnTo>
                  <a:lnTo>
                    <a:pt x="1633" y="1690"/>
                  </a:lnTo>
                  <a:lnTo>
                    <a:pt x="1621" y="1689"/>
                  </a:lnTo>
                  <a:lnTo>
                    <a:pt x="1609" y="1687"/>
                  </a:lnTo>
                  <a:lnTo>
                    <a:pt x="1597" y="1685"/>
                  </a:lnTo>
                  <a:lnTo>
                    <a:pt x="1585" y="1683"/>
                  </a:lnTo>
                  <a:lnTo>
                    <a:pt x="1575" y="1680"/>
                  </a:lnTo>
                  <a:lnTo>
                    <a:pt x="1565" y="1675"/>
                  </a:lnTo>
                  <a:lnTo>
                    <a:pt x="1554" y="1671"/>
                  </a:lnTo>
                  <a:lnTo>
                    <a:pt x="1543" y="1667"/>
                  </a:lnTo>
                  <a:lnTo>
                    <a:pt x="1532" y="1661"/>
                  </a:lnTo>
                  <a:lnTo>
                    <a:pt x="1522" y="1655"/>
                  </a:lnTo>
                  <a:lnTo>
                    <a:pt x="1512" y="1648"/>
                  </a:lnTo>
                  <a:lnTo>
                    <a:pt x="1502" y="1640"/>
                  </a:lnTo>
                  <a:lnTo>
                    <a:pt x="1492" y="1631"/>
                  </a:lnTo>
                  <a:lnTo>
                    <a:pt x="1483" y="1620"/>
                  </a:lnTo>
                  <a:lnTo>
                    <a:pt x="1448" y="1573"/>
                  </a:lnTo>
                  <a:lnTo>
                    <a:pt x="1412" y="1523"/>
                  </a:lnTo>
                  <a:lnTo>
                    <a:pt x="1376" y="1471"/>
                  </a:lnTo>
                  <a:lnTo>
                    <a:pt x="1341" y="1418"/>
                  </a:lnTo>
                  <a:lnTo>
                    <a:pt x="1308" y="1364"/>
                  </a:lnTo>
                  <a:lnTo>
                    <a:pt x="1275" y="1310"/>
                  </a:lnTo>
                  <a:lnTo>
                    <a:pt x="1244" y="1257"/>
                  </a:lnTo>
                  <a:lnTo>
                    <a:pt x="1213" y="1204"/>
                  </a:lnTo>
                  <a:lnTo>
                    <a:pt x="1185" y="1154"/>
                  </a:lnTo>
                  <a:lnTo>
                    <a:pt x="1159" y="1105"/>
                  </a:lnTo>
                  <a:lnTo>
                    <a:pt x="1135" y="1060"/>
                  </a:lnTo>
                  <a:lnTo>
                    <a:pt x="1113" y="1018"/>
                  </a:lnTo>
                  <a:lnTo>
                    <a:pt x="1095" y="982"/>
                  </a:lnTo>
                  <a:lnTo>
                    <a:pt x="1079" y="949"/>
                  </a:lnTo>
                  <a:lnTo>
                    <a:pt x="1066" y="923"/>
                  </a:lnTo>
                  <a:lnTo>
                    <a:pt x="1057" y="902"/>
                  </a:lnTo>
                  <a:lnTo>
                    <a:pt x="1085" y="889"/>
                  </a:lnTo>
                  <a:lnTo>
                    <a:pt x="1115" y="873"/>
                  </a:lnTo>
                  <a:lnTo>
                    <a:pt x="1145" y="855"/>
                  </a:lnTo>
                  <a:lnTo>
                    <a:pt x="1174" y="835"/>
                  </a:lnTo>
                  <a:lnTo>
                    <a:pt x="1204" y="813"/>
                  </a:lnTo>
                  <a:lnTo>
                    <a:pt x="1231" y="790"/>
                  </a:lnTo>
                  <a:lnTo>
                    <a:pt x="1246" y="777"/>
                  </a:lnTo>
                  <a:lnTo>
                    <a:pt x="1259" y="764"/>
                  </a:lnTo>
                  <a:lnTo>
                    <a:pt x="1272" y="750"/>
                  </a:lnTo>
                  <a:lnTo>
                    <a:pt x="1284" y="737"/>
                  </a:lnTo>
                  <a:lnTo>
                    <a:pt x="1297" y="722"/>
                  </a:lnTo>
                  <a:lnTo>
                    <a:pt x="1309" y="707"/>
                  </a:lnTo>
                  <a:lnTo>
                    <a:pt x="1320" y="692"/>
                  </a:lnTo>
                  <a:lnTo>
                    <a:pt x="1330" y="676"/>
                  </a:lnTo>
                  <a:lnTo>
                    <a:pt x="1340" y="659"/>
                  </a:lnTo>
                  <a:lnTo>
                    <a:pt x="1350" y="642"/>
                  </a:lnTo>
                  <a:lnTo>
                    <a:pt x="1359" y="625"/>
                  </a:lnTo>
                  <a:lnTo>
                    <a:pt x="1366" y="607"/>
                  </a:lnTo>
                  <a:lnTo>
                    <a:pt x="1373" y="589"/>
                  </a:lnTo>
                  <a:lnTo>
                    <a:pt x="1380" y="570"/>
                  </a:lnTo>
                  <a:lnTo>
                    <a:pt x="1385" y="550"/>
                  </a:lnTo>
                  <a:lnTo>
                    <a:pt x="1390" y="531"/>
                  </a:lnTo>
                  <a:lnTo>
                    <a:pt x="1394" y="510"/>
                  </a:lnTo>
                  <a:lnTo>
                    <a:pt x="1397" y="489"/>
                  </a:lnTo>
                  <a:lnTo>
                    <a:pt x="1398" y="467"/>
                  </a:lnTo>
                  <a:lnTo>
                    <a:pt x="1399" y="446"/>
                  </a:lnTo>
                  <a:lnTo>
                    <a:pt x="1398" y="408"/>
                  </a:lnTo>
                  <a:lnTo>
                    <a:pt x="1394" y="373"/>
                  </a:lnTo>
                  <a:lnTo>
                    <a:pt x="1388" y="338"/>
                  </a:lnTo>
                  <a:lnTo>
                    <a:pt x="1381" y="306"/>
                  </a:lnTo>
                  <a:lnTo>
                    <a:pt x="1372" y="277"/>
                  </a:lnTo>
                  <a:lnTo>
                    <a:pt x="1361" y="249"/>
                  </a:lnTo>
                  <a:lnTo>
                    <a:pt x="1349" y="224"/>
                  </a:lnTo>
                  <a:lnTo>
                    <a:pt x="1334" y="200"/>
                  </a:lnTo>
                  <a:lnTo>
                    <a:pt x="1319" y="178"/>
                  </a:lnTo>
                  <a:lnTo>
                    <a:pt x="1302" y="157"/>
                  </a:lnTo>
                  <a:lnTo>
                    <a:pt x="1283" y="138"/>
                  </a:lnTo>
                  <a:lnTo>
                    <a:pt x="1264" y="122"/>
                  </a:lnTo>
                  <a:lnTo>
                    <a:pt x="1244" y="105"/>
                  </a:lnTo>
                  <a:lnTo>
                    <a:pt x="1221" y="91"/>
                  </a:lnTo>
                  <a:lnTo>
                    <a:pt x="1199" y="78"/>
                  </a:lnTo>
                  <a:lnTo>
                    <a:pt x="1175" y="67"/>
                  </a:lnTo>
                  <a:lnTo>
                    <a:pt x="1152" y="56"/>
                  </a:lnTo>
                  <a:lnTo>
                    <a:pt x="1127" y="46"/>
                  </a:lnTo>
                  <a:lnTo>
                    <a:pt x="1102" y="38"/>
                  </a:lnTo>
                  <a:lnTo>
                    <a:pt x="1076" y="31"/>
                  </a:lnTo>
                  <a:lnTo>
                    <a:pt x="1050" y="25"/>
                  </a:lnTo>
                  <a:lnTo>
                    <a:pt x="1023" y="20"/>
                  </a:lnTo>
                  <a:lnTo>
                    <a:pt x="997" y="16"/>
                  </a:lnTo>
                  <a:lnTo>
                    <a:pt x="971" y="11"/>
                  </a:lnTo>
                  <a:lnTo>
                    <a:pt x="945" y="8"/>
                  </a:lnTo>
                  <a:lnTo>
                    <a:pt x="918" y="5"/>
                  </a:lnTo>
                  <a:lnTo>
                    <a:pt x="892" y="4"/>
                  </a:lnTo>
                  <a:lnTo>
                    <a:pt x="866" y="2"/>
                  </a:lnTo>
                  <a:lnTo>
                    <a:pt x="816" y="1"/>
                  </a:lnTo>
                  <a:lnTo>
                    <a:pt x="769" y="0"/>
                  </a:lnTo>
                  <a:lnTo>
                    <a:pt x="0" y="0"/>
                  </a:lnTo>
                  <a:lnTo>
                    <a:pt x="0" y="70"/>
                  </a:lnTo>
                  <a:lnTo>
                    <a:pt x="61" y="78"/>
                  </a:lnTo>
                  <a:lnTo>
                    <a:pt x="85" y="82"/>
                  </a:lnTo>
                  <a:lnTo>
                    <a:pt x="104" y="86"/>
                  </a:lnTo>
                  <a:lnTo>
                    <a:pt x="121" y="91"/>
                  </a:lnTo>
                  <a:lnTo>
                    <a:pt x="136" y="97"/>
                  </a:lnTo>
                  <a:lnTo>
                    <a:pt x="142" y="101"/>
                  </a:lnTo>
                  <a:lnTo>
                    <a:pt x="148" y="105"/>
                  </a:lnTo>
                  <a:lnTo>
                    <a:pt x="153" y="109"/>
                  </a:lnTo>
                  <a:lnTo>
                    <a:pt x="158" y="114"/>
                  </a:lnTo>
                  <a:lnTo>
                    <a:pt x="163" y="121"/>
                  </a:lnTo>
                  <a:lnTo>
                    <a:pt x="167" y="127"/>
                  </a:lnTo>
                  <a:lnTo>
                    <a:pt x="170" y="134"/>
                  </a:lnTo>
                  <a:lnTo>
                    <a:pt x="173" y="141"/>
                  </a:lnTo>
                  <a:lnTo>
                    <a:pt x="176" y="150"/>
                  </a:lnTo>
                  <a:lnTo>
                    <a:pt x="178" y="159"/>
                  </a:lnTo>
                  <a:lnTo>
                    <a:pt x="181" y="169"/>
                  </a:lnTo>
                  <a:lnTo>
                    <a:pt x="182" y="180"/>
                  </a:lnTo>
                  <a:lnTo>
                    <a:pt x="186" y="204"/>
                  </a:lnTo>
                  <a:lnTo>
                    <a:pt x="188" y="233"/>
                  </a:lnTo>
                  <a:lnTo>
                    <a:pt x="190" y="303"/>
                  </a:lnTo>
                  <a:lnTo>
                    <a:pt x="190" y="393"/>
                  </a:lnTo>
                  <a:lnTo>
                    <a:pt x="190" y="1366"/>
                  </a:lnTo>
                  <a:lnTo>
                    <a:pt x="190" y="1456"/>
                  </a:lnTo>
                  <a:lnTo>
                    <a:pt x="188" y="1527"/>
                  </a:lnTo>
                  <a:lnTo>
                    <a:pt x="186" y="1555"/>
                  </a:lnTo>
                  <a:lnTo>
                    <a:pt x="182" y="1580"/>
                  </a:lnTo>
                  <a:lnTo>
                    <a:pt x="179" y="1601"/>
                  </a:lnTo>
                  <a:lnTo>
                    <a:pt x="174" y="1618"/>
                  </a:lnTo>
                  <a:lnTo>
                    <a:pt x="171" y="1627"/>
                  </a:lnTo>
                  <a:lnTo>
                    <a:pt x="167" y="1634"/>
                  </a:lnTo>
                  <a:lnTo>
                    <a:pt x="163" y="1640"/>
                  </a:lnTo>
                  <a:lnTo>
                    <a:pt x="159" y="1646"/>
                  </a:lnTo>
                  <a:lnTo>
                    <a:pt x="154" y="1651"/>
                  </a:lnTo>
                  <a:lnTo>
                    <a:pt x="149" y="1656"/>
                  </a:lnTo>
                  <a:lnTo>
                    <a:pt x="143" y="1660"/>
                  </a:lnTo>
                  <a:lnTo>
                    <a:pt x="137" y="1664"/>
                  </a:lnTo>
                  <a:lnTo>
                    <a:pt x="129" y="1668"/>
                  </a:lnTo>
                  <a:lnTo>
                    <a:pt x="122" y="1671"/>
                  </a:lnTo>
                  <a:lnTo>
                    <a:pt x="114" y="1673"/>
                  </a:lnTo>
                  <a:lnTo>
                    <a:pt x="106" y="1677"/>
                  </a:lnTo>
                  <a:lnTo>
                    <a:pt x="87" y="1681"/>
                  </a:lnTo>
                  <a:lnTo>
                    <a:pt x="64" y="1685"/>
                  </a:lnTo>
                  <a:lnTo>
                    <a:pt x="0" y="1693"/>
                  </a:lnTo>
                  <a:lnTo>
                    <a:pt x="0" y="1761"/>
                  </a:lnTo>
                  <a:lnTo>
                    <a:pt x="726" y="1761"/>
                  </a:lnTo>
                  <a:lnTo>
                    <a:pt x="726" y="1693"/>
                  </a:lnTo>
                  <a:lnTo>
                    <a:pt x="662" y="1685"/>
                  </a:lnTo>
                  <a:lnTo>
                    <a:pt x="640" y="1681"/>
                  </a:lnTo>
                  <a:lnTo>
                    <a:pt x="620" y="1677"/>
                  </a:lnTo>
                  <a:lnTo>
                    <a:pt x="612" y="1673"/>
                  </a:lnTo>
                  <a:lnTo>
                    <a:pt x="604" y="1671"/>
                  </a:lnTo>
                  <a:lnTo>
                    <a:pt x="597" y="1668"/>
                  </a:lnTo>
                  <a:lnTo>
                    <a:pt x="590" y="1664"/>
                  </a:lnTo>
                  <a:lnTo>
                    <a:pt x="583" y="1660"/>
                  </a:lnTo>
                  <a:lnTo>
                    <a:pt x="577" y="1656"/>
                  </a:lnTo>
                  <a:lnTo>
                    <a:pt x="572" y="1652"/>
                  </a:lnTo>
                  <a:lnTo>
                    <a:pt x="567" y="1646"/>
                  </a:lnTo>
                  <a:lnTo>
                    <a:pt x="563" y="1641"/>
                  </a:lnTo>
                  <a:lnTo>
                    <a:pt x="559" y="1634"/>
                  </a:lnTo>
                  <a:lnTo>
                    <a:pt x="555" y="1627"/>
                  </a:lnTo>
                  <a:lnTo>
                    <a:pt x="552" y="1619"/>
                  </a:lnTo>
                  <a:lnTo>
                    <a:pt x="547" y="1601"/>
                  </a:lnTo>
                  <a:lnTo>
                    <a:pt x="544" y="1581"/>
                  </a:lnTo>
                  <a:lnTo>
                    <a:pt x="541" y="1556"/>
                  </a:lnTo>
                  <a:lnTo>
                    <a:pt x="539" y="1528"/>
                  </a:lnTo>
                  <a:lnTo>
                    <a:pt x="537" y="1458"/>
                  </a:lnTo>
                  <a:lnTo>
                    <a:pt x="537" y="1369"/>
                  </a:lnTo>
                  <a:lnTo>
                    <a:pt x="537" y="999"/>
                  </a:lnTo>
                  <a:lnTo>
                    <a:pt x="622" y="999"/>
                  </a:lnTo>
                  <a:lnTo>
                    <a:pt x="638" y="999"/>
                  </a:lnTo>
                  <a:lnTo>
                    <a:pt x="652" y="1000"/>
                  </a:lnTo>
                  <a:lnTo>
                    <a:pt x="665" y="1001"/>
                  </a:lnTo>
                  <a:lnTo>
                    <a:pt x="678" y="1003"/>
                  </a:lnTo>
                  <a:lnTo>
                    <a:pt x="690" y="1006"/>
                  </a:lnTo>
                  <a:lnTo>
                    <a:pt x="701" y="1009"/>
                  </a:lnTo>
                  <a:lnTo>
                    <a:pt x="712" y="1012"/>
                  </a:lnTo>
                  <a:lnTo>
                    <a:pt x="721" y="1016"/>
                  </a:lnTo>
                  <a:lnTo>
                    <a:pt x="730" y="1021"/>
                  </a:lnTo>
                  <a:lnTo>
                    <a:pt x="740" y="1027"/>
                  </a:lnTo>
                  <a:lnTo>
                    <a:pt x="748" y="1033"/>
                  </a:lnTo>
                  <a:lnTo>
                    <a:pt x="756" y="1039"/>
                  </a:lnTo>
                  <a:lnTo>
                    <a:pt x="763" y="1046"/>
                  </a:lnTo>
                  <a:lnTo>
                    <a:pt x="770" y="1054"/>
                  </a:lnTo>
                  <a:lnTo>
                    <a:pt x="777" y="1061"/>
                  </a:lnTo>
                  <a:lnTo>
                    <a:pt x="783" y="1070"/>
                  </a:lnTo>
                  <a:lnTo>
                    <a:pt x="796" y="1089"/>
                  </a:lnTo>
                  <a:lnTo>
                    <a:pt x="808" y="1109"/>
                  </a:lnTo>
                  <a:lnTo>
                    <a:pt x="819" y="1133"/>
                  </a:lnTo>
                  <a:lnTo>
                    <a:pt x="831" y="1157"/>
                  </a:lnTo>
                  <a:lnTo>
                    <a:pt x="857" y="1213"/>
                  </a:lnTo>
                  <a:lnTo>
                    <a:pt x="888" y="1277"/>
                  </a:lnTo>
                  <a:lnTo>
                    <a:pt x="991" y="1473"/>
                  </a:lnTo>
                  <a:lnTo>
                    <a:pt x="1002" y="1496"/>
                  </a:lnTo>
                  <a:lnTo>
                    <a:pt x="1014" y="1519"/>
                  </a:lnTo>
                  <a:lnTo>
                    <a:pt x="1028" y="1544"/>
                  </a:lnTo>
                  <a:lnTo>
                    <a:pt x="1045" y="1568"/>
                  </a:lnTo>
                  <a:lnTo>
                    <a:pt x="1062" y="1592"/>
                  </a:lnTo>
                  <a:lnTo>
                    <a:pt x="1081" y="1616"/>
                  </a:lnTo>
                  <a:lnTo>
                    <a:pt x="1092" y="1628"/>
                  </a:lnTo>
                  <a:lnTo>
                    <a:pt x="1103" y="1639"/>
                  </a:lnTo>
                  <a:lnTo>
                    <a:pt x="1114" y="1650"/>
                  </a:lnTo>
                  <a:lnTo>
                    <a:pt x="1126" y="1661"/>
                  </a:lnTo>
                  <a:lnTo>
                    <a:pt x="1138" y="1671"/>
                  </a:lnTo>
                  <a:lnTo>
                    <a:pt x="1152" y="1682"/>
                  </a:lnTo>
                  <a:lnTo>
                    <a:pt x="1166" y="1692"/>
                  </a:lnTo>
                  <a:lnTo>
                    <a:pt x="1181" y="1701"/>
                  </a:lnTo>
                  <a:lnTo>
                    <a:pt x="1197" y="1710"/>
                  </a:lnTo>
                  <a:lnTo>
                    <a:pt x="1213" y="1718"/>
                  </a:lnTo>
                  <a:lnTo>
                    <a:pt x="1229" y="1725"/>
                  </a:lnTo>
                  <a:lnTo>
                    <a:pt x="1248" y="1733"/>
                  </a:lnTo>
                  <a:lnTo>
                    <a:pt x="1266" y="1739"/>
                  </a:lnTo>
                  <a:lnTo>
                    <a:pt x="1285" y="1745"/>
                  </a:lnTo>
                  <a:lnTo>
                    <a:pt x="1306" y="1749"/>
                  </a:lnTo>
                  <a:lnTo>
                    <a:pt x="1326" y="1753"/>
                  </a:lnTo>
                  <a:lnTo>
                    <a:pt x="1349" y="1757"/>
                  </a:lnTo>
                  <a:lnTo>
                    <a:pt x="1371" y="1759"/>
                  </a:lnTo>
                  <a:lnTo>
                    <a:pt x="1396" y="1760"/>
                  </a:lnTo>
                  <a:lnTo>
                    <a:pt x="1420" y="1761"/>
                  </a:lnTo>
                  <a:lnTo>
                    <a:pt x="2379" y="1761"/>
                  </a:lnTo>
                  <a:lnTo>
                    <a:pt x="2379" y="1693"/>
                  </a:lnTo>
                  <a:lnTo>
                    <a:pt x="2316" y="1685"/>
                  </a:lnTo>
                  <a:lnTo>
                    <a:pt x="2293" y="1681"/>
                  </a:lnTo>
                  <a:lnTo>
                    <a:pt x="2274" y="1677"/>
                  </a:lnTo>
                  <a:lnTo>
                    <a:pt x="2265" y="1673"/>
                  </a:lnTo>
                  <a:lnTo>
                    <a:pt x="2258" y="1671"/>
                  </a:lnTo>
                  <a:lnTo>
                    <a:pt x="2250" y="1668"/>
                  </a:lnTo>
                  <a:lnTo>
                    <a:pt x="2242" y="1664"/>
                  </a:lnTo>
                  <a:lnTo>
                    <a:pt x="2236" y="1660"/>
                  </a:lnTo>
                  <a:lnTo>
                    <a:pt x="2231" y="1656"/>
                  </a:lnTo>
                  <a:lnTo>
                    <a:pt x="2225" y="1652"/>
                  </a:lnTo>
                  <a:lnTo>
                    <a:pt x="2221" y="1646"/>
                  </a:lnTo>
                  <a:lnTo>
                    <a:pt x="2216" y="1641"/>
                  </a:lnTo>
                  <a:lnTo>
                    <a:pt x="2212" y="1634"/>
                  </a:lnTo>
                  <a:lnTo>
                    <a:pt x="2209" y="1627"/>
                  </a:lnTo>
                  <a:lnTo>
                    <a:pt x="2206" y="1619"/>
                  </a:lnTo>
                  <a:lnTo>
                    <a:pt x="2201" y="1601"/>
                  </a:lnTo>
                  <a:lnTo>
                    <a:pt x="2196" y="1581"/>
                  </a:lnTo>
                  <a:lnTo>
                    <a:pt x="2193" y="1556"/>
                  </a:lnTo>
                  <a:lnTo>
                    <a:pt x="2191" y="1528"/>
                  </a:lnTo>
                  <a:lnTo>
                    <a:pt x="2190" y="1458"/>
                  </a:lnTo>
                  <a:lnTo>
                    <a:pt x="2190" y="1369"/>
                  </a:lnTo>
                  <a:lnTo>
                    <a:pt x="2190" y="393"/>
                  </a:lnTo>
                  <a:lnTo>
                    <a:pt x="2190" y="304"/>
                  </a:lnTo>
                  <a:lnTo>
                    <a:pt x="2191" y="235"/>
                  </a:lnTo>
                  <a:lnTo>
                    <a:pt x="2193" y="206"/>
                  </a:lnTo>
                  <a:lnTo>
                    <a:pt x="2196" y="182"/>
                  </a:lnTo>
                  <a:lnTo>
                    <a:pt x="2201" y="161"/>
                  </a:lnTo>
                  <a:lnTo>
                    <a:pt x="2206" y="143"/>
                  </a:lnTo>
                  <a:lnTo>
                    <a:pt x="2209" y="136"/>
                  </a:lnTo>
                  <a:lnTo>
                    <a:pt x="2212" y="129"/>
                  </a:lnTo>
                  <a:lnTo>
                    <a:pt x="2216" y="122"/>
                  </a:lnTo>
                  <a:lnTo>
                    <a:pt x="2221" y="117"/>
                  </a:lnTo>
                  <a:lnTo>
                    <a:pt x="2225" y="110"/>
                  </a:lnTo>
                  <a:lnTo>
                    <a:pt x="2231" y="106"/>
                  </a:lnTo>
                  <a:lnTo>
                    <a:pt x="2236" y="102"/>
                  </a:lnTo>
                  <a:lnTo>
                    <a:pt x="2242" y="98"/>
                  </a:lnTo>
                  <a:lnTo>
                    <a:pt x="2258" y="91"/>
                  </a:lnTo>
                  <a:lnTo>
                    <a:pt x="2274" y="86"/>
                  </a:lnTo>
                  <a:lnTo>
                    <a:pt x="2293" y="82"/>
                  </a:lnTo>
                  <a:lnTo>
                    <a:pt x="2316" y="78"/>
                  </a:lnTo>
                  <a:close/>
                  <a:moveTo>
                    <a:pt x="667" y="889"/>
                  </a:moveTo>
                  <a:lnTo>
                    <a:pt x="537" y="889"/>
                  </a:lnTo>
                  <a:lnTo>
                    <a:pt x="537" y="112"/>
                  </a:lnTo>
                  <a:lnTo>
                    <a:pt x="554" y="107"/>
                  </a:lnTo>
                  <a:lnTo>
                    <a:pt x="570" y="103"/>
                  </a:lnTo>
                  <a:lnTo>
                    <a:pt x="588" y="100"/>
                  </a:lnTo>
                  <a:lnTo>
                    <a:pt x="605" y="98"/>
                  </a:lnTo>
                  <a:lnTo>
                    <a:pt x="622" y="96"/>
                  </a:lnTo>
                  <a:lnTo>
                    <a:pt x="640" y="94"/>
                  </a:lnTo>
                  <a:lnTo>
                    <a:pt x="657" y="94"/>
                  </a:lnTo>
                  <a:lnTo>
                    <a:pt x="675" y="93"/>
                  </a:lnTo>
                  <a:lnTo>
                    <a:pt x="696" y="94"/>
                  </a:lnTo>
                  <a:lnTo>
                    <a:pt x="715" y="95"/>
                  </a:lnTo>
                  <a:lnTo>
                    <a:pt x="733" y="97"/>
                  </a:lnTo>
                  <a:lnTo>
                    <a:pt x="753" y="100"/>
                  </a:lnTo>
                  <a:lnTo>
                    <a:pt x="771" y="103"/>
                  </a:lnTo>
                  <a:lnTo>
                    <a:pt x="790" y="107"/>
                  </a:lnTo>
                  <a:lnTo>
                    <a:pt x="807" y="113"/>
                  </a:lnTo>
                  <a:lnTo>
                    <a:pt x="824" y="119"/>
                  </a:lnTo>
                  <a:lnTo>
                    <a:pt x="841" y="126"/>
                  </a:lnTo>
                  <a:lnTo>
                    <a:pt x="857" y="133"/>
                  </a:lnTo>
                  <a:lnTo>
                    <a:pt x="873" y="141"/>
                  </a:lnTo>
                  <a:lnTo>
                    <a:pt x="888" y="150"/>
                  </a:lnTo>
                  <a:lnTo>
                    <a:pt x="903" y="160"/>
                  </a:lnTo>
                  <a:lnTo>
                    <a:pt x="917" y="171"/>
                  </a:lnTo>
                  <a:lnTo>
                    <a:pt x="930" y="182"/>
                  </a:lnTo>
                  <a:lnTo>
                    <a:pt x="944" y="193"/>
                  </a:lnTo>
                  <a:lnTo>
                    <a:pt x="956" y="206"/>
                  </a:lnTo>
                  <a:lnTo>
                    <a:pt x="967" y="220"/>
                  </a:lnTo>
                  <a:lnTo>
                    <a:pt x="978" y="234"/>
                  </a:lnTo>
                  <a:lnTo>
                    <a:pt x="988" y="248"/>
                  </a:lnTo>
                  <a:lnTo>
                    <a:pt x="999" y="263"/>
                  </a:lnTo>
                  <a:lnTo>
                    <a:pt x="1007" y="280"/>
                  </a:lnTo>
                  <a:lnTo>
                    <a:pt x="1015" y="296"/>
                  </a:lnTo>
                  <a:lnTo>
                    <a:pt x="1023" y="314"/>
                  </a:lnTo>
                  <a:lnTo>
                    <a:pt x="1029" y="332"/>
                  </a:lnTo>
                  <a:lnTo>
                    <a:pt x="1035" y="351"/>
                  </a:lnTo>
                  <a:lnTo>
                    <a:pt x="1041" y="371"/>
                  </a:lnTo>
                  <a:lnTo>
                    <a:pt x="1045" y="391"/>
                  </a:lnTo>
                  <a:lnTo>
                    <a:pt x="1048" y="411"/>
                  </a:lnTo>
                  <a:lnTo>
                    <a:pt x="1050" y="433"/>
                  </a:lnTo>
                  <a:lnTo>
                    <a:pt x="1051" y="455"/>
                  </a:lnTo>
                  <a:lnTo>
                    <a:pt x="1052" y="478"/>
                  </a:lnTo>
                  <a:lnTo>
                    <a:pt x="1052" y="501"/>
                  </a:lnTo>
                  <a:lnTo>
                    <a:pt x="1051" y="528"/>
                  </a:lnTo>
                  <a:lnTo>
                    <a:pt x="1049" y="558"/>
                  </a:lnTo>
                  <a:lnTo>
                    <a:pt x="1045" y="590"/>
                  </a:lnTo>
                  <a:lnTo>
                    <a:pt x="1042" y="607"/>
                  </a:lnTo>
                  <a:lnTo>
                    <a:pt x="1038" y="624"/>
                  </a:lnTo>
                  <a:lnTo>
                    <a:pt x="1034" y="641"/>
                  </a:lnTo>
                  <a:lnTo>
                    <a:pt x="1029" y="658"/>
                  </a:lnTo>
                  <a:lnTo>
                    <a:pt x="1023" y="676"/>
                  </a:lnTo>
                  <a:lnTo>
                    <a:pt x="1017" y="692"/>
                  </a:lnTo>
                  <a:lnTo>
                    <a:pt x="1009" y="709"/>
                  </a:lnTo>
                  <a:lnTo>
                    <a:pt x="1001" y="727"/>
                  </a:lnTo>
                  <a:lnTo>
                    <a:pt x="991" y="743"/>
                  </a:lnTo>
                  <a:lnTo>
                    <a:pt x="980" y="758"/>
                  </a:lnTo>
                  <a:lnTo>
                    <a:pt x="968" y="774"/>
                  </a:lnTo>
                  <a:lnTo>
                    <a:pt x="954" y="789"/>
                  </a:lnTo>
                  <a:lnTo>
                    <a:pt x="940" y="803"/>
                  </a:lnTo>
                  <a:lnTo>
                    <a:pt x="923" y="816"/>
                  </a:lnTo>
                  <a:lnTo>
                    <a:pt x="906" y="829"/>
                  </a:lnTo>
                  <a:lnTo>
                    <a:pt x="886" y="841"/>
                  </a:lnTo>
                  <a:lnTo>
                    <a:pt x="865" y="851"/>
                  </a:lnTo>
                  <a:lnTo>
                    <a:pt x="843" y="860"/>
                  </a:lnTo>
                  <a:lnTo>
                    <a:pt x="818" y="868"/>
                  </a:lnTo>
                  <a:lnTo>
                    <a:pt x="792" y="876"/>
                  </a:lnTo>
                  <a:lnTo>
                    <a:pt x="764" y="882"/>
                  </a:lnTo>
                  <a:lnTo>
                    <a:pt x="733" y="885"/>
                  </a:lnTo>
                  <a:lnTo>
                    <a:pt x="702" y="888"/>
                  </a:lnTo>
                  <a:lnTo>
                    <a:pt x="667" y="88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52">
              <a:extLst>
                <a:ext uri="{FF2B5EF4-FFF2-40B4-BE49-F238E27FC236}">
                  <a16:creationId xmlns:a16="http://schemas.microsoft.com/office/drawing/2014/main" id="{24C26955-EFFB-4FE5-9200-715D8B124CA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543" y="377"/>
              <a:ext cx="124" cy="160"/>
            </a:xfrm>
            <a:custGeom>
              <a:avLst/>
              <a:gdLst>
                <a:gd name="T0" fmla="*/ 0 w 1365"/>
                <a:gd name="T1" fmla="*/ 0 h 1761"/>
                <a:gd name="T2" fmla="*/ 0 w 1365"/>
                <a:gd name="T3" fmla="*/ 0 h 1761"/>
                <a:gd name="T4" fmla="*/ 0 w 1365"/>
                <a:gd name="T5" fmla="*/ 0 h 1761"/>
                <a:gd name="T6" fmla="*/ 0 w 1365"/>
                <a:gd name="T7" fmla="*/ 0 h 1761"/>
                <a:gd name="T8" fmla="*/ 0 w 1365"/>
                <a:gd name="T9" fmla="*/ 0 h 1761"/>
                <a:gd name="T10" fmla="*/ 0 w 1365"/>
                <a:gd name="T11" fmla="*/ 0 h 1761"/>
                <a:gd name="T12" fmla="*/ 0 w 1365"/>
                <a:gd name="T13" fmla="*/ 0 h 1761"/>
                <a:gd name="T14" fmla="*/ 0 w 1365"/>
                <a:gd name="T15" fmla="*/ 0 h 1761"/>
                <a:gd name="T16" fmla="*/ 0 w 1365"/>
                <a:gd name="T17" fmla="*/ 0 h 1761"/>
                <a:gd name="T18" fmla="*/ 0 w 1365"/>
                <a:gd name="T19" fmla="*/ 0 h 1761"/>
                <a:gd name="T20" fmla="*/ 0 w 1365"/>
                <a:gd name="T21" fmla="*/ 0 h 1761"/>
                <a:gd name="T22" fmla="*/ 0 w 1365"/>
                <a:gd name="T23" fmla="*/ 0 h 1761"/>
                <a:gd name="T24" fmla="*/ 0 w 1365"/>
                <a:gd name="T25" fmla="*/ 0 h 1761"/>
                <a:gd name="T26" fmla="*/ 0 w 1365"/>
                <a:gd name="T27" fmla="*/ 0 h 1761"/>
                <a:gd name="T28" fmla="*/ 0 w 1365"/>
                <a:gd name="T29" fmla="*/ 0 h 1761"/>
                <a:gd name="T30" fmla="*/ 0 w 1365"/>
                <a:gd name="T31" fmla="*/ 0 h 1761"/>
                <a:gd name="T32" fmla="*/ 0 w 1365"/>
                <a:gd name="T33" fmla="*/ 0 h 1761"/>
                <a:gd name="T34" fmla="*/ 0 w 1365"/>
                <a:gd name="T35" fmla="*/ 0 h 1761"/>
                <a:gd name="T36" fmla="*/ 0 w 1365"/>
                <a:gd name="T37" fmla="*/ 0 h 1761"/>
                <a:gd name="T38" fmla="*/ 0 w 1365"/>
                <a:gd name="T39" fmla="*/ 0 h 1761"/>
                <a:gd name="T40" fmla="*/ 0 w 1365"/>
                <a:gd name="T41" fmla="*/ 0 h 1761"/>
                <a:gd name="T42" fmla="*/ 0 w 1365"/>
                <a:gd name="T43" fmla="*/ 0 h 1761"/>
                <a:gd name="T44" fmla="*/ 0 w 1365"/>
                <a:gd name="T45" fmla="*/ 0 h 1761"/>
                <a:gd name="T46" fmla="*/ 0 w 1365"/>
                <a:gd name="T47" fmla="*/ 0 h 1761"/>
                <a:gd name="T48" fmla="*/ 0 w 1365"/>
                <a:gd name="T49" fmla="*/ 0 h 1761"/>
                <a:gd name="T50" fmla="*/ 0 w 1365"/>
                <a:gd name="T51" fmla="*/ 0 h 1761"/>
                <a:gd name="T52" fmla="*/ 0 w 1365"/>
                <a:gd name="T53" fmla="*/ 0 h 1761"/>
                <a:gd name="T54" fmla="*/ 0 w 1365"/>
                <a:gd name="T55" fmla="*/ 0 h 1761"/>
                <a:gd name="T56" fmla="*/ 0 w 1365"/>
                <a:gd name="T57" fmla="*/ 0 h 1761"/>
                <a:gd name="T58" fmla="*/ 0 w 1365"/>
                <a:gd name="T59" fmla="*/ 0 h 1761"/>
                <a:gd name="T60" fmla="*/ 0 w 1365"/>
                <a:gd name="T61" fmla="*/ 0 h 1761"/>
                <a:gd name="T62" fmla="*/ 0 w 1365"/>
                <a:gd name="T63" fmla="*/ 0 h 1761"/>
                <a:gd name="T64" fmla="*/ 0 w 1365"/>
                <a:gd name="T65" fmla="*/ 0 h 1761"/>
                <a:gd name="T66" fmla="*/ 0 w 1365"/>
                <a:gd name="T67" fmla="*/ 0 h 1761"/>
                <a:gd name="T68" fmla="*/ 0 w 1365"/>
                <a:gd name="T69" fmla="*/ 0 h 1761"/>
                <a:gd name="T70" fmla="*/ 0 w 1365"/>
                <a:gd name="T71" fmla="*/ 0 h 1761"/>
                <a:gd name="T72" fmla="*/ 0 w 1365"/>
                <a:gd name="T73" fmla="*/ 0 h 1761"/>
                <a:gd name="T74" fmla="*/ 0 w 1365"/>
                <a:gd name="T75" fmla="*/ 0 h 1761"/>
                <a:gd name="T76" fmla="*/ 0 w 1365"/>
                <a:gd name="T77" fmla="*/ 0 h 1761"/>
                <a:gd name="T78" fmla="*/ 0 w 1365"/>
                <a:gd name="T79" fmla="*/ 0 h 1761"/>
                <a:gd name="T80" fmla="*/ 0 w 1365"/>
                <a:gd name="T81" fmla="*/ 0 h 1761"/>
                <a:gd name="T82" fmla="*/ 0 w 1365"/>
                <a:gd name="T83" fmla="*/ 0 h 1761"/>
                <a:gd name="T84" fmla="*/ 0 w 1365"/>
                <a:gd name="T85" fmla="*/ 0 h 1761"/>
                <a:gd name="T86" fmla="*/ 0 w 1365"/>
                <a:gd name="T87" fmla="*/ 0 h 1761"/>
                <a:gd name="T88" fmla="*/ 0 w 1365"/>
                <a:gd name="T89" fmla="*/ 0 h 1761"/>
                <a:gd name="T90" fmla="*/ 0 w 1365"/>
                <a:gd name="T91" fmla="*/ 0 h 1761"/>
                <a:gd name="T92" fmla="*/ 0 w 1365"/>
                <a:gd name="T93" fmla="*/ 0 h 1761"/>
                <a:gd name="T94" fmla="*/ 0 w 1365"/>
                <a:gd name="T95" fmla="*/ 0 h 1761"/>
                <a:gd name="T96" fmla="*/ 0 w 1365"/>
                <a:gd name="T97" fmla="*/ 0 h 1761"/>
                <a:gd name="T98" fmla="*/ 0 w 1365"/>
                <a:gd name="T99" fmla="*/ 0 h 1761"/>
                <a:gd name="T100" fmla="*/ 0 w 1365"/>
                <a:gd name="T101" fmla="*/ 0 h 1761"/>
                <a:gd name="T102" fmla="*/ 0 w 1365"/>
                <a:gd name="T103" fmla="*/ 0 h 1761"/>
                <a:gd name="T104" fmla="*/ 0 w 1365"/>
                <a:gd name="T105" fmla="*/ 0 h 1761"/>
                <a:gd name="T106" fmla="*/ 0 w 1365"/>
                <a:gd name="T107" fmla="*/ 0 h 1761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1365" h="1761">
                  <a:moveTo>
                    <a:pt x="1285" y="1270"/>
                  </a:moveTo>
                  <a:lnTo>
                    <a:pt x="1276" y="1307"/>
                  </a:lnTo>
                  <a:lnTo>
                    <a:pt x="1265" y="1344"/>
                  </a:lnTo>
                  <a:lnTo>
                    <a:pt x="1255" y="1380"/>
                  </a:lnTo>
                  <a:lnTo>
                    <a:pt x="1243" y="1414"/>
                  </a:lnTo>
                  <a:lnTo>
                    <a:pt x="1237" y="1431"/>
                  </a:lnTo>
                  <a:lnTo>
                    <a:pt x="1230" y="1448"/>
                  </a:lnTo>
                  <a:lnTo>
                    <a:pt x="1223" y="1464"/>
                  </a:lnTo>
                  <a:lnTo>
                    <a:pt x="1213" y="1480"/>
                  </a:lnTo>
                  <a:lnTo>
                    <a:pt x="1204" y="1495"/>
                  </a:lnTo>
                  <a:lnTo>
                    <a:pt x="1195" y="1510"/>
                  </a:lnTo>
                  <a:lnTo>
                    <a:pt x="1184" y="1524"/>
                  </a:lnTo>
                  <a:lnTo>
                    <a:pt x="1173" y="1539"/>
                  </a:lnTo>
                  <a:lnTo>
                    <a:pt x="1160" y="1552"/>
                  </a:lnTo>
                  <a:lnTo>
                    <a:pt x="1146" y="1565"/>
                  </a:lnTo>
                  <a:lnTo>
                    <a:pt x="1132" y="1578"/>
                  </a:lnTo>
                  <a:lnTo>
                    <a:pt x="1115" y="1589"/>
                  </a:lnTo>
                  <a:lnTo>
                    <a:pt x="1098" y="1599"/>
                  </a:lnTo>
                  <a:lnTo>
                    <a:pt x="1080" y="1609"/>
                  </a:lnTo>
                  <a:lnTo>
                    <a:pt x="1059" y="1618"/>
                  </a:lnTo>
                  <a:lnTo>
                    <a:pt x="1038" y="1627"/>
                  </a:lnTo>
                  <a:lnTo>
                    <a:pt x="1015" y="1635"/>
                  </a:lnTo>
                  <a:lnTo>
                    <a:pt x="991" y="1641"/>
                  </a:lnTo>
                  <a:lnTo>
                    <a:pt x="964" y="1647"/>
                  </a:lnTo>
                  <a:lnTo>
                    <a:pt x="937" y="1652"/>
                  </a:lnTo>
                  <a:lnTo>
                    <a:pt x="906" y="1655"/>
                  </a:lnTo>
                  <a:lnTo>
                    <a:pt x="875" y="1658"/>
                  </a:lnTo>
                  <a:lnTo>
                    <a:pt x="842" y="1660"/>
                  </a:lnTo>
                  <a:lnTo>
                    <a:pt x="806" y="1660"/>
                  </a:lnTo>
                  <a:lnTo>
                    <a:pt x="793" y="1660"/>
                  </a:lnTo>
                  <a:lnTo>
                    <a:pt x="761" y="1660"/>
                  </a:lnTo>
                  <a:lnTo>
                    <a:pt x="719" y="1660"/>
                  </a:lnTo>
                  <a:lnTo>
                    <a:pt x="670" y="1660"/>
                  </a:lnTo>
                  <a:lnTo>
                    <a:pt x="621" y="1660"/>
                  </a:lnTo>
                  <a:lnTo>
                    <a:pt x="579" y="1660"/>
                  </a:lnTo>
                  <a:lnTo>
                    <a:pt x="548" y="1660"/>
                  </a:lnTo>
                  <a:lnTo>
                    <a:pt x="537" y="1660"/>
                  </a:lnTo>
                  <a:lnTo>
                    <a:pt x="537" y="908"/>
                  </a:lnTo>
                  <a:lnTo>
                    <a:pt x="729" y="908"/>
                  </a:lnTo>
                  <a:lnTo>
                    <a:pt x="803" y="908"/>
                  </a:lnTo>
                  <a:lnTo>
                    <a:pt x="863" y="909"/>
                  </a:lnTo>
                  <a:lnTo>
                    <a:pt x="888" y="911"/>
                  </a:lnTo>
                  <a:lnTo>
                    <a:pt x="909" y="914"/>
                  </a:lnTo>
                  <a:lnTo>
                    <a:pt x="929" y="917"/>
                  </a:lnTo>
                  <a:lnTo>
                    <a:pt x="945" y="923"/>
                  </a:lnTo>
                  <a:lnTo>
                    <a:pt x="952" y="926"/>
                  </a:lnTo>
                  <a:lnTo>
                    <a:pt x="958" y="929"/>
                  </a:lnTo>
                  <a:lnTo>
                    <a:pt x="964" y="933"/>
                  </a:lnTo>
                  <a:lnTo>
                    <a:pt x="971" y="937"/>
                  </a:lnTo>
                  <a:lnTo>
                    <a:pt x="976" y="941"/>
                  </a:lnTo>
                  <a:lnTo>
                    <a:pt x="981" y="946"/>
                  </a:lnTo>
                  <a:lnTo>
                    <a:pt x="985" y="951"/>
                  </a:lnTo>
                  <a:lnTo>
                    <a:pt x="989" y="957"/>
                  </a:lnTo>
                  <a:lnTo>
                    <a:pt x="995" y="970"/>
                  </a:lnTo>
                  <a:lnTo>
                    <a:pt x="1000" y="987"/>
                  </a:lnTo>
                  <a:lnTo>
                    <a:pt x="1005" y="1004"/>
                  </a:lnTo>
                  <a:lnTo>
                    <a:pt x="1009" y="1026"/>
                  </a:lnTo>
                  <a:lnTo>
                    <a:pt x="1023" y="1111"/>
                  </a:lnTo>
                  <a:lnTo>
                    <a:pt x="1092" y="1111"/>
                  </a:lnTo>
                  <a:lnTo>
                    <a:pt x="1092" y="580"/>
                  </a:lnTo>
                  <a:lnTo>
                    <a:pt x="1023" y="580"/>
                  </a:lnTo>
                  <a:lnTo>
                    <a:pt x="1009" y="674"/>
                  </a:lnTo>
                  <a:lnTo>
                    <a:pt x="1005" y="693"/>
                  </a:lnTo>
                  <a:lnTo>
                    <a:pt x="1001" y="710"/>
                  </a:lnTo>
                  <a:lnTo>
                    <a:pt x="996" y="726"/>
                  </a:lnTo>
                  <a:lnTo>
                    <a:pt x="990" y="738"/>
                  </a:lnTo>
                  <a:lnTo>
                    <a:pt x="987" y="744"/>
                  </a:lnTo>
                  <a:lnTo>
                    <a:pt x="982" y="749"/>
                  </a:lnTo>
                  <a:lnTo>
                    <a:pt x="978" y="754"/>
                  </a:lnTo>
                  <a:lnTo>
                    <a:pt x="973" y="758"/>
                  </a:lnTo>
                  <a:lnTo>
                    <a:pt x="967" y="762"/>
                  </a:lnTo>
                  <a:lnTo>
                    <a:pt x="960" y="766"/>
                  </a:lnTo>
                  <a:lnTo>
                    <a:pt x="954" y="769"/>
                  </a:lnTo>
                  <a:lnTo>
                    <a:pt x="947" y="773"/>
                  </a:lnTo>
                  <a:lnTo>
                    <a:pt x="930" y="778"/>
                  </a:lnTo>
                  <a:lnTo>
                    <a:pt x="910" y="781"/>
                  </a:lnTo>
                  <a:lnTo>
                    <a:pt x="888" y="784"/>
                  </a:lnTo>
                  <a:lnTo>
                    <a:pt x="861" y="786"/>
                  </a:lnTo>
                  <a:lnTo>
                    <a:pt x="798" y="788"/>
                  </a:lnTo>
                  <a:lnTo>
                    <a:pt x="719" y="788"/>
                  </a:lnTo>
                  <a:lnTo>
                    <a:pt x="537" y="788"/>
                  </a:lnTo>
                  <a:lnTo>
                    <a:pt x="537" y="102"/>
                  </a:lnTo>
                  <a:lnTo>
                    <a:pt x="729" y="102"/>
                  </a:lnTo>
                  <a:lnTo>
                    <a:pt x="779" y="102"/>
                  </a:lnTo>
                  <a:lnTo>
                    <a:pt x="824" y="103"/>
                  </a:lnTo>
                  <a:lnTo>
                    <a:pt x="866" y="104"/>
                  </a:lnTo>
                  <a:lnTo>
                    <a:pt x="904" y="108"/>
                  </a:lnTo>
                  <a:lnTo>
                    <a:pt x="922" y="110"/>
                  </a:lnTo>
                  <a:lnTo>
                    <a:pt x="938" y="113"/>
                  </a:lnTo>
                  <a:lnTo>
                    <a:pt x="954" y="117"/>
                  </a:lnTo>
                  <a:lnTo>
                    <a:pt x="970" y="121"/>
                  </a:lnTo>
                  <a:lnTo>
                    <a:pt x="985" y="126"/>
                  </a:lnTo>
                  <a:lnTo>
                    <a:pt x="998" y="132"/>
                  </a:lnTo>
                  <a:lnTo>
                    <a:pt x="1011" y="138"/>
                  </a:lnTo>
                  <a:lnTo>
                    <a:pt x="1025" y="145"/>
                  </a:lnTo>
                  <a:lnTo>
                    <a:pt x="1036" y="154"/>
                  </a:lnTo>
                  <a:lnTo>
                    <a:pt x="1048" y="163"/>
                  </a:lnTo>
                  <a:lnTo>
                    <a:pt x="1058" y="174"/>
                  </a:lnTo>
                  <a:lnTo>
                    <a:pt x="1069" y="186"/>
                  </a:lnTo>
                  <a:lnTo>
                    <a:pt x="1079" y="198"/>
                  </a:lnTo>
                  <a:lnTo>
                    <a:pt x="1088" y="212"/>
                  </a:lnTo>
                  <a:lnTo>
                    <a:pt x="1097" y="228"/>
                  </a:lnTo>
                  <a:lnTo>
                    <a:pt x="1105" y="244"/>
                  </a:lnTo>
                  <a:lnTo>
                    <a:pt x="1114" y="262"/>
                  </a:lnTo>
                  <a:lnTo>
                    <a:pt x="1122" y="282"/>
                  </a:lnTo>
                  <a:lnTo>
                    <a:pt x="1130" y="303"/>
                  </a:lnTo>
                  <a:lnTo>
                    <a:pt x="1137" y="326"/>
                  </a:lnTo>
                  <a:lnTo>
                    <a:pt x="1144" y="350"/>
                  </a:lnTo>
                  <a:lnTo>
                    <a:pt x="1150" y="377"/>
                  </a:lnTo>
                  <a:lnTo>
                    <a:pt x="1157" y="404"/>
                  </a:lnTo>
                  <a:lnTo>
                    <a:pt x="1163" y="434"/>
                  </a:lnTo>
                  <a:lnTo>
                    <a:pt x="1253" y="434"/>
                  </a:lnTo>
                  <a:lnTo>
                    <a:pt x="1228" y="0"/>
                  </a:lnTo>
                  <a:lnTo>
                    <a:pt x="0" y="0"/>
                  </a:lnTo>
                  <a:lnTo>
                    <a:pt x="0" y="70"/>
                  </a:lnTo>
                  <a:lnTo>
                    <a:pt x="65" y="78"/>
                  </a:lnTo>
                  <a:lnTo>
                    <a:pt x="86" y="83"/>
                  </a:lnTo>
                  <a:lnTo>
                    <a:pt x="105" y="88"/>
                  </a:lnTo>
                  <a:lnTo>
                    <a:pt x="123" y="92"/>
                  </a:lnTo>
                  <a:lnTo>
                    <a:pt x="137" y="97"/>
                  </a:lnTo>
                  <a:lnTo>
                    <a:pt x="143" y="100"/>
                  </a:lnTo>
                  <a:lnTo>
                    <a:pt x="149" y="104"/>
                  </a:lnTo>
                  <a:lnTo>
                    <a:pt x="154" y="107"/>
                  </a:lnTo>
                  <a:lnTo>
                    <a:pt x="159" y="111"/>
                  </a:lnTo>
                  <a:lnTo>
                    <a:pt x="164" y="117"/>
                  </a:lnTo>
                  <a:lnTo>
                    <a:pt x="168" y="122"/>
                  </a:lnTo>
                  <a:lnTo>
                    <a:pt x="171" y="128"/>
                  </a:lnTo>
                  <a:lnTo>
                    <a:pt x="174" y="135"/>
                  </a:lnTo>
                  <a:lnTo>
                    <a:pt x="177" y="142"/>
                  </a:lnTo>
                  <a:lnTo>
                    <a:pt x="179" y="150"/>
                  </a:lnTo>
                  <a:lnTo>
                    <a:pt x="181" y="160"/>
                  </a:lnTo>
                  <a:lnTo>
                    <a:pt x="183" y="171"/>
                  </a:lnTo>
                  <a:lnTo>
                    <a:pt x="186" y="194"/>
                  </a:lnTo>
                  <a:lnTo>
                    <a:pt x="188" y="223"/>
                  </a:lnTo>
                  <a:lnTo>
                    <a:pt x="189" y="296"/>
                  </a:lnTo>
                  <a:lnTo>
                    <a:pt x="190" y="395"/>
                  </a:lnTo>
                  <a:lnTo>
                    <a:pt x="190" y="1366"/>
                  </a:lnTo>
                  <a:lnTo>
                    <a:pt x="189" y="1466"/>
                  </a:lnTo>
                  <a:lnTo>
                    <a:pt x="188" y="1540"/>
                  </a:lnTo>
                  <a:lnTo>
                    <a:pt x="186" y="1569"/>
                  </a:lnTo>
                  <a:lnTo>
                    <a:pt x="183" y="1594"/>
                  </a:lnTo>
                  <a:lnTo>
                    <a:pt x="181" y="1604"/>
                  </a:lnTo>
                  <a:lnTo>
                    <a:pt x="179" y="1613"/>
                  </a:lnTo>
                  <a:lnTo>
                    <a:pt x="177" y="1622"/>
                  </a:lnTo>
                  <a:lnTo>
                    <a:pt x="174" y="1630"/>
                  </a:lnTo>
                  <a:lnTo>
                    <a:pt x="171" y="1637"/>
                  </a:lnTo>
                  <a:lnTo>
                    <a:pt x="168" y="1643"/>
                  </a:lnTo>
                  <a:lnTo>
                    <a:pt x="164" y="1648"/>
                  </a:lnTo>
                  <a:lnTo>
                    <a:pt x="159" y="1653"/>
                  </a:lnTo>
                  <a:lnTo>
                    <a:pt x="154" y="1657"/>
                  </a:lnTo>
                  <a:lnTo>
                    <a:pt x="149" y="1661"/>
                  </a:lnTo>
                  <a:lnTo>
                    <a:pt x="143" y="1664"/>
                  </a:lnTo>
                  <a:lnTo>
                    <a:pt x="137" y="1667"/>
                  </a:lnTo>
                  <a:lnTo>
                    <a:pt x="123" y="1672"/>
                  </a:lnTo>
                  <a:lnTo>
                    <a:pt x="105" y="1677"/>
                  </a:lnTo>
                  <a:lnTo>
                    <a:pt x="86" y="1681"/>
                  </a:lnTo>
                  <a:lnTo>
                    <a:pt x="65" y="1685"/>
                  </a:lnTo>
                  <a:lnTo>
                    <a:pt x="0" y="1693"/>
                  </a:lnTo>
                  <a:lnTo>
                    <a:pt x="0" y="1761"/>
                  </a:lnTo>
                  <a:lnTo>
                    <a:pt x="1365" y="1761"/>
                  </a:lnTo>
                  <a:lnTo>
                    <a:pt x="1365" y="1270"/>
                  </a:lnTo>
                  <a:lnTo>
                    <a:pt x="1285" y="12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53">
              <a:extLst>
                <a:ext uri="{FF2B5EF4-FFF2-40B4-BE49-F238E27FC236}">
                  <a16:creationId xmlns:a16="http://schemas.microsoft.com/office/drawing/2014/main" id="{DA0F2CBF-2DB3-4772-8BDE-A0AF5970C66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7" y="527"/>
              <a:ext cx="122" cy="151"/>
            </a:xfrm>
            <a:custGeom>
              <a:avLst/>
              <a:gdLst>
                <a:gd name="T0" fmla="*/ 0 w 1335"/>
                <a:gd name="T1" fmla="*/ 0 h 1663"/>
                <a:gd name="T2" fmla="*/ 0 w 1335"/>
                <a:gd name="T3" fmla="*/ 0 h 1663"/>
                <a:gd name="T4" fmla="*/ 0 w 1335"/>
                <a:gd name="T5" fmla="*/ 0 h 1663"/>
                <a:gd name="T6" fmla="*/ 0 w 1335"/>
                <a:gd name="T7" fmla="*/ 0 h 1663"/>
                <a:gd name="T8" fmla="*/ 0 w 1335"/>
                <a:gd name="T9" fmla="*/ 0 h 1663"/>
                <a:gd name="T10" fmla="*/ 0 w 1335"/>
                <a:gd name="T11" fmla="*/ 0 h 1663"/>
                <a:gd name="T12" fmla="*/ 0 w 1335"/>
                <a:gd name="T13" fmla="*/ 0 h 1663"/>
                <a:gd name="T14" fmla="*/ 0 w 1335"/>
                <a:gd name="T15" fmla="*/ 0 h 1663"/>
                <a:gd name="T16" fmla="*/ 0 w 1335"/>
                <a:gd name="T17" fmla="*/ 0 h 1663"/>
                <a:gd name="T18" fmla="*/ 0 w 1335"/>
                <a:gd name="T19" fmla="*/ 0 h 1663"/>
                <a:gd name="T20" fmla="*/ 0 w 1335"/>
                <a:gd name="T21" fmla="*/ 0 h 1663"/>
                <a:gd name="T22" fmla="*/ 0 w 1335"/>
                <a:gd name="T23" fmla="*/ 0 h 1663"/>
                <a:gd name="T24" fmla="*/ 0 w 1335"/>
                <a:gd name="T25" fmla="*/ 0 h 1663"/>
                <a:gd name="T26" fmla="*/ 0 w 1335"/>
                <a:gd name="T27" fmla="*/ 0 h 1663"/>
                <a:gd name="T28" fmla="*/ 0 w 1335"/>
                <a:gd name="T29" fmla="*/ 0 h 1663"/>
                <a:gd name="T30" fmla="*/ 0 w 1335"/>
                <a:gd name="T31" fmla="*/ 0 h 1663"/>
                <a:gd name="T32" fmla="*/ 0 w 1335"/>
                <a:gd name="T33" fmla="*/ 0 h 1663"/>
                <a:gd name="T34" fmla="*/ 0 w 1335"/>
                <a:gd name="T35" fmla="*/ 0 h 1663"/>
                <a:gd name="T36" fmla="*/ 0 w 1335"/>
                <a:gd name="T37" fmla="*/ 0 h 1663"/>
                <a:gd name="T38" fmla="*/ 0 w 1335"/>
                <a:gd name="T39" fmla="*/ 0 h 1663"/>
                <a:gd name="T40" fmla="*/ 0 w 1335"/>
                <a:gd name="T41" fmla="*/ 0 h 1663"/>
                <a:gd name="T42" fmla="*/ 0 w 1335"/>
                <a:gd name="T43" fmla="*/ 0 h 1663"/>
                <a:gd name="T44" fmla="*/ 0 w 1335"/>
                <a:gd name="T45" fmla="*/ 0 h 1663"/>
                <a:gd name="T46" fmla="*/ 0 w 1335"/>
                <a:gd name="T47" fmla="*/ 0 h 1663"/>
                <a:gd name="T48" fmla="*/ 0 w 1335"/>
                <a:gd name="T49" fmla="*/ 0 h 1663"/>
                <a:gd name="T50" fmla="*/ 0 w 1335"/>
                <a:gd name="T51" fmla="*/ 0 h 1663"/>
                <a:gd name="T52" fmla="*/ 0 w 1335"/>
                <a:gd name="T53" fmla="*/ 0 h 1663"/>
                <a:gd name="T54" fmla="*/ 0 w 1335"/>
                <a:gd name="T55" fmla="*/ 0 h 1663"/>
                <a:gd name="T56" fmla="*/ 0 w 1335"/>
                <a:gd name="T57" fmla="*/ 0 h 1663"/>
                <a:gd name="T58" fmla="*/ 0 w 1335"/>
                <a:gd name="T59" fmla="*/ 0 h 1663"/>
                <a:gd name="T60" fmla="*/ 0 w 1335"/>
                <a:gd name="T61" fmla="*/ 0 h 1663"/>
                <a:gd name="T62" fmla="*/ 0 w 1335"/>
                <a:gd name="T63" fmla="*/ 0 h 1663"/>
                <a:gd name="T64" fmla="*/ 0 w 1335"/>
                <a:gd name="T65" fmla="*/ 0 h 1663"/>
                <a:gd name="T66" fmla="*/ 0 w 1335"/>
                <a:gd name="T67" fmla="*/ 0 h 1663"/>
                <a:gd name="T68" fmla="*/ 0 w 1335"/>
                <a:gd name="T69" fmla="*/ 0 h 1663"/>
                <a:gd name="T70" fmla="*/ 0 w 1335"/>
                <a:gd name="T71" fmla="*/ 0 h 1663"/>
                <a:gd name="T72" fmla="*/ 0 w 1335"/>
                <a:gd name="T73" fmla="*/ 0 h 1663"/>
                <a:gd name="T74" fmla="*/ 0 w 1335"/>
                <a:gd name="T75" fmla="*/ 0 h 1663"/>
                <a:gd name="T76" fmla="*/ 0 w 1335"/>
                <a:gd name="T77" fmla="*/ 0 h 1663"/>
                <a:gd name="T78" fmla="*/ 0 w 1335"/>
                <a:gd name="T79" fmla="*/ 0 h 1663"/>
                <a:gd name="T80" fmla="*/ 0 w 1335"/>
                <a:gd name="T81" fmla="*/ 0 h 1663"/>
                <a:gd name="T82" fmla="*/ 0 w 1335"/>
                <a:gd name="T83" fmla="*/ 0 h 1663"/>
                <a:gd name="T84" fmla="*/ 0 w 1335"/>
                <a:gd name="T85" fmla="*/ 0 h 1663"/>
                <a:gd name="T86" fmla="*/ 0 w 1335"/>
                <a:gd name="T87" fmla="*/ 0 h 1663"/>
                <a:gd name="T88" fmla="*/ 0 w 1335"/>
                <a:gd name="T89" fmla="*/ 0 h 1663"/>
                <a:gd name="T90" fmla="*/ 0 w 1335"/>
                <a:gd name="T91" fmla="*/ 0 h 1663"/>
                <a:gd name="T92" fmla="*/ 0 w 1335"/>
                <a:gd name="T93" fmla="*/ 0 h 1663"/>
                <a:gd name="T94" fmla="*/ 0 w 1335"/>
                <a:gd name="T95" fmla="*/ 0 h 1663"/>
                <a:gd name="T96" fmla="*/ 0 w 1335"/>
                <a:gd name="T97" fmla="*/ 0 h 1663"/>
                <a:gd name="T98" fmla="*/ 0 w 1335"/>
                <a:gd name="T99" fmla="*/ 0 h 1663"/>
                <a:gd name="T100" fmla="*/ 0 w 1335"/>
                <a:gd name="T101" fmla="*/ 0 h 1663"/>
                <a:gd name="T102" fmla="*/ 0 w 1335"/>
                <a:gd name="T103" fmla="*/ 0 h 1663"/>
                <a:gd name="T104" fmla="*/ 0 w 1335"/>
                <a:gd name="T105" fmla="*/ 0 h 1663"/>
                <a:gd name="T106" fmla="*/ 0 w 1335"/>
                <a:gd name="T107" fmla="*/ 0 h 1663"/>
                <a:gd name="T108" fmla="*/ 0 w 1335"/>
                <a:gd name="T109" fmla="*/ 0 h 1663"/>
                <a:gd name="T110" fmla="*/ 0 w 1335"/>
                <a:gd name="T111" fmla="*/ 0 h 1663"/>
                <a:gd name="T112" fmla="*/ 0 w 1335"/>
                <a:gd name="T113" fmla="*/ 0 h 166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335" h="1663">
                  <a:moveTo>
                    <a:pt x="553" y="0"/>
                  </a:moveTo>
                  <a:lnTo>
                    <a:pt x="558" y="34"/>
                  </a:lnTo>
                  <a:lnTo>
                    <a:pt x="562" y="67"/>
                  </a:lnTo>
                  <a:lnTo>
                    <a:pt x="566" y="101"/>
                  </a:lnTo>
                  <a:lnTo>
                    <a:pt x="569" y="136"/>
                  </a:lnTo>
                  <a:lnTo>
                    <a:pt x="571" y="169"/>
                  </a:lnTo>
                  <a:lnTo>
                    <a:pt x="572" y="204"/>
                  </a:lnTo>
                  <a:lnTo>
                    <a:pt x="573" y="239"/>
                  </a:lnTo>
                  <a:lnTo>
                    <a:pt x="574" y="273"/>
                  </a:lnTo>
                  <a:lnTo>
                    <a:pt x="573" y="322"/>
                  </a:lnTo>
                  <a:lnTo>
                    <a:pt x="571" y="370"/>
                  </a:lnTo>
                  <a:lnTo>
                    <a:pt x="568" y="418"/>
                  </a:lnTo>
                  <a:lnTo>
                    <a:pt x="564" y="465"/>
                  </a:lnTo>
                  <a:lnTo>
                    <a:pt x="558" y="512"/>
                  </a:lnTo>
                  <a:lnTo>
                    <a:pt x="551" y="559"/>
                  </a:lnTo>
                  <a:lnTo>
                    <a:pt x="543" y="606"/>
                  </a:lnTo>
                  <a:lnTo>
                    <a:pt x="533" y="652"/>
                  </a:lnTo>
                  <a:lnTo>
                    <a:pt x="523" y="697"/>
                  </a:lnTo>
                  <a:lnTo>
                    <a:pt x="512" y="742"/>
                  </a:lnTo>
                  <a:lnTo>
                    <a:pt x="498" y="787"/>
                  </a:lnTo>
                  <a:lnTo>
                    <a:pt x="485" y="830"/>
                  </a:lnTo>
                  <a:lnTo>
                    <a:pt x="470" y="874"/>
                  </a:lnTo>
                  <a:lnTo>
                    <a:pt x="455" y="917"/>
                  </a:lnTo>
                  <a:lnTo>
                    <a:pt x="437" y="960"/>
                  </a:lnTo>
                  <a:lnTo>
                    <a:pt x="419" y="1002"/>
                  </a:lnTo>
                  <a:lnTo>
                    <a:pt x="400" y="1044"/>
                  </a:lnTo>
                  <a:lnTo>
                    <a:pt x="380" y="1084"/>
                  </a:lnTo>
                  <a:lnTo>
                    <a:pt x="359" y="1124"/>
                  </a:lnTo>
                  <a:lnTo>
                    <a:pt x="336" y="1164"/>
                  </a:lnTo>
                  <a:lnTo>
                    <a:pt x="313" y="1203"/>
                  </a:lnTo>
                  <a:lnTo>
                    <a:pt x="289" y="1242"/>
                  </a:lnTo>
                  <a:lnTo>
                    <a:pt x="264" y="1279"/>
                  </a:lnTo>
                  <a:lnTo>
                    <a:pt x="238" y="1316"/>
                  </a:lnTo>
                  <a:lnTo>
                    <a:pt x="211" y="1353"/>
                  </a:lnTo>
                  <a:lnTo>
                    <a:pt x="183" y="1388"/>
                  </a:lnTo>
                  <a:lnTo>
                    <a:pt x="155" y="1423"/>
                  </a:lnTo>
                  <a:lnTo>
                    <a:pt x="125" y="1457"/>
                  </a:lnTo>
                  <a:lnTo>
                    <a:pt x="95" y="1491"/>
                  </a:lnTo>
                  <a:lnTo>
                    <a:pt x="64" y="1523"/>
                  </a:lnTo>
                  <a:lnTo>
                    <a:pt x="32" y="1555"/>
                  </a:lnTo>
                  <a:lnTo>
                    <a:pt x="0" y="1585"/>
                  </a:lnTo>
                  <a:lnTo>
                    <a:pt x="22" y="1597"/>
                  </a:lnTo>
                  <a:lnTo>
                    <a:pt x="45" y="1607"/>
                  </a:lnTo>
                  <a:lnTo>
                    <a:pt x="69" y="1617"/>
                  </a:lnTo>
                  <a:lnTo>
                    <a:pt x="92" y="1626"/>
                  </a:lnTo>
                  <a:lnTo>
                    <a:pt x="116" y="1636"/>
                  </a:lnTo>
                  <a:lnTo>
                    <a:pt x="139" y="1646"/>
                  </a:lnTo>
                  <a:lnTo>
                    <a:pt x="163" y="1655"/>
                  </a:lnTo>
                  <a:lnTo>
                    <a:pt x="187" y="1663"/>
                  </a:lnTo>
                  <a:lnTo>
                    <a:pt x="233" y="1647"/>
                  </a:lnTo>
                  <a:lnTo>
                    <a:pt x="278" y="1628"/>
                  </a:lnTo>
                  <a:lnTo>
                    <a:pt x="322" y="1610"/>
                  </a:lnTo>
                  <a:lnTo>
                    <a:pt x="367" y="1591"/>
                  </a:lnTo>
                  <a:lnTo>
                    <a:pt x="410" y="1569"/>
                  </a:lnTo>
                  <a:lnTo>
                    <a:pt x="453" y="1548"/>
                  </a:lnTo>
                  <a:lnTo>
                    <a:pt x="495" y="1525"/>
                  </a:lnTo>
                  <a:lnTo>
                    <a:pt x="537" y="1502"/>
                  </a:lnTo>
                  <a:lnTo>
                    <a:pt x="579" y="1477"/>
                  </a:lnTo>
                  <a:lnTo>
                    <a:pt x="619" y="1452"/>
                  </a:lnTo>
                  <a:lnTo>
                    <a:pt x="660" y="1426"/>
                  </a:lnTo>
                  <a:lnTo>
                    <a:pt x="698" y="1399"/>
                  </a:lnTo>
                  <a:lnTo>
                    <a:pt x="737" y="1371"/>
                  </a:lnTo>
                  <a:lnTo>
                    <a:pt x="776" y="1343"/>
                  </a:lnTo>
                  <a:lnTo>
                    <a:pt x="814" y="1313"/>
                  </a:lnTo>
                  <a:lnTo>
                    <a:pt x="850" y="1282"/>
                  </a:lnTo>
                  <a:lnTo>
                    <a:pt x="886" y="1251"/>
                  </a:lnTo>
                  <a:lnTo>
                    <a:pt x="922" y="1219"/>
                  </a:lnTo>
                  <a:lnTo>
                    <a:pt x="957" y="1187"/>
                  </a:lnTo>
                  <a:lnTo>
                    <a:pt x="990" y="1153"/>
                  </a:lnTo>
                  <a:lnTo>
                    <a:pt x="1024" y="1119"/>
                  </a:lnTo>
                  <a:lnTo>
                    <a:pt x="1056" y="1083"/>
                  </a:lnTo>
                  <a:lnTo>
                    <a:pt x="1087" y="1048"/>
                  </a:lnTo>
                  <a:lnTo>
                    <a:pt x="1119" y="1012"/>
                  </a:lnTo>
                  <a:lnTo>
                    <a:pt x="1148" y="974"/>
                  </a:lnTo>
                  <a:lnTo>
                    <a:pt x="1178" y="937"/>
                  </a:lnTo>
                  <a:lnTo>
                    <a:pt x="1207" y="899"/>
                  </a:lnTo>
                  <a:lnTo>
                    <a:pt x="1234" y="860"/>
                  </a:lnTo>
                  <a:lnTo>
                    <a:pt x="1261" y="820"/>
                  </a:lnTo>
                  <a:lnTo>
                    <a:pt x="1286" y="779"/>
                  </a:lnTo>
                  <a:lnTo>
                    <a:pt x="1312" y="739"/>
                  </a:lnTo>
                  <a:lnTo>
                    <a:pt x="1335" y="697"/>
                  </a:lnTo>
                  <a:lnTo>
                    <a:pt x="1318" y="669"/>
                  </a:lnTo>
                  <a:lnTo>
                    <a:pt x="1300" y="641"/>
                  </a:lnTo>
                  <a:lnTo>
                    <a:pt x="1281" y="613"/>
                  </a:lnTo>
                  <a:lnTo>
                    <a:pt x="1263" y="586"/>
                  </a:lnTo>
                  <a:lnTo>
                    <a:pt x="1243" y="559"/>
                  </a:lnTo>
                  <a:lnTo>
                    <a:pt x="1223" y="533"/>
                  </a:lnTo>
                  <a:lnTo>
                    <a:pt x="1202" y="506"/>
                  </a:lnTo>
                  <a:lnTo>
                    <a:pt x="1182" y="480"/>
                  </a:lnTo>
                  <a:lnTo>
                    <a:pt x="1161" y="455"/>
                  </a:lnTo>
                  <a:lnTo>
                    <a:pt x="1138" y="431"/>
                  </a:lnTo>
                  <a:lnTo>
                    <a:pt x="1116" y="406"/>
                  </a:lnTo>
                  <a:lnTo>
                    <a:pt x="1093" y="382"/>
                  </a:lnTo>
                  <a:lnTo>
                    <a:pt x="1070" y="358"/>
                  </a:lnTo>
                  <a:lnTo>
                    <a:pt x="1046" y="335"/>
                  </a:lnTo>
                  <a:lnTo>
                    <a:pt x="1022" y="312"/>
                  </a:lnTo>
                  <a:lnTo>
                    <a:pt x="997" y="290"/>
                  </a:lnTo>
                  <a:lnTo>
                    <a:pt x="973" y="268"/>
                  </a:lnTo>
                  <a:lnTo>
                    <a:pt x="947" y="247"/>
                  </a:lnTo>
                  <a:lnTo>
                    <a:pt x="922" y="225"/>
                  </a:lnTo>
                  <a:lnTo>
                    <a:pt x="895" y="205"/>
                  </a:lnTo>
                  <a:lnTo>
                    <a:pt x="869" y="186"/>
                  </a:lnTo>
                  <a:lnTo>
                    <a:pt x="842" y="166"/>
                  </a:lnTo>
                  <a:lnTo>
                    <a:pt x="815" y="147"/>
                  </a:lnTo>
                  <a:lnTo>
                    <a:pt x="787" y="129"/>
                  </a:lnTo>
                  <a:lnTo>
                    <a:pt x="759" y="110"/>
                  </a:lnTo>
                  <a:lnTo>
                    <a:pt x="730" y="93"/>
                  </a:lnTo>
                  <a:lnTo>
                    <a:pt x="701" y="76"/>
                  </a:lnTo>
                  <a:lnTo>
                    <a:pt x="673" y="60"/>
                  </a:lnTo>
                  <a:lnTo>
                    <a:pt x="643" y="44"/>
                  </a:lnTo>
                  <a:lnTo>
                    <a:pt x="614" y="29"/>
                  </a:lnTo>
                  <a:lnTo>
                    <a:pt x="583" y="14"/>
                  </a:lnTo>
                  <a:lnTo>
                    <a:pt x="553" y="0"/>
                  </a:lnTo>
                  <a:close/>
                </a:path>
              </a:pathLst>
            </a:custGeom>
            <a:solidFill>
              <a:srgbClr val="F5C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54">
              <a:extLst>
                <a:ext uri="{FF2B5EF4-FFF2-40B4-BE49-F238E27FC236}">
                  <a16:creationId xmlns:a16="http://schemas.microsoft.com/office/drawing/2014/main" id="{75E66DAE-51B9-44CF-B74A-08085DB0CE7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6" y="404"/>
              <a:ext cx="110" cy="263"/>
            </a:xfrm>
            <a:custGeom>
              <a:avLst/>
              <a:gdLst>
                <a:gd name="T0" fmla="*/ 0 w 1212"/>
                <a:gd name="T1" fmla="*/ 0 h 2885"/>
                <a:gd name="T2" fmla="*/ 0 w 1212"/>
                <a:gd name="T3" fmla="*/ 0 h 2885"/>
                <a:gd name="T4" fmla="*/ 0 w 1212"/>
                <a:gd name="T5" fmla="*/ 0 h 2885"/>
                <a:gd name="T6" fmla="*/ 0 w 1212"/>
                <a:gd name="T7" fmla="*/ 0 h 2885"/>
                <a:gd name="T8" fmla="*/ 0 w 1212"/>
                <a:gd name="T9" fmla="*/ 0 h 2885"/>
                <a:gd name="T10" fmla="*/ 0 w 1212"/>
                <a:gd name="T11" fmla="*/ 0 h 2885"/>
                <a:gd name="T12" fmla="*/ 0 w 1212"/>
                <a:gd name="T13" fmla="*/ 0 h 2885"/>
                <a:gd name="T14" fmla="*/ 0 w 1212"/>
                <a:gd name="T15" fmla="*/ 0 h 2885"/>
                <a:gd name="T16" fmla="*/ 0 w 1212"/>
                <a:gd name="T17" fmla="*/ 0 h 2885"/>
                <a:gd name="T18" fmla="*/ 0 w 1212"/>
                <a:gd name="T19" fmla="*/ 0 h 2885"/>
                <a:gd name="T20" fmla="*/ 0 w 1212"/>
                <a:gd name="T21" fmla="*/ 0 h 2885"/>
                <a:gd name="T22" fmla="*/ 0 w 1212"/>
                <a:gd name="T23" fmla="*/ 0 h 2885"/>
                <a:gd name="T24" fmla="*/ 0 w 1212"/>
                <a:gd name="T25" fmla="*/ 0 h 2885"/>
                <a:gd name="T26" fmla="*/ 0 w 1212"/>
                <a:gd name="T27" fmla="*/ 0 h 2885"/>
                <a:gd name="T28" fmla="*/ 0 w 1212"/>
                <a:gd name="T29" fmla="*/ 0 h 2885"/>
                <a:gd name="T30" fmla="*/ 0 w 1212"/>
                <a:gd name="T31" fmla="*/ 0 h 2885"/>
                <a:gd name="T32" fmla="*/ 0 w 1212"/>
                <a:gd name="T33" fmla="*/ 0 h 2885"/>
                <a:gd name="T34" fmla="*/ 0 w 1212"/>
                <a:gd name="T35" fmla="*/ 0 h 2885"/>
                <a:gd name="T36" fmla="*/ 0 w 1212"/>
                <a:gd name="T37" fmla="*/ 0 h 2885"/>
                <a:gd name="T38" fmla="*/ 0 w 1212"/>
                <a:gd name="T39" fmla="*/ 0 h 2885"/>
                <a:gd name="T40" fmla="*/ 0 w 1212"/>
                <a:gd name="T41" fmla="*/ 0 h 2885"/>
                <a:gd name="T42" fmla="*/ 0 w 1212"/>
                <a:gd name="T43" fmla="*/ 0 h 2885"/>
                <a:gd name="T44" fmla="*/ 0 w 1212"/>
                <a:gd name="T45" fmla="*/ 0 h 2885"/>
                <a:gd name="T46" fmla="*/ 0 w 1212"/>
                <a:gd name="T47" fmla="*/ 0 h 2885"/>
                <a:gd name="T48" fmla="*/ 0 w 1212"/>
                <a:gd name="T49" fmla="*/ 0 h 2885"/>
                <a:gd name="T50" fmla="*/ 0 w 1212"/>
                <a:gd name="T51" fmla="*/ 0 h 2885"/>
                <a:gd name="T52" fmla="*/ 0 w 1212"/>
                <a:gd name="T53" fmla="*/ 0 h 2885"/>
                <a:gd name="T54" fmla="*/ 0 w 1212"/>
                <a:gd name="T55" fmla="*/ 0 h 2885"/>
                <a:gd name="T56" fmla="*/ 0 w 1212"/>
                <a:gd name="T57" fmla="*/ 0 h 2885"/>
                <a:gd name="T58" fmla="*/ 0 w 1212"/>
                <a:gd name="T59" fmla="*/ 0 h 2885"/>
                <a:gd name="T60" fmla="*/ 0 w 1212"/>
                <a:gd name="T61" fmla="*/ 0 h 2885"/>
                <a:gd name="T62" fmla="*/ 0 w 1212"/>
                <a:gd name="T63" fmla="*/ 0 h 2885"/>
                <a:gd name="T64" fmla="*/ 0 w 1212"/>
                <a:gd name="T65" fmla="*/ 0 h 2885"/>
                <a:gd name="T66" fmla="*/ 0 w 1212"/>
                <a:gd name="T67" fmla="*/ 0 h 2885"/>
                <a:gd name="T68" fmla="*/ 0 w 1212"/>
                <a:gd name="T69" fmla="*/ 0 h 2885"/>
                <a:gd name="T70" fmla="*/ 0 w 1212"/>
                <a:gd name="T71" fmla="*/ 0 h 2885"/>
                <a:gd name="T72" fmla="*/ 0 w 1212"/>
                <a:gd name="T73" fmla="*/ 0 h 2885"/>
                <a:gd name="T74" fmla="*/ 0 w 1212"/>
                <a:gd name="T75" fmla="*/ 0 h 2885"/>
                <a:gd name="T76" fmla="*/ 0 w 1212"/>
                <a:gd name="T77" fmla="*/ 0 h 2885"/>
                <a:gd name="T78" fmla="*/ 0 w 1212"/>
                <a:gd name="T79" fmla="*/ 0 h 2885"/>
                <a:gd name="T80" fmla="*/ 0 w 1212"/>
                <a:gd name="T81" fmla="*/ 0 h 2885"/>
                <a:gd name="T82" fmla="*/ 0 w 1212"/>
                <a:gd name="T83" fmla="*/ 0 h 2885"/>
                <a:gd name="T84" fmla="*/ 0 w 1212"/>
                <a:gd name="T85" fmla="*/ 0 h 2885"/>
                <a:gd name="T86" fmla="*/ 0 w 1212"/>
                <a:gd name="T87" fmla="*/ 0 h 2885"/>
                <a:gd name="T88" fmla="*/ 0 w 1212"/>
                <a:gd name="T89" fmla="*/ 0 h 2885"/>
                <a:gd name="T90" fmla="*/ 0 w 1212"/>
                <a:gd name="T91" fmla="*/ 0 h 2885"/>
                <a:gd name="T92" fmla="*/ 0 w 1212"/>
                <a:gd name="T93" fmla="*/ 0 h 2885"/>
                <a:gd name="T94" fmla="*/ 0 w 1212"/>
                <a:gd name="T95" fmla="*/ 0 h 2885"/>
                <a:gd name="T96" fmla="*/ 0 w 1212"/>
                <a:gd name="T97" fmla="*/ 0 h 2885"/>
                <a:gd name="T98" fmla="*/ 0 w 1212"/>
                <a:gd name="T99" fmla="*/ 0 h 2885"/>
                <a:gd name="T100" fmla="*/ 0 w 1212"/>
                <a:gd name="T101" fmla="*/ 0 h 288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212" h="2885">
                  <a:moveTo>
                    <a:pt x="1212" y="2103"/>
                  </a:moveTo>
                  <a:lnTo>
                    <a:pt x="1212" y="2059"/>
                  </a:lnTo>
                  <a:lnTo>
                    <a:pt x="1211" y="2015"/>
                  </a:lnTo>
                  <a:lnTo>
                    <a:pt x="1210" y="1972"/>
                  </a:lnTo>
                  <a:lnTo>
                    <a:pt x="1208" y="1928"/>
                  </a:lnTo>
                  <a:lnTo>
                    <a:pt x="1206" y="1886"/>
                  </a:lnTo>
                  <a:lnTo>
                    <a:pt x="1203" y="1843"/>
                  </a:lnTo>
                  <a:lnTo>
                    <a:pt x="1200" y="1800"/>
                  </a:lnTo>
                  <a:lnTo>
                    <a:pt x="1196" y="1757"/>
                  </a:lnTo>
                  <a:lnTo>
                    <a:pt x="1187" y="1671"/>
                  </a:lnTo>
                  <a:lnTo>
                    <a:pt x="1175" y="1587"/>
                  </a:lnTo>
                  <a:lnTo>
                    <a:pt x="1162" y="1503"/>
                  </a:lnTo>
                  <a:lnTo>
                    <a:pt x="1147" y="1419"/>
                  </a:lnTo>
                  <a:lnTo>
                    <a:pt x="1130" y="1337"/>
                  </a:lnTo>
                  <a:lnTo>
                    <a:pt x="1111" y="1255"/>
                  </a:lnTo>
                  <a:lnTo>
                    <a:pt x="1090" y="1174"/>
                  </a:lnTo>
                  <a:lnTo>
                    <a:pt x="1067" y="1094"/>
                  </a:lnTo>
                  <a:lnTo>
                    <a:pt x="1043" y="1014"/>
                  </a:lnTo>
                  <a:lnTo>
                    <a:pt x="1017" y="936"/>
                  </a:lnTo>
                  <a:lnTo>
                    <a:pt x="989" y="857"/>
                  </a:lnTo>
                  <a:lnTo>
                    <a:pt x="959" y="781"/>
                  </a:lnTo>
                  <a:lnTo>
                    <a:pt x="914" y="777"/>
                  </a:lnTo>
                  <a:lnTo>
                    <a:pt x="870" y="770"/>
                  </a:lnTo>
                  <a:lnTo>
                    <a:pt x="828" y="763"/>
                  </a:lnTo>
                  <a:lnTo>
                    <a:pt x="785" y="755"/>
                  </a:lnTo>
                  <a:lnTo>
                    <a:pt x="743" y="745"/>
                  </a:lnTo>
                  <a:lnTo>
                    <a:pt x="701" y="734"/>
                  </a:lnTo>
                  <a:lnTo>
                    <a:pt x="661" y="721"/>
                  </a:lnTo>
                  <a:lnTo>
                    <a:pt x="621" y="707"/>
                  </a:lnTo>
                  <a:lnTo>
                    <a:pt x="582" y="692"/>
                  </a:lnTo>
                  <a:lnTo>
                    <a:pt x="544" y="676"/>
                  </a:lnTo>
                  <a:lnTo>
                    <a:pt x="506" y="657"/>
                  </a:lnTo>
                  <a:lnTo>
                    <a:pt x="470" y="639"/>
                  </a:lnTo>
                  <a:lnTo>
                    <a:pt x="435" y="617"/>
                  </a:lnTo>
                  <a:lnTo>
                    <a:pt x="401" y="596"/>
                  </a:lnTo>
                  <a:lnTo>
                    <a:pt x="367" y="572"/>
                  </a:lnTo>
                  <a:lnTo>
                    <a:pt x="336" y="549"/>
                  </a:lnTo>
                  <a:lnTo>
                    <a:pt x="304" y="522"/>
                  </a:lnTo>
                  <a:lnTo>
                    <a:pt x="275" y="496"/>
                  </a:lnTo>
                  <a:lnTo>
                    <a:pt x="246" y="468"/>
                  </a:lnTo>
                  <a:lnTo>
                    <a:pt x="218" y="439"/>
                  </a:lnTo>
                  <a:lnTo>
                    <a:pt x="192" y="408"/>
                  </a:lnTo>
                  <a:lnTo>
                    <a:pt x="167" y="377"/>
                  </a:lnTo>
                  <a:lnTo>
                    <a:pt x="144" y="344"/>
                  </a:lnTo>
                  <a:lnTo>
                    <a:pt x="122" y="310"/>
                  </a:lnTo>
                  <a:lnTo>
                    <a:pt x="101" y="276"/>
                  </a:lnTo>
                  <a:lnTo>
                    <a:pt x="82" y="239"/>
                  </a:lnTo>
                  <a:lnTo>
                    <a:pt x="64" y="202"/>
                  </a:lnTo>
                  <a:lnTo>
                    <a:pt x="48" y="163"/>
                  </a:lnTo>
                  <a:lnTo>
                    <a:pt x="34" y="125"/>
                  </a:lnTo>
                  <a:lnTo>
                    <a:pt x="21" y="84"/>
                  </a:lnTo>
                  <a:lnTo>
                    <a:pt x="9" y="42"/>
                  </a:lnTo>
                  <a:lnTo>
                    <a:pt x="0" y="0"/>
                  </a:lnTo>
                  <a:lnTo>
                    <a:pt x="0" y="1014"/>
                  </a:lnTo>
                  <a:lnTo>
                    <a:pt x="2" y="1090"/>
                  </a:lnTo>
                  <a:lnTo>
                    <a:pt x="6" y="1164"/>
                  </a:lnTo>
                  <a:lnTo>
                    <a:pt x="13" y="1239"/>
                  </a:lnTo>
                  <a:lnTo>
                    <a:pt x="23" y="1312"/>
                  </a:lnTo>
                  <a:lnTo>
                    <a:pt x="35" y="1385"/>
                  </a:lnTo>
                  <a:lnTo>
                    <a:pt x="49" y="1457"/>
                  </a:lnTo>
                  <a:lnTo>
                    <a:pt x="65" y="1527"/>
                  </a:lnTo>
                  <a:lnTo>
                    <a:pt x="85" y="1598"/>
                  </a:lnTo>
                  <a:lnTo>
                    <a:pt x="105" y="1666"/>
                  </a:lnTo>
                  <a:lnTo>
                    <a:pt x="129" y="1735"/>
                  </a:lnTo>
                  <a:lnTo>
                    <a:pt x="155" y="1802"/>
                  </a:lnTo>
                  <a:lnTo>
                    <a:pt x="183" y="1867"/>
                  </a:lnTo>
                  <a:lnTo>
                    <a:pt x="212" y="1931"/>
                  </a:lnTo>
                  <a:lnTo>
                    <a:pt x="245" y="1996"/>
                  </a:lnTo>
                  <a:lnTo>
                    <a:pt x="279" y="2058"/>
                  </a:lnTo>
                  <a:lnTo>
                    <a:pt x="315" y="2118"/>
                  </a:lnTo>
                  <a:lnTo>
                    <a:pt x="353" y="2178"/>
                  </a:lnTo>
                  <a:lnTo>
                    <a:pt x="393" y="2237"/>
                  </a:lnTo>
                  <a:lnTo>
                    <a:pt x="435" y="2294"/>
                  </a:lnTo>
                  <a:lnTo>
                    <a:pt x="479" y="2349"/>
                  </a:lnTo>
                  <a:lnTo>
                    <a:pt x="524" y="2403"/>
                  </a:lnTo>
                  <a:lnTo>
                    <a:pt x="570" y="2455"/>
                  </a:lnTo>
                  <a:lnTo>
                    <a:pt x="619" y="2506"/>
                  </a:lnTo>
                  <a:lnTo>
                    <a:pt x="669" y="2556"/>
                  </a:lnTo>
                  <a:lnTo>
                    <a:pt x="721" y="2603"/>
                  </a:lnTo>
                  <a:lnTo>
                    <a:pt x="776" y="2649"/>
                  </a:lnTo>
                  <a:lnTo>
                    <a:pt x="830" y="2693"/>
                  </a:lnTo>
                  <a:lnTo>
                    <a:pt x="887" y="2735"/>
                  </a:lnTo>
                  <a:lnTo>
                    <a:pt x="945" y="2775"/>
                  </a:lnTo>
                  <a:lnTo>
                    <a:pt x="1004" y="2814"/>
                  </a:lnTo>
                  <a:lnTo>
                    <a:pt x="1064" y="2851"/>
                  </a:lnTo>
                  <a:lnTo>
                    <a:pt x="1126" y="2885"/>
                  </a:lnTo>
                  <a:lnTo>
                    <a:pt x="1137" y="2838"/>
                  </a:lnTo>
                  <a:lnTo>
                    <a:pt x="1146" y="2791"/>
                  </a:lnTo>
                  <a:lnTo>
                    <a:pt x="1155" y="2743"/>
                  </a:lnTo>
                  <a:lnTo>
                    <a:pt x="1163" y="2695"/>
                  </a:lnTo>
                  <a:lnTo>
                    <a:pt x="1171" y="2647"/>
                  </a:lnTo>
                  <a:lnTo>
                    <a:pt x="1179" y="2598"/>
                  </a:lnTo>
                  <a:lnTo>
                    <a:pt x="1185" y="2550"/>
                  </a:lnTo>
                  <a:lnTo>
                    <a:pt x="1191" y="2501"/>
                  </a:lnTo>
                  <a:lnTo>
                    <a:pt x="1196" y="2452"/>
                  </a:lnTo>
                  <a:lnTo>
                    <a:pt x="1200" y="2403"/>
                  </a:lnTo>
                  <a:lnTo>
                    <a:pt x="1204" y="2353"/>
                  </a:lnTo>
                  <a:lnTo>
                    <a:pt x="1207" y="2303"/>
                  </a:lnTo>
                  <a:lnTo>
                    <a:pt x="1209" y="2254"/>
                  </a:lnTo>
                  <a:lnTo>
                    <a:pt x="1211" y="2204"/>
                  </a:lnTo>
                  <a:lnTo>
                    <a:pt x="1212" y="2153"/>
                  </a:lnTo>
                  <a:lnTo>
                    <a:pt x="1212" y="2103"/>
                  </a:lnTo>
                  <a:close/>
                </a:path>
              </a:pathLst>
            </a:custGeom>
            <a:solidFill>
              <a:srgbClr val="2A1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55">
              <a:extLst>
                <a:ext uri="{FF2B5EF4-FFF2-40B4-BE49-F238E27FC236}">
                  <a16:creationId xmlns:a16="http://schemas.microsoft.com/office/drawing/2014/main" id="{357152F3-3089-4DB9-9DA4-EE4E6800DDF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5" y="377"/>
              <a:ext cx="99" cy="203"/>
            </a:xfrm>
            <a:custGeom>
              <a:avLst/>
              <a:gdLst>
                <a:gd name="T0" fmla="*/ 0 w 1091"/>
                <a:gd name="T1" fmla="*/ 0 h 2232"/>
                <a:gd name="T2" fmla="*/ 0 w 1091"/>
                <a:gd name="T3" fmla="*/ 0 h 2232"/>
                <a:gd name="T4" fmla="*/ 0 w 1091"/>
                <a:gd name="T5" fmla="*/ 0 h 2232"/>
                <a:gd name="T6" fmla="*/ 0 w 1091"/>
                <a:gd name="T7" fmla="*/ 0 h 2232"/>
                <a:gd name="T8" fmla="*/ 0 w 1091"/>
                <a:gd name="T9" fmla="*/ 0 h 2232"/>
                <a:gd name="T10" fmla="*/ 0 w 1091"/>
                <a:gd name="T11" fmla="*/ 0 h 2232"/>
                <a:gd name="T12" fmla="*/ 0 w 1091"/>
                <a:gd name="T13" fmla="*/ 0 h 2232"/>
                <a:gd name="T14" fmla="*/ 0 w 1091"/>
                <a:gd name="T15" fmla="*/ 0 h 2232"/>
                <a:gd name="T16" fmla="*/ 0 w 1091"/>
                <a:gd name="T17" fmla="*/ 0 h 2232"/>
                <a:gd name="T18" fmla="*/ 0 w 1091"/>
                <a:gd name="T19" fmla="*/ 0 h 2232"/>
                <a:gd name="T20" fmla="*/ 0 w 1091"/>
                <a:gd name="T21" fmla="*/ 0 h 2232"/>
                <a:gd name="T22" fmla="*/ 0 w 1091"/>
                <a:gd name="T23" fmla="*/ 0 h 2232"/>
                <a:gd name="T24" fmla="*/ 0 w 1091"/>
                <a:gd name="T25" fmla="*/ 0 h 2232"/>
                <a:gd name="T26" fmla="*/ 0 w 1091"/>
                <a:gd name="T27" fmla="*/ 0 h 2232"/>
                <a:gd name="T28" fmla="*/ 0 w 1091"/>
                <a:gd name="T29" fmla="*/ 0 h 2232"/>
                <a:gd name="T30" fmla="*/ 0 w 1091"/>
                <a:gd name="T31" fmla="*/ 0 h 2232"/>
                <a:gd name="T32" fmla="*/ 0 w 1091"/>
                <a:gd name="T33" fmla="*/ 0 h 2232"/>
                <a:gd name="T34" fmla="*/ 0 w 1091"/>
                <a:gd name="T35" fmla="*/ 0 h 2232"/>
                <a:gd name="T36" fmla="*/ 0 w 1091"/>
                <a:gd name="T37" fmla="*/ 0 h 2232"/>
                <a:gd name="T38" fmla="*/ 0 w 1091"/>
                <a:gd name="T39" fmla="*/ 0 h 2232"/>
                <a:gd name="T40" fmla="*/ 0 w 1091"/>
                <a:gd name="T41" fmla="*/ 0 h 2232"/>
                <a:gd name="T42" fmla="*/ 0 w 1091"/>
                <a:gd name="T43" fmla="*/ 0 h 2232"/>
                <a:gd name="T44" fmla="*/ 0 w 1091"/>
                <a:gd name="T45" fmla="*/ 0 h 2232"/>
                <a:gd name="T46" fmla="*/ 0 w 1091"/>
                <a:gd name="T47" fmla="*/ 0 h 2232"/>
                <a:gd name="T48" fmla="*/ 0 w 1091"/>
                <a:gd name="T49" fmla="*/ 0 h 2232"/>
                <a:gd name="T50" fmla="*/ 0 w 1091"/>
                <a:gd name="T51" fmla="*/ 0 h 2232"/>
                <a:gd name="T52" fmla="*/ 0 w 1091"/>
                <a:gd name="T53" fmla="*/ 0 h 2232"/>
                <a:gd name="T54" fmla="*/ 0 w 1091"/>
                <a:gd name="T55" fmla="*/ 0 h 2232"/>
                <a:gd name="T56" fmla="*/ 0 w 1091"/>
                <a:gd name="T57" fmla="*/ 0 h 2232"/>
                <a:gd name="T58" fmla="*/ 0 w 1091"/>
                <a:gd name="T59" fmla="*/ 0 h 2232"/>
                <a:gd name="T60" fmla="*/ 0 w 1091"/>
                <a:gd name="T61" fmla="*/ 0 h 2232"/>
                <a:gd name="T62" fmla="*/ 0 w 1091"/>
                <a:gd name="T63" fmla="*/ 0 h 2232"/>
                <a:gd name="T64" fmla="*/ 0 w 1091"/>
                <a:gd name="T65" fmla="*/ 0 h 2232"/>
                <a:gd name="T66" fmla="*/ 0 w 1091"/>
                <a:gd name="T67" fmla="*/ 0 h 2232"/>
                <a:gd name="T68" fmla="*/ 0 w 1091"/>
                <a:gd name="T69" fmla="*/ 0 h 2232"/>
                <a:gd name="T70" fmla="*/ 0 w 1091"/>
                <a:gd name="T71" fmla="*/ 0 h 2232"/>
                <a:gd name="T72" fmla="*/ 0 w 1091"/>
                <a:gd name="T73" fmla="*/ 0 h 2232"/>
                <a:gd name="T74" fmla="*/ 0 w 1091"/>
                <a:gd name="T75" fmla="*/ 0 h 2232"/>
                <a:gd name="T76" fmla="*/ 0 w 1091"/>
                <a:gd name="T77" fmla="*/ 0 h 2232"/>
                <a:gd name="T78" fmla="*/ 0 w 1091"/>
                <a:gd name="T79" fmla="*/ 0 h 2232"/>
                <a:gd name="T80" fmla="*/ 0 w 1091"/>
                <a:gd name="T81" fmla="*/ 0 h 2232"/>
                <a:gd name="T82" fmla="*/ 0 w 1091"/>
                <a:gd name="T83" fmla="*/ 0 h 223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091" h="2232">
                  <a:moveTo>
                    <a:pt x="348" y="0"/>
                  </a:moveTo>
                  <a:lnTo>
                    <a:pt x="348" y="1"/>
                  </a:lnTo>
                  <a:lnTo>
                    <a:pt x="347" y="35"/>
                  </a:lnTo>
                  <a:lnTo>
                    <a:pt x="346" y="69"/>
                  </a:lnTo>
                  <a:lnTo>
                    <a:pt x="344" y="101"/>
                  </a:lnTo>
                  <a:lnTo>
                    <a:pt x="341" y="133"/>
                  </a:lnTo>
                  <a:lnTo>
                    <a:pt x="338" y="165"/>
                  </a:lnTo>
                  <a:lnTo>
                    <a:pt x="334" y="196"/>
                  </a:lnTo>
                  <a:lnTo>
                    <a:pt x="329" y="228"/>
                  </a:lnTo>
                  <a:lnTo>
                    <a:pt x="324" y="257"/>
                  </a:lnTo>
                  <a:lnTo>
                    <a:pt x="318" y="288"/>
                  </a:lnTo>
                  <a:lnTo>
                    <a:pt x="312" y="316"/>
                  </a:lnTo>
                  <a:lnTo>
                    <a:pt x="305" y="346"/>
                  </a:lnTo>
                  <a:lnTo>
                    <a:pt x="298" y="374"/>
                  </a:lnTo>
                  <a:lnTo>
                    <a:pt x="290" y="402"/>
                  </a:lnTo>
                  <a:lnTo>
                    <a:pt x="280" y="429"/>
                  </a:lnTo>
                  <a:lnTo>
                    <a:pt x="271" y="456"/>
                  </a:lnTo>
                  <a:lnTo>
                    <a:pt x="261" y="482"/>
                  </a:lnTo>
                  <a:lnTo>
                    <a:pt x="250" y="508"/>
                  </a:lnTo>
                  <a:lnTo>
                    <a:pt x="238" y="534"/>
                  </a:lnTo>
                  <a:lnTo>
                    <a:pt x="225" y="558"/>
                  </a:lnTo>
                  <a:lnTo>
                    <a:pt x="213" y="583"/>
                  </a:lnTo>
                  <a:lnTo>
                    <a:pt x="199" y="606"/>
                  </a:lnTo>
                  <a:lnTo>
                    <a:pt x="185" y="630"/>
                  </a:lnTo>
                  <a:lnTo>
                    <a:pt x="169" y="652"/>
                  </a:lnTo>
                  <a:lnTo>
                    <a:pt x="154" y="675"/>
                  </a:lnTo>
                  <a:lnTo>
                    <a:pt x="137" y="697"/>
                  </a:lnTo>
                  <a:lnTo>
                    <a:pt x="119" y="718"/>
                  </a:lnTo>
                  <a:lnTo>
                    <a:pt x="102" y="739"/>
                  </a:lnTo>
                  <a:lnTo>
                    <a:pt x="83" y="759"/>
                  </a:lnTo>
                  <a:lnTo>
                    <a:pt x="63" y="780"/>
                  </a:lnTo>
                  <a:lnTo>
                    <a:pt x="43" y="799"/>
                  </a:lnTo>
                  <a:lnTo>
                    <a:pt x="21" y="817"/>
                  </a:lnTo>
                  <a:lnTo>
                    <a:pt x="0" y="837"/>
                  </a:lnTo>
                  <a:lnTo>
                    <a:pt x="47" y="863"/>
                  </a:lnTo>
                  <a:lnTo>
                    <a:pt x="93" y="891"/>
                  </a:lnTo>
                  <a:lnTo>
                    <a:pt x="137" y="920"/>
                  </a:lnTo>
                  <a:lnTo>
                    <a:pt x="180" y="951"/>
                  </a:lnTo>
                  <a:lnTo>
                    <a:pt x="222" y="983"/>
                  </a:lnTo>
                  <a:lnTo>
                    <a:pt x="263" y="1016"/>
                  </a:lnTo>
                  <a:lnTo>
                    <a:pt x="303" y="1050"/>
                  </a:lnTo>
                  <a:lnTo>
                    <a:pt x="342" y="1086"/>
                  </a:lnTo>
                  <a:lnTo>
                    <a:pt x="379" y="1123"/>
                  </a:lnTo>
                  <a:lnTo>
                    <a:pt x="415" y="1161"/>
                  </a:lnTo>
                  <a:lnTo>
                    <a:pt x="451" y="1200"/>
                  </a:lnTo>
                  <a:lnTo>
                    <a:pt x="485" y="1240"/>
                  </a:lnTo>
                  <a:lnTo>
                    <a:pt x="517" y="1282"/>
                  </a:lnTo>
                  <a:lnTo>
                    <a:pt x="548" y="1323"/>
                  </a:lnTo>
                  <a:lnTo>
                    <a:pt x="577" y="1367"/>
                  </a:lnTo>
                  <a:lnTo>
                    <a:pt x="606" y="1411"/>
                  </a:lnTo>
                  <a:lnTo>
                    <a:pt x="633" y="1457"/>
                  </a:lnTo>
                  <a:lnTo>
                    <a:pt x="660" y="1503"/>
                  </a:lnTo>
                  <a:lnTo>
                    <a:pt x="685" y="1550"/>
                  </a:lnTo>
                  <a:lnTo>
                    <a:pt x="707" y="1598"/>
                  </a:lnTo>
                  <a:lnTo>
                    <a:pt x="729" y="1647"/>
                  </a:lnTo>
                  <a:lnTo>
                    <a:pt x="750" y="1697"/>
                  </a:lnTo>
                  <a:lnTo>
                    <a:pt x="769" y="1747"/>
                  </a:lnTo>
                  <a:lnTo>
                    <a:pt x="787" y="1799"/>
                  </a:lnTo>
                  <a:lnTo>
                    <a:pt x="803" y="1850"/>
                  </a:lnTo>
                  <a:lnTo>
                    <a:pt x="817" y="1903"/>
                  </a:lnTo>
                  <a:lnTo>
                    <a:pt x="830" y="1956"/>
                  </a:lnTo>
                  <a:lnTo>
                    <a:pt x="843" y="2010"/>
                  </a:lnTo>
                  <a:lnTo>
                    <a:pt x="853" y="2064"/>
                  </a:lnTo>
                  <a:lnTo>
                    <a:pt x="862" y="2119"/>
                  </a:lnTo>
                  <a:lnTo>
                    <a:pt x="869" y="2175"/>
                  </a:lnTo>
                  <a:lnTo>
                    <a:pt x="875" y="2232"/>
                  </a:lnTo>
                  <a:lnTo>
                    <a:pt x="900" y="2178"/>
                  </a:lnTo>
                  <a:lnTo>
                    <a:pt x="924" y="2123"/>
                  </a:lnTo>
                  <a:lnTo>
                    <a:pt x="946" y="2069"/>
                  </a:lnTo>
                  <a:lnTo>
                    <a:pt x="967" y="2013"/>
                  </a:lnTo>
                  <a:lnTo>
                    <a:pt x="986" y="1957"/>
                  </a:lnTo>
                  <a:lnTo>
                    <a:pt x="1004" y="1900"/>
                  </a:lnTo>
                  <a:lnTo>
                    <a:pt x="1020" y="1842"/>
                  </a:lnTo>
                  <a:lnTo>
                    <a:pt x="1034" y="1784"/>
                  </a:lnTo>
                  <a:lnTo>
                    <a:pt x="1048" y="1724"/>
                  </a:lnTo>
                  <a:lnTo>
                    <a:pt x="1059" y="1665"/>
                  </a:lnTo>
                  <a:lnTo>
                    <a:pt x="1068" y="1605"/>
                  </a:lnTo>
                  <a:lnTo>
                    <a:pt x="1076" y="1544"/>
                  </a:lnTo>
                  <a:lnTo>
                    <a:pt x="1082" y="1483"/>
                  </a:lnTo>
                  <a:lnTo>
                    <a:pt x="1087" y="1420"/>
                  </a:lnTo>
                  <a:lnTo>
                    <a:pt x="1090" y="1358"/>
                  </a:lnTo>
                  <a:lnTo>
                    <a:pt x="1091" y="1296"/>
                  </a:lnTo>
                  <a:lnTo>
                    <a:pt x="1090" y="0"/>
                  </a:lnTo>
                  <a:lnTo>
                    <a:pt x="348" y="0"/>
                  </a:lnTo>
                  <a:close/>
                </a:path>
              </a:pathLst>
            </a:custGeom>
            <a:solidFill>
              <a:srgbClr val="CE68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6">
              <a:extLst>
                <a:ext uri="{FF2B5EF4-FFF2-40B4-BE49-F238E27FC236}">
                  <a16:creationId xmlns:a16="http://schemas.microsoft.com/office/drawing/2014/main" id="{F6CBA8B3-74E7-4E0C-94F4-BDBB57FA173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46" y="317"/>
              <a:ext cx="180" cy="107"/>
            </a:xfrm>
            <a:custGeom>
              <a:avLst/>
              <a:gdLst>
                <a:gd name="T0" fmla="*/ 0 w 1986"/>
                <a:gd name="T1" fmla="*/ 0 h 1170"/>
                <a:gd name="T2" fmla="*/ 0 w 1986"/>
                <a:gd name="T3" fmla="*/ 0 h 1170"/>
                <a:gd name="T4" fmla="*/ 0 w 1986"/>
                <a:gd name="T5" fmla="*/ 0 h 1170"/>
                <a:gd name="T6" fmla="*/ 0 w 1986"/>
                <a:gd name="T7" fmla="*/ 0 h 1170"/>
                <a:gd name="T8" fmla="*/ 0 w 1986"/>
                <a:gd name="T9" fmla="*/ 0 h 1170"/>
                <a:gd name="T10" fmla="*/ 0 w 1986"/>
                <a:gd name="T11" fmla="*/ 0 h 1170"/>
                <a:gd name="T12" fmla="*/ 0 w 1986"/>
                <a:gd name="T13" fmla="*/ 0 h 1170"/>
                <a:gd name="T14" fmla="*/ 0 w 1986"/>
                <a:gd name="T15" fmla="*/ 0 h 1170"/>
                <a:gd name="T16" fmla="*/ 0 w 1986"/>
                <a:gd name="T17" fmla="*/ 0 h 1170"/>
                <a:gd name="T18" fmla="*/ 0 w 1986"/>
                <a:gd name="T19" fmla="*/ 0 h 1170"/>
                <a:gd name="T20" fmla="*/ 0 w 1986"/>
                <a:gd name="T21" fmla="*/ 0 h 1170"/>
                <a:gd name="T22" fmla="*/ 0 w 1986"/>
                <a:gd name="T23" fmla="*/ 0 h 1170"/>
                <a:gd name="T24" fmla="*/ 0 w 1986"/>
                <a:gd name="T25" fmla="*/ 0 h 1170"/>
                <a:gd name="T26" fmla="*/ 0 w 1986"/>
                <a:gd name="T27" fmla="*/ 0 h 1170"/>
                <a:gd name="T28" fmla="*/ 0 w 1986"/>
                <a:gd name="T29" fmla="*/ 0 h 1170"/>
                <a:gd name="T30" fmla="*/ 0 w 1986"/>
                <a:gd name="T31" fmla="*/ 0 h 1170"/>
                <a:gd name="T32" fmla="*/ 0 w 1986"/>
                <a:gd name="T33" fmla="*/ 0 h 1170"/>
                <a:gd name="T34" fmla="*/ 0 w 1986"/>
                <a:gd name="T35" fmla="*/ 0 h 1170"/>
                <a:gd name="T36" fmla="*/ 0 w 1986"/>
                <a:gd name="T37" fmla="*/ 0 h 1170"/>
                <a:gd name="T38" fmla="*/ 0 w 1986"/>
                <a:gd name="T39" fmla="*/ 0 h 1170"/>
                <a:gd name="T40" fmla="*/ 0 w 1986"/>
                <a:gd name="T41" fmla="*/ 0 h 1170"/>
                <a:gd name="T42" fmla="*/ 0 w 1986"/>
                <a:gd name="T43" fmla="*/ 0 h 1170"/>
                <a:gd name="T44" fmla="*/ 0 w 1986"/>
                <a:gd name="T45" fmla="*/ 0 h 1170"/>
                <a:gd name="T46" fmla="*/ 0 w 1986"/>
                <a:gd name="T47" fmla="*/ 0 h 1170"/>
                <a:gd name="T48" fmla="*/ 0 w 1986"/>
                <a:gd name="T49" fmla="*/ 0 h 1170"/>
                <a:gd name="T50" fmla="*/ 0 w 1986"/>
                <a:gd name="T51" fmla="*/ 0 h 1170"/>
                <a:gd name="T52" fmla="*/ 0 w 1986"/>
                <a:gd name="T53" fmla="*/ 0 h 1170"/>
                <a:gd name="T54" fmla="*/ 0 w 1986"/>
                <a:gd name="T55" fmla="*/ 0 h 1170"/>
                <a:gd name="T56" fmla="*/ 0 w 1986"/>
                <a:gd name="T57" fmla="*/ 0 h 1170"/>
                <a:gd name="T58" fmla="*/ 0 w 1986"/>
                <a:gd name="T59" fmla="*/ 0 h 1170"/>
                <a:gd name="T60" fmla="*/ 0 w 1986"/>
                <a:gd name="T61" fmla="*/ 0 h 1170"/>
                <a:gd name="T62" fmla="*/ 0 w 1986"/>
                <a:gd name="T63" fmla="*/ 0 h 1170"/>
                <a:gd name="T64" fmla="*/ 0 w 1986"/>
                <a:gd name="T65" fmla="*/ 0 h 1170"/>
                <a:gd name="T66" fmla="*/ 0 w 1986"/>
                <a:gd name="T67" fmla="*/ 0 h 1170"/>
                <a:gd name="T68" fmla="*/ 0 w 1986"/>
                <a:gd name="T69" fmla="*/ 0 h 1170"/>
                <a:gd name="T70" fmla="*/ 0 w 1986"/>
                <a:gd name="T71" fmla="*/ 0 h 1170"/>
                <a:gd name="T72" fmla="*/ 0 w 1986"/>
                <a:gd name="T73" fmla="*/ 0 h 1170"/>
                <a:gd name="T74" fmla="*/ 0 w 1986"/>
                <a:gd name="T75" fmla="*/ 0 h 1170"/>
                <a:gd name="T76" fmla="*/ 0 w 1986"/>
                <a:gd name="T77" fmla="*/ 0 h 1170"/>
                <a:gd name="T78" fmla="*/ 0 w 1986"/>
                <a:gd name="T79" fmla="*/ 0 h 1170"/>
                <a:gd name="T80" fmla="*/ 0 w 1986"/>
                <a:gd name="T81" fmla="*/ 0 h 1170"/>
                <a:gd name="T82" fmla="*/ 0 w 1986"/>
                <a:gd name="T83" fmla="*/ 0 h 1170"/>
                <a:gd name="T84" fmla="*/ 0 w 1986"/>
                <a:gd name="T85" fmla="*/ 0 h 1170"/>
                <a:gd name="T86" fmla="*/ 0 w 1986"/>
                <a:gd name="T87" fmla="*/ 0 h 1170"/>
                <a:gd name="T88" fmla="*/ 0 w 1986"/>
                <a:gd name="T89" fmla="*/ 0 h 1170"/>
                <a:gd name="T90" fmla="*/ 0 w 1986"/>
                <a:gd name="T91" fmla="*/ 0 h 1170"/>
                <a:gd name="T92" fmla="*/ 0 w 1986"/>
                <a:gd name="T93" fmla="*/ 0 h 1170"/>
                <a:gd name="T94" fmla="*/ 0 w 1986"/>
                <a:gd name="T95" fmla="*/ 0 h 1170"/>
                <a:gd name="T96" fmla="*/ 0 w 1986"/>
                <a:gd name="T97" fmla="*/ 0 h 1170"/>
                <a:gd name="T98" fmla="*/ 0 w 1986"/>
                <a:gd name="T99" fmla="*/ 0 h 1170"/>
                <a:gd name="T100" fmla="*/ 0 w 1986"/>
                <a:gd name="T101" fmla="*/ 0 h 1170"/>
                <a:gd name="T102" fmla="*/ 0 w 1986"/>
                <a:gd name="T103" fmla="*/ 0 h 117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1986" h="1170">
                  <a:moveTo>
                    <a:pt x="0" y="0"/>
                  </a:moveTo>
                  <a:lnTo>
                    <a:pt x="0" y="757"/>
                  </a:lnTo>
                  <a:lnTo>
                    <a:pt x="20" y="780"/>
                  </a:lnTo>
                  <a:lnTo>
                    <a:pt x="40" y="803"/>
                  </a:lnTo>
                  <a:lnTo>
                    <a:pt x="60" y="826"/>
                  </a:lnTo>
                  <a:lnTo>
                    <a:pt x="82" y="847"/>
                  </a:lnTo>
                  <a:lnTo>
                    <a:pt x="103" y="868"/>
                  </a:lnTo>
                  <a:lnTo>
                    <a:pt x="126" y="889"/>
                  </a:lnTo>
                  <a:lnTo>
                    <a:pt x="149" y="908"/>
                  </a:lnTo>
                  <a:lnTo>
                    <a:pt x="173" y="928"/>
                  </a:lnTo>
                  <a:lnTo>
                    <a:pt x="196" y="947"/>
                  </a:lnTo>
                  <a:lnTo>
                    <a:pt x="221" y="964"/>
                  </a:lnTo>
                  <a:lnTo>
                    <a:pt x="246" y="982"/>
                  </a:lnTo>
                  <a:lnTo>
                    <a:pt x="272" y="999"/>
                  </a:lnTo>
                  <a:lnTo>
                    <a:pt x="297" y="1014"/>
                  </a:lnTo>
                  <a:lnTo>
                    <a:pt x="324" y="1030"/>
                  </a:lnTo>
                  <a:lnTo>
                    <a:pt x="351" y="1045"/>
                  </a:lnTo>
                  <a:lnTo>
                    <a:pt x="379" y="1058"/>
                  </a:lnTo>
                  <a:lnTo>
                    <a:pt x="406" y="1071"/>
                  </a:lnTo>
                  <a:lnTo>
                    <a:pt x="435" y="1084"/>
                  </a:lnTo>
                  <a:lnTo>
                    <a:pt x="463" y="1095"/>
                  </a:lnTo>
                  <a:lnTo>
                    <a:pt x="492" y="1106"/>
                  </a:lnTo>
                  <a:lnTo>
                    <a:pt x="521" y="1116"/>
                  </a:lnTo>
                  <a:lnTo>
                    <a:pt x="551" y="1125"/>
                  </a:lnTo>
                  <a:lnTo>
                    <a:pt x="582" y="1134"/>
                  </a:lnTo>
                  <a:lnTo>
                    <a:pt x="612" y="1142"/>
                  </a:lnTo>
                  <a:lnTo>
                    <a:pt x="643" y="1148"/>
                  </a:lnTo>
                  <a:lnTo>
                    <a:pt x="674" y="1154"/>
                  </a:lnTo>
                  <a:lnTo>
                    <a:pt x="705" y="1159"/>
                  </a:lnTo>
                  <a:lnTo>
                    <a:pt x="737" y="1163"/>
                  </a:lnTo>
                  <a:lnTo>
                    <a:pt x="769" y="1166"/>
                  </a:lnTo>
                  <a:lnTo>
                    <a:pt x="801" y="1168"/>
                  </a:lnTo>
                  <a:lnTo>
                    <a:pt x="834" y="1170"/>
                  </a:lnTo>
                  <a:lnTo>
                    <a:pt x="866" y="1170"/>
                  </a:lnTo>
                  <a:lnTo>
                    <a:pt x="911" y="1169"/>
                  </a:lnTo>
                  <a:lnTo>
                    <a:pt x="956" y="1167"/>
                  </a:lnTo>
                  <a:lnTo>
                    <a:pt x="1001" y="1163"/>
                  </a:lnTo>
                  <a:lnTo>
                    <a:pt x="1045" y="1157"/>
                  </a:lnTo>
                  <a:lnTo>
                    <a:pt x="1088" y="1149"/>
                  </a:lnTo>
                  <a:lnTo>
                    <a:pt x="1131" y="1140"/>
                  </a:lnTo>
                  <a:lnTo>
                    <a:pt x="1172" y="1130"/>
                  </a:lnTo>
                  <a:lnTo>
                    <a:pt x="1213" y="1117"/>
                  </a:lnTo>
                  <a:lnTo>
                    <a:pt x="1254" y="1103"/>
                  </a:lnTo>
                  <a:lnTo>
                    <a:pt x="1294" y="1088"/>
                  </a:lnTo>
                  <a:lnTo>
                    <a:pt x="1333" y="1071"/>
                  </a:lnTo>
                  <a:lnTo>
                    <a:pt x="1371" y="1053"/>
                  </a:lnTo>
                  <a:lnTo>
                    <a:pt x="1409" y="1033"/>
                  </a:lnTo>
                  <a:lnTo>
                    <a:pt x="1445" y="1012"/>
                  </a:lnTo>
                  <a:lnTo>
                    <a:pt x="1481" y="990"/>
                  </a:lnTo>
                  <a:lnTo>
                    <a:pt x="1515" y="966"/>
                  </a:lnTo>
                  <a:lnTo>
                    <a:pt x="1549" y="942"/>
                  </a:lnTo>
                  <a:lnTo>
                    <a:pt x="1582" y="915"/>
                  </a:lnTo>
                  <a:lnTo>
                    <a:pt x="1613" y="888"/>
                  </a:lnTo>
                  <a:lnTo>
                    <a:pt x="1644" y="859"/>
                  </a:lnTo>
                  <a:lnTo>
                    <a:pt x="1673" y="830"/>
                  </a:lnTo>
                  <a:lnTo>
                    <a:pt x="1702" y="799"/>
                  </a:lnTo>
                  <a:lnTo>
                    <a:pt x="1728" y="767"/>
                  </a:lnTo>
                  <a:lnTo>
                    <a:pt x="1755" y="735"/>
                  </a:lnTo>
                  <a:lnTo>
                    <a:pt x="1779" y="700"/>
                  </a:lnTo>
                  <a:lnTo>
                    <a:pt x="1803" y="665"/>
                  </a:lnTo>
                  <a:lnTo>
                    <a:pt x="1824" y="630"/>
                  </a:lnTo>
                  <a:lnTo>
                    <a:pt x="1846" y="593"/>
                  </a:lnTo>
                  <a:lnTo>
                    <a:pt x="1865" y="555"/>
                  </a:lnTo>
                  <a:lnTo>
                    <a:pt x="1883" y="516"/>
                  </a:lnTo>
                  <a:lnTo>
                    <a:pt x="1900" y="477"/>
                  </a:lnTo>
                  <a:lnTo>
                    <a:pt x="1914" y="437"/>
                  </a:lnTo>
                  <a:lnTo>
                    <a:pt x="1924" y="405"/>
                  </a:lnTo>
                  <a:lnTo>
                    <a:pt x="1934" y="375"/>
                  </a:lnTo>
                  <a:lnTo>
                    <a:pt x="1942" y="344"/>
                  </a:lnTo>
                  <a:lnTo>
                    <a:pt x="1950" y="313"/>
                  </a:lnTo>
                  <a:lnTo>
                    <a:pt x="1956" y="283"/>
                  </a:lnTo>
                  <a:lnTo>
                    <a:pt x="1962" y="253"/>
                  </a:lnTo>
                  <a:lnTo>
                    <a:pt x="1966" y="224"/>
                  </a:lnTo>
                  <a:lnTo>
                    <a:pt x="1971" y="195"/>
                  </a:lnTo>
                  <a:lnTo>
                    <a:pt x="1977" y="140"/>
                  </a:lnTo>
                  <a:lnTo>
                    <a:pt x="1981" y="89"/>
                  </a:lnTo>
                  <a:lnTo>
                    <a:pt x="1985" y="42"/>
                  </a:lnTo>
                  <a:lnTo>
                    <a:pt x="1986" y="0"/>
                  </a:lnTo>
                  <a:lnTo>
                    <a:pt x="0" y="0"/>
                  </a:lnTo>
                  <a:close/>
                  <a:moveTo>
                    <a:pt x="1266" y="862"/>
                  </a:moveTo>
                  <a:lnTo>
                    <a:pt x="1261" y="871"/>
                  </a:lnTo>
                  <a:lnTo>
                    <a:pt x="1255" y="881"/>
                  </a:lnTo>
                  <a:lnTo>
                    <a:pt x="1249" y="889"/>
                  </a:lnTo>
                  <a:lnTo>
                    <a:pt x="1242" y="897"/>
                  </a:lnTo>
                  <a:lnTo>
                    <a:pt x="1235" y="904"/>
                  </a:lnTo>
                  <a:lnTo>
                    <a:pt x="1226" y="911"/>
                  </a:lnTo>
                  <a:lnTo>
                    <a:pt x="1218" y="918"/>
                  </a:lnTo>
                  <a:lnTo>
                    <a:pt x="1209" y="924"/>
                  </a:lnTo>
                  <a:lnTo>
                    <a:pt x="1200" y="930"/>
                  </a:lnTo>
                  <a:lnTo>
                    <a:pt x="1191" y="935"/>
                  </a:lnTo>
                  <a:lnTo>
                    <a:pt x="1181" y="940"/>
                  </a:lnTo>
                  <a:lnTo>
                    <a:pt x="1170" y="944"/>
                  </a:lnTo>
                  <a:lnTo>
                    <a:pt x="1159" y="948"/>
                  </a:lnTo>
                  <a:lnTo>
                    <a:pt x="1149" y="951"/>
                  </a:lnTo>
                  <a:lnTo>
                    <a:pt x="1138" y="954"/>
                  </a:lnTo>
                  <a:lnTo>
                    <a:pt x="1126" y="956"/>
                  </a:lnTo>
                  <a:lnTo>
                    <a:pt x="1114" y="957"/>
                  </a:lnTo>
                  <a:lnTo>
                    <a:pt x="1103" y="959"/>
                  </a:lnTo>
                  <a:lnTo>
                    <a:pt x="1091" y="959"/>
                  </a:lnTo>
                  <a:lnTo>
                    <a:pt x="1079" y="959"/>
                  </a:lnTo>
                  <a:lnTo>
                    <a:pt x="1066" y="959"/>
                  </a:lnTo>
                  <a:lnTo>
                    <a:pt x="1053" y="958"/>
                  </a:lnTo>
                  <a:lnTo>
                    <a:pt x="1041" y="957"/>
                  </a:lnTo>
                  <a:lnTo>
                    <a:pt x="1028" y="955"/>
                  </a:lnTo>
                  <a:lnTo>
                    <a:pt x="1015" y="953"/>
                  </a:lnTo>
                  <a:lnTo>
                    <a:pt x="1002" y="950"/>
                  </a:lnTo>
                  <a:lnTo>
                    <a:pt x="990" y="946"/>
                  </a:lnTo>
                  <a:lnTo>
                    <a:pt x="977" y="942"/>
                  </a:lnTo>
                  <a:lnTo>
                    <a:pt x="964" y="938"/>
                  </a:lnTo>
                  <a:lnTo>
                    <a:pt x="951" y="932"/>
                  </a:lnTo>
                  <a:lnTo>
                    <a:pt x="939" y="927"/>
                  </a:lnTo>
                  <a:lnTo>
                    <a:pt x="926" y="920"/>
                  </a:lnTo>
                  <a:lnTo>
                    <a:pt x="913" y="913"/>
                  </a:lnTo>
                  <a:lnTo>
                    <a:pt x="901" y="906"/>
                  </a:lnTo>
                  <a:lnTo>
                    <a:pt x="890" y="898"/>
                  </a:lnTo>
                  <a:lnTo>
                    <a:pt x="879" y="891"/>
                  </a:lnTo>
                  <a:lnTo>
                    <a:pt x="868" y="883"/>
                  </a:lnTo>
                  <a:lnTo>
                    <a:pt x="858" y="873"/>
                  </a:lnTo>
                  <a:lnTo>
                    <a:pt x="848" y="865"/>
                  </a:lnTo>
                  <a:lnTo>
                    <a:pt x="839" y="856"/>
                  </a:lnTo>
                  <a:lnTo>
                    <a:pt x="830" y="846"/>
                  </a:lnTo>
                  <a:lnTo>
                    <a:pt x="821" y="837"/>
                  </a:lnTo>
                  <a:lnTo>
                    <a:pt x="813" y="827"/>
                  </a:lnTo>
                  <a:lnTo>
                    <a:pt x="806" y="817"/>
                  </a:lnTo>
                  <a:lnTo>
                    <a:pt x="799" y="807"/>
                  </a:lnTo>
                  <a:lnTo>
                    <a:pt x="793" y="796"/>
                  </a:lnTo>
                  <a:lnTo>
                    <a:pt x="788" y="786"/>
                  </a:lnTo>
                  <a:lnTo>
                    <a:pt x="782" y="776"/>
                  </a:lnTo>
                  <a:lnTo>
                    <a:pt x="778" y="764"/>
                  </a:lnTo>
                  <a:lnTo>
                    <a:pt x="773" y="754"/>
                  </a:lnTo>
                  <a:lnTo>
                    <a:pt x="769" y="743"/>
                  </a:lnTo>
                  <a:lnTo>
                    <a:pt x="766" y="733"/>
                  </a:lnTo>
                  <a:lnTo>
                    <a:pt x="764" y="721"/>
                  </a:lnTo>
                  <a:lnTo>
                    <a:pt x="762" y="710"/>
                  </a:lnTo>
                  <a:lnTo>
                    <a:pt x="761" y="700"/>
                  </a:lnTo>
                  <a:lnTo>
                    <a:pt x="761" y="689"/>
                  </a:lnTo>
                  <a:lnTo>
                    <a:pt x="761" y="679"/>
                  </a:lnTo>
                  <a:lnTo>
                    <a:pt x="761" y="667"/>
                  </a:lnTo>
                  <a:lnTo>
                    <a:pt x="763" y="657"/>
                  </a:lnTo>
                  <a:lnTo>
                    <a:pt x="765" y="647"/>
                  </a:lnTo>
                  <a:lnTo>
                    <a:pt x="767" y="637"/>
                  </a:lnTo>
                  <a:lnTo>
                    <a:pt x="770" y="627"/>
                  </a:lnTo>
                  <a:lnTo>
                    <a:pt x="775" y="616"/>
                  </a:lnTo>
                  <a:lnTo>
                    <a:pt x="780" y="607"/>
                  </a:lnTo>
                  <a:lnTo>
                    <a:pt x="785" y="597"/>
                  </a:lnTo>
                  <a:lnTo>
                    <a:pt x="791" y="589"/>
                  </a:lnTo>
                  <a:lnTo>
                    <a:pt x="797" y="580"/>
                  </a:lnTo>
                  <a:lnTo>
                    <a:pt x="804" y="571"/>
                  </a:lnTo>
                  <a:lnTo>
                    <a:pt x="811" y="564"/>
                  </a:lnTo>
                  <a:lnTo>
                    <a:pt x="819" y="557"/>
                  </a:lnTo>
                  <a:lnTo>
                    <a:pt x="828" y="551"/>
                  </a:lnTo>
                  <a:lnTo>
                    <a:pt x="837" y="545"/>
                  </a:lnTo>
                  <a:lnTo>
                    <a:pt x="846" y="539"/>
                  </a:lnTo>
                  <a:lnTo>
                    <a:pt x="855" y="534"/>
                  </a:lnTo>
                  <a:lnTo>
                    <a:pt x="865" y="529"/>
                  </a:lnTo>
                  <a:lnTo>
                    <a:pt x="876" y="525"/>
                  </a:lnTo>
                  <a:lnTo>
                    <a:pt x="886" y="521"/>
                  </a:lnTo>
                  <a:lnTo>
                    <a:pt x="897" y="517"/>
                  </a:lnTo>
                  <a:lnTo>
                    <a:pt x="908" y="515"/>
                  </a:lnTo>
                  <a:lnTo>
                    <a:pt x="919" y="513"/>
                  </a:lnTo>
                  <a:lnTo>
                    <a:pt x="932" y="511"/>
                  </a:lnTo>
                  <a:lnTo>
                    <a:pt x="943" y="510"/>
                  </a:lnTo>
                  <a:lnTo>
                    <a:pt x="955" y="509"/>
                  </a:lnTo>
                  <a:lnTo>
                    <a:pt x="967" y="509"/>
                  </a:lnTo>
                  <a:lnTo>
                    <a:pt x="980" y="509"/>
                  </a:lnTo>
                  <a:lnTo>
                    <a:pt x="993" y="510"/>
                  </a:lnTo>
                  <a:lnTo>
                    <a:pt x="1005" y="512"/>
                  </a:lnTo>
                  <a:lnTo>
                    <a:pt x="1017" y="513"/>
                  </a:lnTo>
                  <a:lnTo>
                    <a:pt x="1031" y="516"/>
                  </a:lnTo>
                  <a:lnTo>
                    <a:pt x="1044" y="519"/>
                  </a:lnTo>
                  <a:lnTo>
                    <a:pt x="1056" y="522"/>
                  </a:lnTo>
                  <a:lnTo>
                    <a:pt x="1069" y="527"/>
                  </a:lnTo>
                  <a:lnTo>
                    <a:pt x="1082" y="532"/>
                  </a:lnTo>
                  <a:lnTo>
                    <a:pt x="1095" y="537"/>
                  </a:lnTo>
                  <a:lnTo>
                    <a:pt x="1107" y="543"/>
                  </a:lnTo>
                  <a:lnTo>
                    <a:pt x="1120" y="549"/>
                  </a:lnTo>
                  <a:lnTo>
                    <a:pt x="1133" y="555"/>
                  </a:lnTo>
                  <a:lnTo>
                    <a:pt x="1145" y="562"/>
                  </a:lnTo>
                  <a:lnTo>
                    <a:pt x="1156" y="570"/>
                  </a:lnTo>
                  <a:lnTo>
                    <a:pt x="1167" y="579"/>
                  </a:lnTo>
                  <a:lnTo>
                    <a:pt x="1178" y="587"/>
                  </a:lnTo>
                  <a:lnTo>
                    <a:pt x="1188" y="595"/>
                  </a:lnTo>
                  <a:lnTo>
                    <a:pt x="1198" y="604"/>
                  </a:lnTo>
                  <a:lnTo>
                    <a:pt x="1207" y="613"/>
                  </a:lnTo>
                  <a:lnTo>
                    <a:pt x="1216" y="622"/>
                  </a:lnTo>
                  <a:lnTo>
                    <a:pt x="1224" y="632"/>
                  </a:lnTo>
                  <a:lnTo>
                    <a:pt x="1233" y="642"/>
                  </a:lnTo>
                  <a:lnTo>
                    <a:pt x="1240" y="652"/>
                  </a:lnTo>
                  <a:lnTo>
                    <a:pt x="1247" y="662"/>
                  </a:lnTo>
                  <a:lnTo>
                    <a:pt x="1253" y="672"/>
                  </a:lnTo>
                  <a:lnTo>
                    <a:pt x="1258" y="683"/>
                  </a:lnTo>
                  <a:lnTo>
                    <a:pt x="1264" y="693"/>
                  </a:lnTo>
                  <a:lnTo>
                    <a:pt x="1268" y="704"/>
                  </a:lnTo>
                  <a:lnTo>
                    <a:pt x="1272" y="714"/>
                  </a:lnTo>
                  <a:lnTo>
                    <a:pt x="1276" y="726"/>
                  </a:lnTo>
                  <a:lnTo>
                    <a:pt x="1280" y="737"/>
                  </a:lnTo>
                  <a:lnTo>
                    <a:pt x="1282" y="747"/>
                  </a:lnTo>
                  <a:lnTo>
                    <a:pt x="1284" y="758"/>
                  </a:lnTo>
                  <a:lnTo>
                    <a:pt x="1285" y="769"/>
                  </a:lnTo>
                  <a:lnTo>
                    <a:pt x="1285" y="780"/>
                  </a:lnTo>
                  <a:lnTo>
                    <a:pt x="1285" y="791"/>
                  </a:lnTo>
                  <a:lnTo>
                    <a:pt x="1285" y="801"/>
                  </a:lnTo>
                  <a:lnTo>
                    <a:pt x="1283" y="811"/>
                  </a:lnTo>
                  <a:lnTo>
                    <a:pt x="1281" y="822"/>
                  </a:lnTo>
                  <a:lnTo>
                    <a:pt x="1279" y="833"/>
                  </a:lnTo>
                  <a:lnTo>
                    <a:pt x="1274" y="843"/>
                  </a:lnTo>
                  <a:lnTo>
                    <a:pt x="1271" y="852"/>
                  </a:lnTo>
                  <a:lnTo>
                    <a:pt x="1266" y="862"/>
                  </a:lnTo>
                  <a:close/>
                </a:path>
              </a:pathLst>
            </a:custGeom>
            <a:solidFill>
              <a:srgbClr val="2A1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7">
              <a:extLst>
                <a:ext uri="{FF2B5EF4-FFF2-40B4-BE49-F238E27FC236}">
                  <a16:creationId xmlns:a16="http://schemas.microsoft.com/office/drawing/2014/main" id="{B252F6BD-1D9F-4D0F-B507-29DA998F42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6" y="377"/>
              <a:ext cx="13" cy="21"/>
            </a:xfrm>
            <a:custGeom>
              <a:avLst/>
              <a:gdLst>
                <a:gd name="T0" fmla="*/ 0 w 145"/>
                <a:gd name="T1" fmla="*/ 0 h 230"/>
                <a:gd name="T2" fmla="*/ 0 w 145"/>
                <a:gd name="T3" fmla="*/ 0 h 230"/>
                <a:gd name="T4" fmla="*/ 0 w 145"/>
                <a:gd name="T5" fmla="*/ 0 h 230"/>
                <a:gd name="T6" fmla="*/ 0 w 145"/>
                <a:gd name="T7" fmla="*/ 0 h 230"/>
                <a:gd name="T8" fmla="*/ 0 w 145"/>
                <a:gd name="T9" fmla="*/ 0 h 230"/>
                <a:gd name="T10" fmla="*/ 0 w 145"/>
                <a:gd name="T11" fmla="*/ 0 h 230"/>
                <a:gd name="T12" fmla="*/ 0 w 145"/>
                <a:gd name="T13" fmla="*/ 0 h 230"/>
                <a:gd name="T14" fmla="*/ 0 w 145"/>
                <a:gd name="T15" fmla="*/ 0 h 230"/>
                <a:gd name="T16" fmla="*/ 0 w 145"/>
                <a:gd name="T17" fmla="*/ 0 h 230"/>
                <a:gd name="T18" fmla="*/ 0 w 145"/>
                <a:gd name="T19" fmla="*/ 0 h 230"/>
                <a:gd name="T20" fmla="*/ 0 w 145"/>
                <a:gd name="T21" fmla="*/ 0 h 230"/>
                <a:gd name="T22" fmla="*/ 0 w 145"/>
                <a:gd name="T23" fmla="*/ 0 h 230"/>
                <a:gd name="T24" fmla="*/ 0 w 145"/>
                <a:gd name="T25" fmla="*/ 0 h 230"/>
                <a:gd name="T26" fmla="*/ 0 w 145"/>
                <a:gd name="T27" fmla="*/ 0 h 230"/>
                <a:gd name="T28" fmla="*/ 0 w 145"/>
                <a:gd name="T29" fmla="*/ 0 h 230"/>
                <a:gd name="T30" fmla="*/ 0 w 145"/>
                <a:gd name="T31" fmla="*/ 0 h 230"/>
                <a:gd name="T32" fmla="*/ 0 w 145"/>
                <a:gd name="T33" fmla="*/ 0 h 230"/>
                <a:gd name="T34" fmla="*/ 0 w 145"/>
                <a:gd name="T35" fmla="*/ 0 h 230"/>
                <a:gd name="T36" fmla="*/ 0 w 145"/>
                <a:gd name="T37" fmla="*/ 0 h 230"/>
                <a:gd name="T38" fmla="*/ 0 w 145"/>
                <a:gd name="T39" fmla="*/ 0 h 230"/>
                <a:gd name="T40" fmla="*/ 0 w 145"/>
                <a:gd name="T41" fmla="*/ 0 h 230"/>
                <a:gd name="T42" fmla="*/ 0 w 145"/>
                <a:gd name="T43" fmla="*/ 0 h 230"/>
                <a:gd name="T44" fmla="*/ 0 w 145"/>
                <a:gd name="T45" fmla="*/ 0 h 230"/>
                <a:gd name="T46" fmla="*/ 0 w 145"/>
                <a:gd name="T47" fmla="*/ 0 h 230"/>
                <a:gd name="T48" fmla="*/ 0 w 145"/>
                <a:gd name="T49" fmla="*/ 0 h 230"/>
                <a:gd name="T50" fmla="*/ 0 w 145"/>
                <a:gd name="T51" fmla="*/ 0 h 230"/>
                <a:gd name="T52" fmla="*/ 0 w 145"/>
                <a:gd name="T53" fmla="*/ 0 h 230"/>
                <a:gd name="T54" fmla="*/ 0 w 145"/>
                <a:gd name="T55" fmla="*/ 0 h 230"/>
                <a:gd name="T56" fmla="*/ 0 w 145"/>
                <a:gd name="T57" fmla="*/ 0 h 230"/>
                <a:gd name="T58" fmla="*/ 0 w 145"/>
                <a:gd name="T59" fmla="*/ 0 h 230"/>
                <a:gd name="T60" fmla="*/ 0 w 145"/>
                <a:gd name="T61" fmla="*/ 0 h 230"/>
                <a:gd name="T62" fmla="*/ 0 w 145"/>
                <a:gd name="T63" fmla="*/ 0 h 230"/>
                <a:gd name="T64" fmla="*/ 0 w 145"/>
                <a:gd name="T65" fmla="*/ 0 h 230"/>
                <a:gd name="T66" fmla="*/ 0 w 145"/>
                <a:gd name="T67" fmla="*/ 0 h 230"/>
                <a:gd name="T68" fmla="*/ 0 w 145"/>
                <a:gd name="T69" fmla="*/ 0 h 230"/>
                <a:gd name="T70" fmla="*/ 0 w 145"/>
                <a:gd name="T71" fmla="*/ 0 h 230"/>
                <a:gd name="T72" fmla="*/ 0 w 145"/>
                <a:gd name="T73" fmla="*/ 0 h 230"/>
                <a:gd name="T74" fmla="*/ 0 w 145"/>
                <a:gd name="T75" fmla="*/ 0 h 230"/>
                <a:gd name="T76" fmla="*/ 0 w 145"/>
                <a:gd name="T77" fmla="*/ 0 h 230"/>
                <a:gd name="T78" fmla="*/ 0 w 145"/>
                <a:gd name="T79" fmla="*/ 0 h 230"/>
                <a:gd name="T80" fmla="*/ 0 w 145"/>
                <a:gd name="T81" fmla="*/ 0 h 230"/>
                <a:gd name="T82" fmla="*/ 0 w 145"/>
                <a:gd name="T83" fmla="*/ 0 h 230"/>
                <a:gd name="T84" fmla="*/ 0 w 145"/>
                <a:gd name="T85" fmla="*/ 0 h 230"/>
                <a:gd name="T86" fmla="*/ 0 w 145"/>
                <a:gd name="T87" fmla="*/ 0 h 230"/>
                <a:gd name="T88" fmla="*/ 0 w 145"/>
                <a:gd name="T89" fmla="*/ 0 h 230"/>
                <a:gd name="T90" fmla="*/ 0 w 145"/>
                <a:gd name="T91" fmla="*/ 0 h 230"/>
                <a:gd name="T92" fmla="*/ 0 w 145"/>
                <a:gd name="T93" fmla="*/ 0 h 230"/>
                <a:gd name="T94" fmla="*/ 0 w 145"/>
                <a:gd name="T95" fmla="*/ 0 h 230"/>
                <a:gd name="T96" fmla="*/ 0 w 145"/>
                <a:gd name="T97" fmla="*/ 0 h 230"/>
                <a:gd name="T98" fmla="*/ 0 w 145"/>
                <a:gd name="T99" fmla="*/ 0 h 230"/>
                <a:gd name="T100" fmla="*/ 0 w 145"/>
                <a:gd name="T101" fmla="*/ 0 h 230"/>
                <a:gd name="T102" fmla="*/ 0 w 145"/>
                <a:gd name="T103" fmla="*/ 0 h 230"/>
                <a:gd name="T104" fmla="*/ 0 w 145"/>
                <a:gd name="T105" fmla="*/ 0 h 230"/>
                <a:gd name="T106" fmla="*/ 0 w 145"/>
                <a:gd name="T107" fmla="*/ 0 h 230"/>
                <a:gd name="T108" fmla="*/ 0 w 145"/>
                <a:gd name="T109" fmla="*/ 0 h 230"/>
                <a:gd name="T110" fmla="*/ 0 w 145"/>
                <a:gd name="T111" fmla="*/ 0 h 230"/>
                <a:gd name="T112" fmla="*/ 0 w 145"/>
                <a:gd name="T113" fmla="*/ 0 h 230"/>
                <a:gd name="T114" fmla="*/ 0 w 145"/>
                <a:gd name="T115" fmla="*/ 0 h 230"/>
                <a:gd name="T116" fmla="*/ 0 w 145"/>
                <a:gd name="T117" fmla="*/ 0 h 230"/>
                <a:gd name="T118" fmla="*/ 0 w 145"/>
                <a:gd name="T119" fmla="*/ 0 h 230"/>
                <a:gd name="T120" fmla="*/ 0 w 145"/>
                <a:gd name="T121" fmla="*/ 0 h 230"/>
                <a:gd name="T122" fmla="*/ 0 w 145"/>
                <a:gd name="T123" fmla="*/ 0 h 23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5" h="230">
                  <a:moveTo>
                    <a:pt x="38" y="46"/>
                  </a:moveTo>
                  <a:lnTo>
                    <a:pt x="39" y="39"/>
                  </a:lnTo>
                  <a:lnTo>
                    <a:pt x="41" y="33"/>
                  </a:lnTo>
                  <a:lnTo>
                    <a:pt x="44" y="27"/>
                  </a:lnTo>
                  <a:lnTo>
                    <a:pt x="48" y="22"/>
                  </a:lnTo>
                  <a:lnTo>
                    <a:pt x="52" y="18"/>
                  </a:lnTo>
                  <a:lnTo>
                    <a:pt x="58" y="15"/>
                  </a:lnTo>
                  <a:lnTo>
                    <a:pt x="65" y="13"/>
                  </a:lnTo>
                  <a:lnTo>
                    <a:pt x="72" y="13"/>
                  </a:lnTo>
                  <a:lnTo>
                    <a:pt x="78" y="13"/>
                  </a:lnTo>
                  <a:lnTo>
                    <a:pt x="84" y="14"/>
                  </a:lnTo>
                  <a:lnTo>
                    <a:pt x="89" y="16"/>
                  </a:lnTo>
                  <a:lnTo>
                    <a:pt x="93" y="18"/>
                  </a:lnTo>
                  <a:lnTo>
                    <a:pt x="97" y="22"/>
                  </a:lnTo>
                  <a:lnTo>
                    <a:pt x="101" y="25"/>
                  </a:lnTo>
                  <a:lnTo>
                    <a:pt x="104" y="28"/>
                  </a:lnTo>
                  <a:lnTo>
                    <a:pt x="107" y="32"/>
                  </a:lnTo>
                  <a:lnTo>
                    <a:pt x="111" y="40"/>
                  </a:lnTo>
                  <a:lnTo>
                    <a:pt x="115" y="48"/>
                  </a:lnTo>
                  <a:lnTo>
                    <a:pt x="117" y="56"/>
                  </a:lnTo>
                  <a:lnTo>
                    <a:pt x="119" y="63"/>
                  </a:lnTo>
                  <a:lnTo>
                    <a:pt x="131" y="63"/>
                  </a:lnTo>
                  <a:lnTo>
                    <a:pt x="130" y="51"/>
                  </a:lnTo>
                  <a:lnTo>
                    <a:pt x="130" y="38"/>
                  </a:lnTo>
                  <a:lnTo>
                    <a:pt x="129" y="25"/>
                  </a:lnTo>
                  <a:lnTo>
                    <a:pt x="127" y="12"/>
                  </a:lnTo>
                  <a:lnTo>
                    <a:pt x="117" y="7"/>
                  </a:lnTo>
                  <a:lnTo>
                    <a:pt x="105" y="4"/>
                  </a:lnTo>
                  <a:lnTo>
                    <a:pt x="91" y="1"/>
                  </a:lnTo>
                  <a:lnTo>
                    <a:pt x="75" y="0"/>
                  </a:lnTo>
                  <a:lnTo>
                    <a:pt x="59" y="1"/>
                  </a:lnTo>
                  <a:lnTo>
                    <a:pt x="45" y="3"/>
                  </a:lnTo>
                  <a:lnTo>
                    <a:pt x="38" y="5"/>
                  </a:lnTo>
                  <a:lnTo>
                    <a:pt x="32" y="8"/>
                  </a:lnTo>
                  <a:lnTo>
                    <a:pt x="27" y="11"/>
                  </a:lnTo>
                  <a:lnTo>
                    <a:pt x="22" y="14"/>
                  </a:lnTo>
                  <a:lnTo>
                    <a:pt x="17" y="18"/>
                  </a:lnTo>
                  <a:lnTo>
                    <a:pt x="13" y="23"/>
                  </a:lnTo>
                  <a:lnTo>
                    <a:pt x="8" y="28"/>
                  </a:lnTo>
                  <a:lnTo>
                    <a:pt x="5" y="33"/>
                  </a:lnTo>
                  <a:lnTo>
                    <a:pt x="3" y="39"/>
                  </a:lnTo>
                  <a:lnTo>
                    <a:pt x="1" y="45"/>
                  </a:lnTo>
                  <a:lnTo>
                    <a:pt x="0" y="52"/>
                  </a:lnTo>
                  <a:lnTo>
                    <a:pt x="0" y="60"/>
                  </a:lnTo>
                  <a:lnTo>
                    <a:pt x="0" y="66"/>
                  </a:lnTo>
                  <a:lnTo>
                    <a:pt x="1" y="73"/>
                  </a:lnTo>
                  <a:lnTo>
                    <a:pt x="2" y="78"/>
                  </a:lnTo>
                  <a:lnTo>
                    <a:pt x="4" y="83"/>
                  </a:lnTo>
                  <a:lnTo>
                    <a:pt x="9" y="92"/>
                  </a:lnTo>
                  <a:lnTo>
                    <a:pt x="17" y="100"/>
                  </a:lnTo>
                  <a:lnTo>
                    <a:pt x="24" y="107"/>
                  </a:lnTo>
                  <a:lnTo>
                    <a:pt x="33" y="113"/>
                  </a:lnTo>
                  <a:lnTo>
                    <a:pt x="42" y="120"/>
                  </a:lnTo>
                  <a:lnTo>
                    <a:pt x="52" y="125"/>
                  </a:lnTo>
                  <a:lnTo>
                    <a:pt x="61" y="130"/>
                  </a:lnTo>
                  <a:lnTo>
                    <a:pt x="71" y="136"/>
                  </a:lnTo>
                  <a:lnTo>
                    <a:pt x="80" y="141"/>
                  </a:lnTo>
                  <a:lnTo>
                    <a:pt x="87" y="147"/>
                  </a:lnTo>
                  <a:lnTo>
                    <a:pt x="94" y="154"/>
                  </a:lnTo>
                  <a:lnTo>
                    <a:pt x="99" y="162"/>
                  </a:lnTo>
                  <a:lnTo>
                    <a:pt x="101" y="166"/>
                  </a:lnTo>
                  <a:lnTo>
                    <a:pt x="102" y="171"/>
                  </a:lnTo>
                  <a:lnTo>
                    <a:pt x="103" y="176"/>
                  </a:lnTo>
                  <a:lnTo>
                    <a:pt x="103" y="181"/>
                  </a:lnTo>
                  <a:lnTo>
                    <a:pt x="102" y="189"/>
                  </a:lnTo>
                  <a:lnTo>
                    <a:pt x="101" y="196"/>
                  </a:lnTo>
                  <a:lnTo>
                    <a:pt x="98" y="202"/>
                  </a:lnTo>
                  <a:lnTo>
                    <a:pt x="94" y="207"/>
                  </a:lnTo>
                  <a:lnTo>
                    <a:pt x="89" y="211"/>
                  </a:lnTo>
                  <a:lnTo>
                    <a:pt x="83" y="214"/>
                  </a:lnTo>
                  <a:lnTo>
                    <a:pt x="76" y="216"/>
                  </a:lnTo>
                  <a:lnTo>
                    <a:pt x="69" y="217"/>
                  </a:lnTo>
                  <a:lnTo>
                    <a:pt x="60" y="216"/>
                  </a:lnTo>
                  <a:lnTo>
                    <a:pt x="54" y="215"/>
                  </a:lnTo>
                  <a:lnTo>
                    <a:pt x="47" y="213"/>
                  </a:lnTo>
                  <a:lnTo>
                    <a:pt x="42" y="209"/>
                  </a:lnTo>
                  <a:lnTo>
                    <a:pt x="37" y="206"/>
                  </a:lnTo>
                  <a:lnTo>
                    <a:pt x="33" y="201"/>
                  </a:lnTo>
                  <a:lnTo>
                    <a:pt x="29" y="197"/>
                  </a:lnTo>
                  <a:lnTo>
                    <a:pt x="25" y="192"/>
                  </a:lnTo>
                  <a:lnTo>
                    <a:pt x="20" y="181"/>
                  </a:lnTo>
                  <a:lnTo>
                    <a:pt x="16" y="169"/>
                  </a:lnTo>
                  <a:lnTo>
                    <a:pt x="13" y="159"/>
                  </a:lnTo>
                  <a:lnTo>
                    <a:pt x="10" y="151"/>
                  </a:lnTo>
                  <a:lnTo>
                    <a:pt x="4" y="152"/>
                  </a:lnTo>
                  <a:lnTo>
                    <a:pt x="4" y="216"/>
                  </a:lnTo>
                  <a:lnTo>
                    <a:pt x="15" y="222"/>
                  </a:lnTo>
                  <a:lnTo>
                    <a:pt x="27" y="226"/>
                  </a:lnTo>
                  <a:lnTo>
                    <a:pt x="35" y="228"/>
                  </a:lnTo>
                  <a:lnTo>
                    <a:pt x="43" y="229"/>
                  </a:lnTo>
                  <a:lnTo>
                    <a:pt x="52" y="230"/>
                  </a:lnTo>
                  <a:lnTo>
                    <a:pt x="63" y="230"/>
                  </a:lnTo>
                  <a:lnTo>
                    <a:pt x="78" y="229"/>
                  </a:lnTo>
                  <a:lnTo>
                    <a:pt x="92" y="227"/>
                  </a:lnTo>
                  <a:lnTo>
                    <a:pt x="99" y="225"/>
                  </a:lnTo>
                  <a:lnTo>
                    <a:pt x="106" y="222"/>
                  </a:lnTo>
                  <a:lnTo>
                    <a:pt x="112" y="219"/>
                  </a:lnTo>
                  <a:lnTo>
                    <a:pt x="119" y="215"/>
                  </a:lnTo>
                  <a:lnTo>
                    <a:pt x="125" y="211"/>
                  </a:lnTo>
                  <a:lnTo>
                    <a:pt x="130" y="206"/>
                  </a:lnTo>
                  <a:lnTo>
                    <a:pt x="134" y="201"/>
                  </a:lnTo>
                  <a:lnTo>
                    <a:pt x="138" y="195"/>
                  </a:lnTo>
                  <a:lnTo>
                    <a:pt x="141" y="189"/>
                  </a:lnTo>
                  <a:lnTo>
                    <a:pt x="143" y="182"/>
                  </a:lnTo>
                  <a:lnTo>
                    <a:pt x="144" y="174"/>
                  </a:lnTo>
                  <a:lnTo>
                    <a:pt x="145" y="165"/>
                  </a:lnTo>
                  <a:lnTo>
                    <a:pt x="144" y="159"/>
                  </a:lnTo>
                  <a:lnTo>
                    <a:pt x="143" y="153"/>
                  </a:lnTo>
                  <a:lnTo>
                    <a:pt x="142" y="147"/>
                  </a:lnTo>
                  <a:lnTo>
                    <a:pt x="140" y="142"/>
                  </a:lnTo>
                  <a:lnTo>
                    <a:pt x="135" y="133"/>
                  </a:lnTo>
                  <a:lnTo>
                    <a:pt x="128" y="124"/>
                  </a:lnTo>
                  <a:lnTo>
                    <a:pt x="120" y="116"/>
                  </a:lnTo>
                  <a:lnTo>
                    <a:pt x="111" y="110"/>
                  </a:lnTo>
                  <a:lnTo>
                    <a:pt x="101" y="104"/>
                  </a:lnTo>
                  <a:lnTo>
                    <a:pt x="91" y="98"/>
                  </a:lnTo>
                  <a:lnTo>
                    <a:pt x="72" y="88"/>
                  </a:lnTo>
                  <a:lnTo>
                    <a:pt x="54" y="77"/>
                  </a:lnTo>
                  <a:lnTo>
                    <a:pt x="48" y="71"/>
                  </a:lnTo>
                  <a:lnTo>
                    <a:pt x="43" y="63"/>
                  </a:lnTo>
                  <a:lnTo>
                    <a:pt x="41" y="59"/>
                  </a:lnTo>
                  <a:lnTo>
                    <a:pt x="39" y="55"/>
                  </a:lnTo>
                  <a:lnTo>
                    <a:pt x="38" y="51"/>
                  </a:lnTo>
                  <a:lnTo>
                    <a:pt x="38" y="4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58">
              <a:extLst>
                <a:ext uri="{FF2B5EF4-FFF2-40B4-BE49-F238E27FC236}">
                  <a16:creationId xmlns:a16="http://schemas.microsoft.com/office/drawing/2014/main" id="{952437AC-9D28-4D55-B2D3-CB10FE33C5B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81" y="377"/>
              <a:ext cx="25" cy="20"/>
            </a:xfrm>
            <a:custGeom>
              <a:avLst/>
              <a:gdLst>
                <a:gd name="T0" fmla="*/ 0 w 278"/>
                <a:gd name="T1" fmla="*/ 0 h 220"/>
                <a:gd name="T2" fmla="*/ 0 w 278"/>
                <a:gd name="T3" fmla="*/ 0 h 220"/>
                <a:gd name="T4" fmla="*/ 0 w 278"/>
                <a:gd name="T5" fmla="*/ 0 h 220"/>
                <a:gd name="T6" fmla="*/ 0 w 278"/>
                <a:gd name="T7" fmla="*/ 0 h 220"/>
                <a:gd name="T8" fmla="*/ 0 w 278"/>
                <a:gd name="T9" fmla="*/ 0 h 220"/>
                <a:gd name="T10" fmla="*/ 0 w 278"/>
                <a:gd name="T11" fmla="*/ 0 h 220"/>
                <a:gd name="T12" fmla="*/ 0 w 278"/>
                <a:gd name="T13" fmla="*/ 0 h 220"/>
                <a:gd name="T14" fmla="*/ 0 w 278"/>
                <a:gd name="T15" fmla="*/ 0 h 220"/>
                <a:gd name="T16" fmla="*/ 0 w 278"/>
                <a:gd name="T17" fmla="*/ 0 h 220"/>
                <a:gd name="T18" fmla="*/ 0 w 278"/>
                <a:gd name="T19" fmla="*/ 0 h 220"/>
                <a:gd name="T20" fmla="*/ 0 w 278"/>
                <a:gd name="T21" fmla="*/ 0 h 220"/>
                <a:gd name="T22" fmla="*/ 0 w 278"/>
                <a:gd name="T23" fmla="*/ 0 h 220"/>
                <a:gd name="T24" fmla="*/ 0 w 278"/>
                <a:gd name="T25" fmla="*/ 0 h 220"/>
                <a:gd name="T26" fmla="*/ 0 w 278"/>
                <a:gd name="T27" fmla="*/ 0 h 220"/>
                <a:gd name="T28" fmla="*/ 0 w 278"/>
                <a:gd name="T29" fmla="*/ 0 h 220"/>
                <a:gd name="T30" fmla="*/ 0 w 278"/>
                <a:gd name="T31" fmla="*/ 0 h 220"/>
                <a:gd name="T32" fmla="*/ 0 w 278"/>
                <a:gd name="T33" fmla="*/ 0 h 220"/>
                <a:gd name="T34" fmla="*/ 0 w 278"/>
                <a:gd name="T35" fmla="*/ 0 h 220"/>
                <a:gd name="T36" fmla="*/ 0 w 278"/>
                <a:gd name="T37" fmla="*/ 0 h 220"/>
                <a:gd name="T38" fmla="*/ 0 w 278"/>
                <a:gd name="T39" fmla="*/ 0 h 220"/>
                <a:gd name="T40" fmla="*/ 0 w 278"/>
                <a:gd name="T41" fmla="*/ 0 h 220"/>
                <a:gd name="T42" fmla="*/ 0 w 278"/>
                <a:gd name="T43" fmla="*/ 0 h 220"/>
                <a:gd name="T44" fmla="*/ 0 w 278"/>
                <a:gd name="T45" fmla="*/ 0 h 220"/>
                <a:gd name="T46" fmla="*/ 0 w 278"/>
                <a:gd name="T47" fmla="*/ 0 h 220"/>
                <a:gd name="T48" fmla="*/ 0 w 278"/>
                <a:gd name="T49" fmla="*/ 0 h 220"/>
                <a:gd name="T50" fmla="*/ 0 w 278"/>
                <a:gd name="T51" fmla="*/ 0 h 220"/>
                <a:gd name="T52" fmla="*/ 0 w 278"/>
                <a:gd name="T53" fmla="*/ 0 h 220"/>
                <a:gd name="T54" fmla="*/ 0 w 278"/>
                <a:gd name="T55" fmla="*/ 0 h 220"/>
                <a:gd name="T56" fmla="*/ 0 w 278"/>
                <a:gd name="T57" fmla="*/ 0 h 220"/>
                <a:gd name="T58" fmla="*/ 0 w 278"/>
                <a:gd name="T59" fmla="*/ 0 h 220"/>
                <a:gd name="T60" fmla="*/ 0 w 278"/>
                <a:gd name="T61" fmla="*/ 0 h 220"/>
                <a:gd name="T62" fmla="*/ 0 w 278"/>
                <a:gd name="T63" fmla="*/ 0 h 220"/>
                <a:gd name="T64" fmla="*/ 0 w 278"/>
                <a:gd name="T65" fmla="*/ 0 h 220"/>
                <a:gd name="T66" fmla="*/ 0 w 278"/>
                <a:gd name="T67" fmla="*/ 0 h 220"/>
                <a:gd name="T68" fmla="*/ 0 w 278"/>
                <a:gd name="T69" fmla="*/ 0 h 220"/>
                <a:gd name="T70" fmla="*/ 0 w 278"/>
                <a:gd name="T71" fmla="*/ 0 h 220"/>
                <a:gd name="T72" fmla="*/ 0 w 278"/>
                <a:gd name="T73" fmla="*/ 0 h 220"/>
                <a:gd name="T74" fmla="*/ 0 w 278"/>
                <a:gd name="T75" fmla="*/ 0 h 220"/>
                <a:gd name="T76" fmla="*/ 0 w 278"/>
                <a:gd name="T77" fmla="*/ 0 h 220"/>
                <a:gd name="T78" fmla="*/ 0 w 278"/>
                <a:gd name="T79" fmla="*/ 0 h 220"/>
                <a:gd name="T80" fmla="*/ 0 w 278"/>
                <a:gd name="T81" fmla="*/ 0 h 220"/>
                <a:gd name="T82" fmla="*/ 0 w 278"/>
                <a:gd name="T83" fmla="*/ 0 h 220"/>
                <a:gd name="T84" fmla="*/ 0 w 278"/>
                <a:gd name="T85" fmla="*/ 0 h 220"/>
                <a:gd name="T86" fmla="*/ 0 w 278"/>
                <a:gd name="T87" fmla="*/ 0 h 220"/>
                <a:gd name="T88" fmla="*/ 0 w 278"/>
                <a:gd name="T89" fmla="*/ 0 h 220"/>
                <a:gd name="T90" fmla="*/ 0 w 278"/>
                <a:gd name="T91" fmla="*/ 0 h 220"/>
                <a:gd name="T92" fmla="*/ 0 w 278"/>
                <a:gd name="T93" fmla="*/ 0 h 220"/>
                <a:gd name="T94" fmla="*/ 0 w 278"/>
                <a:gd name="T95" fmla="*/ 0 h 220"/>
                <a:gd name="T96" fmla="*/ 0 w 278"/>
                <a:gd name="T97" fmla="*/ 0 h 220"/>
                <a:gd name="T98" fmla="*/ 0 w 278"/>
                <a:gd name="T99" fmla="*/ 0 h 220"/>
                <a:gd name="T100" fmla="*/ 0 w 278"/>
                <a:gd name="T101" fmla="*/ 0 h 220"/>
                <a:gd name="T102" fmla="*/ 0 w 278"/>
                <a:gd name="T103" fmla="*/ 0 h 220"/>
                <a:gd name="T104" fmla="*/ 0 w 278"/>
                <a:gd name="T105" fmla="*/ 0 h 220"/>
                <a:gd name="T106" fmla="*/ 0 w 278"/>
                <a:gd name="T107" fmla="*/ 0 h 220"/>
                <a:gd name="T108" fmla="*/ 0 w 278"/>
                <a:gd name="T109" fmla="*/ 0 h 220"/>
                <a:gd name="T110" fmla="*/ 0 w 278"/>
                <a:gd name="T111" fmla="*/ 0 h 220"/>
                <a:gd name="T112" fmla="*/ 0 w 278"/>
                <a:gd name="T113" fmla="*/ 0 h 22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8" h="220">
                  <a:moveTo>
                    <a:pt x="268" y="209"/>
                  </a:moveTo>
                  <a:lnTo>
                    <a:pt x="265" y="209"/>
                  </a:lnTo>
                  <a:lnTo>
                    <a:pt x="262" y="207"/>
                  </a:lnTo>
                  <a:lnTo>
                    <a:pt x="259" y="206"/>
                  </a:lnTo>
                  <a:lnTo>
                    <a:pt x="257" y="203"/>
                  </a:lnTo>
                  <a:lnTo>
                    <a:pt x="255" y="200"/>
                  </a:lnTo>
                  <a:lnTo>
                    <a:pt x="254" y="195"/>
                  </a:lnTo>
                  <a:lnTo>
                    <a:pt x="252" y="188"/>
                  </a:lnTo>
                  <a:lnTo>
                    <a:pt x="252" y="180"/>
                  </a:lnTo>
                  <a:lnTo>
                    <a:pt x="242" y="0"/>
                  </a:lnTo>
                  <a:lnTo>
                    <a:pt x="225" y="0"/>
                  </a:lnTo>
                  <a:lnTo>
                    <a:pt x="142" y="164"/>
                  </a:lnTo>
                  <a:lnTo>
                    <a:pt x="55" y="0"/>
                  </a:lnTo>
                  <a:lnTo>
                    <a:pt x="36" y="0"/>
                  </a:lnTo>
                  <a:lnTo>
                    <a:pt x="25" y="183"/>
                  </a:lnTo>
                  <a:lnTo>
                    <a:pt x="24" y="190"/>
                  </a:lnTo>
                  <a:lnTo>
                    <a:pt x="23" y="196"/>
                  </a:lnTo>
                  <a:lnTo>
                    <a:pt x="22" y="200"/>
                  </a:lnTo>
                  <a:lnTo>
                    <a:pt x="20" y="204"/>
                  </a:lnTo>
                  <a:lnTo>
                    <a:pt x="18" y="206"/>
                  </a:lnTo>
                  <a:lnTo>
                    <a:pt x="16" y="207"/>
                  </a:lnTo>
                  <a:lnTo>
                    <a:pt x="13" y="208"/>
                  </a:lnTo>
                  <a:lnTo>
                    <a:pt x="9" y="209"/>
                  </a:lnTo>
                  <a:lnTo>
                    <a:pt x="0" y="211"/>
                  </a:lnTo>
                  <a:lnTo>
                    <a:pt x="0" y="220"/>
                  </a:lnTo>
                  <a:lnTo>
                    <a:pt x="73" y="220"/>
                  </a:lnTo>
                  <a:lnTo>
                    <a:pt x="73" y="211"/>
                  </a:lnTo>
                  <a:lnTo>
                    <a:pt x="62" y="209"/>
                  </a:lnTo>
                  <a:lnTo>
                    <a:pt x="57" y="208"/>
                  </a:lnTo>
                  <a:lnTo>
                    <a:pt x="53" y="207"/>
                  </a:lnTo>
                  <a:lnTo>
                    <a:pt x="49" y="206"/>
                  </a:lnTo>
                  <a:lnTo>
                    <a:pt x="47" y="204"/>
                  </a:lnTo>
                  <a:lnTo>
                    <a:pt x="46" y="201"/>
                  </a:lnTo>
                  <a:lnTo>
                    <a:pt x="45" y="196"/>
                  </a:lnTo>
                  <a:lnTo>
                    <a:pt x="44" y="191"/>
                  </a:lnTo>
                  <a:lnTo>
                    <a:pt x="45" y="184"/>
                  </a:lnTo>
                  <a:lnTo>
                    <a:pt x="49" y="70"/>
                  </a:lnTo>
                  <a:lnTo>
                    <a:pt x="125" y="220"/>
                  </a:lnTo>
                  <a:lnTo>
                    <a:pt x="131" y="219"/>
                  </a:lnTo>
                  <a:lnTo>
                    <a:pt x="137" y="217"/>
                  </a:lnTo>
                  <a:lnTo>
                    <a:pt x="208" y="70"/>
                  </a:lnTo>
                  <a:lnTo>
                    <a:pt x="212" y="184"/>
                  </a:lnTo>
                  <a:lnTo>
                    <a:pt x="212" y="191"/>
                  </a:lnTo>
                  <a:lnTo>
                    <a:pt x="212" y="197"/>
                  </a:lnTo>
                  <a:lnTo>
                    <a:pt x="211" y="201"/>
                  </a:lnTo>
                  <a:lnTo>
                    <a:pt x="210" y="204"/>
                  </a:lnTo>
                  <a:lnTo>
                    <a:pt x="208" y="206"/>
                  </a:lnTo>
                  <a:lnTo>
                    <a:pt x="205" y="207"/>
                  </a:lnTo>
                  <a:lnTo>
                    <a:pt x="200" y="208"/>
                  </a:lnTo>
                  <a:lnTo>
                    <a:pt x="195" y="209"/>
                  </a:lnTo>
                  <a:lnTo>
                    <a:pt x="184" y="211"/>
                  </a:lnTo>
                  <a:lnTo>
                    <a:pt x="184" y="220"/>
                  </a:lnTo>
                  <a:lnTo>
                    <a:pt x="278" y="220"/>
                  </a:lnTo>
                  <a:lnTo>
                    <a:pt x="278" y="211"/>
                  </a:lnTo>
                  <a:lnTo>
                    <a:pt x="268" y="20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" name="Rectangle 65">
            <a:extLst>
              <a:ext uri="{FF2B5EF4-FFF2-40B4-BE49-F238E27FC236}">
                <a16:creationId xmlns:a16="http://schemas.microsoft.com/office/drawing/2014/main" id="{6816A3C1-CD16-4B79-9311-6992FCCE370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635250" y="552450"/>
            <a:ext cx="107950" cy="88900"/>
          </a:xfrm>
          <a:prstGeom prst="rect">
            <a:avLst/>
          </a:prstGeom>
          <a:solidFill>
            <a:srgbClr val="000066"/>
          </a:solidFill>
          <a:ln>
            <a:noFill/>
          </a:ln>
          <a:effectLst/>
        </p:spPr>
        <p:txBody>
          <a:bodyPr wrap="none" anchor="ctr"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0510495"/>
      </p:ext>
    </p:extLst>
  </p:cSld>
  <p:clrMapOvr>
    <a:masterClrMapping/>
  </p:clrMapOvr>
  <p:transition advTm="5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4541893"/>
      </p:ext>
    </p:extLst>
  </p:cSld>
  <p:clrMapOvr>
    <a:masterClrMapping/>
  </p:clrMapOvr>
  <p:transition advTm="5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2967762"/>
      </p:ext>
    </p:extLst>
  </p:cSld>
  <p:clrMapOvr>
    <a:masterClrMapping/>
  </p:clrMapOvr>
  <p:transition advTm="5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5547388"/>
      </p:ext>
    </p:extLst>
  </p:cSld>
  <p:clrMapOvr>
    <a:masterClrMapping/>
  </p:clrMapOvr>
  <p:transition advTm="5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3896906"/>
      </p:ext>
    </p:extLst>
  </p:cSld>
  <p:clrMapOvr>
    <a:masterClrMapping/>
  </p:clrMapOvr>
  <p:transition advTm="5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3874156"/>
      </p:ext>
    </p:extLst>
  </p:cSld>
  <p:clrMapOvr>
    <a:masterClrMapping/>
  </p:clrMapOvr>
  <p:transition advTm="5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4474046"/>
      </p:ext>
    </p:extLst>
  </p:cSld>
  <p:clrMapOvr>
    <a:masterClrMapping/>
  </p:clrMapOvr>
  <p:transition advTm="5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31023233"/>
      </p:ext>
    </p:extLst>
  </p:cSld>
  <p:clrMapOvr>
    <a:masterClrMapping/>
  </p:clrMapOvr>
  <p:transition advTm="5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3370867"/>
      </p:ext>
    </p:extLst>
  </p:cSld>
  <p:clrMapOvr>
    <a:masterClrMapping/>
  </p:clrMapOvr>
  <p:transition advTm="5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0833291"/>
      </p:ext>
    </p:extLst>
  </p:cSld>
  <p:clrMapOvr>
    <a:masterClrMapping/>
  </p:clrMapOvr>
  <p:transition advTm="5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3717448"/>
      </p:ext>
    </p:extLst>
  </p:cSld>
  <p:clrMapOvr>
    <a:masterClrMapping/>
  </p:clrMapOvr>
  <p:transition advTm="5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7">
            <a:extLst>
              <a:ext uri="{FF2B5EF4-FFF2-40B4-BE49-F238E27FC236}">
                <a16:creationId xmlns:a16="http://schemas.microsoft.com/office/drawing/2014/main" id="{5D497014-250F-471E-807B-3AD32F05FEF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676400" cy="3248025"/>
            <a:chOff x="0" y="0"/>
            <a:chExt cx="1056" cy="2046"/>
          </a:xfrm>
        </p:grpSpPr>
        <p:sp>
          <p:nvSpPr>
            <p:cNvPr id="1030" name="Freeform 32">
              <a:extLst>
                <a:ext uri="{FF2B5EF4-FFF2-40B4-BE49-F238E27FC236}">
                  <a16:creationId xmlns:a16="http://schemas.microsoft.com/office/drawing/2014/main" id="{8D053D0B-AC64-4115-B72A-4DF838CA7AF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056" cy="711"/>
            </a:xfrm>
            <a:custGeom>
              <a:avLst/>
              <a:gdLst>
                <a:gd name="T0" fmla="*/ 53 w 1923"/>
                <a:gd name="T1" fmla="*/ 0 h 1256"/>
                <a:gd name="T2" fmla="*/ 51 w 1923"/>
                <a:gd name="T3" fmla="*/ 2 h 1256"/>
                <a:gd name="T4" fmla="*/ 50 w 1923"/>
                <a:gd name="T5" fmla="*/ 3 h 1256"/>
                <a:gd name="T6" fmla="*/ 48 w 1923"/>
                <a:gd name="T7" fmla="*/ 4 h 1256"/>
                <a:gd name="T8" fmla="*/ 47 w 1923"/>
                <a:gd name="T9" fmla="*/ 5 h 1256"/>
                <a:gd name="T10" fmla="*/ 46 w 1923"/>
                <a:gd name="T11" fmla="*/ 6 h 1256"/>
                <a:gd name="T12" fmla="*/ 45 w 1923"/>
                <a:gd name="T13" fmla="*/ 7 h 1256"/>
                <a:gd name="T14" fmla="*/ 44 w 1923"/>
                <a:gd name="T15" fmla="*/ 8 h 1256"/>
                <a:gd name="T16" fmla="*/ 42 w 1923"/>
                <a:gd name="T17" fmla="*/ 10 h 1256"/>
                <a:gd name="T18" fmla="*/ 41 w 1923"/>
                <a:gd name="T19" fmla="*/ 11 h 1256"/>
                <a:gd name="T20" fmla="*/ 40 w 1923"/>
                <a:gd name="T21" fmla="*/ 12 h 1256"/>
                <a:gd name="T22" fmla="*/ 40 w 1923"/>
                <a:gd name="T23" fmla="*/ 13 h 1256"/>
                <a:gd name="T24" fmla="*/ 38 w 1923"/>
                <a:gd name="T25" fmla="*/ 14 h 1256"/>
                <a:gd name="T26" fmla="*/ 37 w 1923"/>
                <a:gd name="T27" fmla="*/ 15 h 1256"/>
                <a:gd name="T28" fmla="*/ 37 w 1923"/>
                <a:gd name="T29" fmla="*/ 16 h 1256"/>
                <a:gd name="T30" fmla="*/ 36 w 1923"/>
                <a:gd name="T31" fmla="*/ 17 h 1256"/>
                <a:gd name="T32" fmla="*/ 35 w 1923"/>
                <a:gd name="T33" fmla="*/ 18 h 1256"/>
                <a:gd name="T34" fmla="*/ 34 w 1923"/>
                <a:gd name="T35" fmla="*/ 20 h 1256"/>
                <a:gd name="T36" fmla="*/ 33 w 1923"/>
                <a:gd name="T37" fmla="*/ 20 h 1256"/>
                <a:gd name="T38" fmla="*/ 32 w 1923"/>
                <a:gd name="T39" fmla="*/ 22 h 1256"/>
                <a:gd name="T40" fmla="*/ 31 w 1923"/>
                <a:gd name="T41" fmla="*/ 23 h 1256"/>
                <a:gd name="T42" fmla="*/ 30 w 1923"/>
                <a:gd name="T43" fmla="*/ 24 h 1256"/>
                <a:gd name="T44" fmla="*/ 30 w 1923"/>
                <a:gd name="T45" fmla="*/ 25 h 1256"/>
                <a:gd name="T46" fmla="*/ 29 w 1923"/>
                <a:gd name="T47" fmla="*/ 27 h 1256"/>
                <a:gd name="T48" fmla="*/ 28 w 1923"/>
                <a:gd name="T49" fmla="*/ 28 h 1256"/>
                <a:gd name="T50" fmla="*/ 27 w 1923"/>
                <a:gd name="T51" fmla="*/ 29 h 1256"/>
                <a:gd name="T52" fmla="*/ 26 w 1923"/>
                <a:gd name="T53" fmla="*/ 29 h 1256"/>
                <a:gd name="T54" fmla="*/ 24 w 1923"/>
                <a:gd name="T55" fmla="*/ 30 h 1256"/>
                <a:gd name="T56" fmla="*/ 23 w 1923"/>
                <a:gd name="T57" fmla="*/ 31 h 1256"/>
                <a:gd name="T58" fmla="*/ 22 w 1923"/>
                <a:gd name="T59" fmla="*/ 31 h 1256"/>
                <a:gd name="T60" fmla="*/ 20 w 1923"/>
                <a:gd name="T61" fmla="*/ 31 h 1256"/>
                <a:gd name="T62" fmla="*/ 19 w 1923"/>
                <a:gd name="T63" fmla="*/ 31 h 1256"/>
                <a:gd name="T64" fmla="*/ 18 w 1923"/>
                <a:gd name="T65" fmla="*/ 32 h 1256"/>
                <a:gd name="T66" fmla="*/ 17 w 1923"/>
                <a:gd name="T67" fmla="*/ 32 h 1256"/>
                <a:gd name="T68" fmla="*/ 16 w 1923"/>
                <a:gd name="T69" fmla="*/ 32 h 1256"/>
                <a:gd name="T70" fmla="*/ 15 w 1923"/>
                <a:gd name="T71" fmla="*/ 33 h 1256"/>
                <a:gd name="T72" fmla="*/ 14 w 1923"/>
                <a:gd name="T73" fmla="*/ 33 h 1256"/>
                <a:gd name="T74" fmla="*/ 13 w 1923"/>
                <a:gd name="T75" fmla="*/ 34 h 1256"/>
                <a:gd name="T76" fmla="*/ 12 w 1923"/>
                <a:gd name="T77" fmla="*/ 35 h 1256"/>
                <a:gd name="T78" fmla="*/ 10 w 1923"/>
                <a:gd name="T79" fmla="*/ 35 h 1256"/>
                <a:gd name="T80" fmla="*/ 9 w 1923"/>
                <a:gd name="T81" fmla="*/ 35 h 1256"/>
                <a:gd name="T82" fmla="*/ 8 w 1923"/>
                <a:gd name="T83" fmla="*/ 36 h 1256"/>
                <a:gd name="T84" fmla="*/ 7 w 1923"/>
                <a:gd name="T85" fmla="*/ 37 h 1256"/>
                <a:gd name="T86" fmla="*/ 6 w 1923"/>
                <a:gd name="T87" fmla="*/ 37 h 1256"/>
                <a:gd name="T88" fmla="*/ 5 w 1923"/>
                <a:gd name="T89" fmla="*/ 38 h 1256"/>
                <a:gd name="T90" fmla="*/ 4 w 1923"/>
                <a:gd name="T91" fmla="*/ 38 h 1256"/>
                <a:gd name="T92" fmla="*/ 3 w 1923"/>
                <a:gd name="T93" fmla="*/ 39 h 1256"/>
                <a:gd name="T94" fmla="*/ 2 w 1923"/>
                <a:gd name="T95" fmla="*/ 40 h 1256"/>
                <a:gd name="T96" fmla="*/ 2 w 1923"/>
                <a:gd name="T97" fmla="*/ 40 h 1256"/>
                <a:gd name="T98" fmla="*/ 1 w 1923"/>
                <a:gd name="T99" fmla="*/ 41 h 1256"/>
                <a:gd name="T100" fmla="*/ 0 w 1923"/>
                <a:gd name="T101" fmla="*/ 41 h 125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923" h="1256">
                  <a:moveTo>
                    <a:pt x="0" y="1256"/>
                  </a:moveTo>
                  <a:lnTo>
                    <a:pt x="0" y="0"/>
                  </a:lnTo>
                  <a:lnTo>
                    <a:pt x="1923" y="0"/>
                  </a:lnTo>
                  <a:lnTo>
                    <a:pt x="1896" y="21"/>
                  </a:lnTo>
                  <a:lnTo>
                    <a:pt x="1868" y="41"/>
                  </a:lnTo>
                  <a:lnTo>
                    <a:pt x="1855" y="51"/>
                  </a:lnTo>
                  <a:lnTo>
                    <a:pt x="1841" y="62"/>
                  </a:lnTo>
                  <a:lnTo>
                    <a:pt x="1829" y="72"/>
                  </a:lnTo>
                  <a:lnTo>
                    <a:pt x="1815" y="82"/>
                  </a:lnTo>
                  <a:lnTo>
                    <a:pt x="1802" y="93"/>
                  </a:lnTo>
                  <a:lnTo>
                    <a:pt x="1788" y="103"/>
                  </a:lnTo>
                  <a:lnTo>
                    <a:pt x="1763" y="123"/>
                  </a:lnTo>
                  <a:lnTo>
                    <a:pt x="1749" y="132"/>
                  </a:lnTo>
                  <a:lnTo>
                    <a:pt x="1724" y="153"/>
                  </a:lnTo>
                  <a:lnTo>
                    <a:pt x="1711" y="163"/>
                  </a:lnTo>
                  <a:lnTo>
                    <a:pt x="1700" y="173"/>
                  </a:lnTo>
                  <a:lnTo>
                    <a:pt x="1687" y="184"/>
                  </a:lnTo>
                  <a:lnTo>
                    <a:pt x="1674" y="192"/>
                  </a:lnTo>
                  <a:lnTo>
                    <a:pt x="1662" y="203"/>
                  </a:lnTo>
                  <a:lnTo>
                    <a:pt x="1650" y="213"/>
                  </a:lnTo>
                  <a:lnTo>
                    <a:pt x="1638" y="223"/>
                  </a:lnTo>
                  <a:lnTo>
                    <a:pt x="1626" y="234"/>
                  </a:lnTo>
                  <a:lnTo>
                    <a:pt x="1614" y="242"/>
                  </a:lnTo>
                  <a:lnTo>
                    <a:pt x="1591" y="263"/>
                  </a:lnTo>
                  <a:lnTo>
                    <a:pt x="1578" y="272"/>
                  </a:lnTo>
                  <a:lnTo>
                    <a:pt x="1555" y="292"/>
                  </a:lnTo>
                  <a:lnTo>
                    <a:pt x="1544" y="301"/>
                  </a:lnTo>
                  <a:lnTo>
                    <a:pt x="1521" y="322"/>
                  </a:lnTo>
                  <a:lnTo>
                    <a:pt x="1510" y="331"/>
                  </a:lnTo>
                  <a:lnTo>
                    <a:pt x="1500" y="341"/>
                  </a:lnTo>
                  <a:lnTo>
                    <a:pt x="1488" y="351"/>
                  </a:lnTo>
                  <a:lnTo>
                    <a:pt x="1477" y="360"/>
                  </a:lnTo>
                  <a:lnTo>
                    <a:pt x="1467" y="370"/>
                  </a:lnTo>
                  <a:lnTo>
                    <a:pt x="1457" y="379"/>
                  </a:lnTo>
                  <a:lnTo>
                    <a:pt x="1445" y="389"/>
                  </a:lnTo>
                  <a:lnTo>
                    <a:pt x="1435" y="398"/>
                  </a:lnTo>
                  <a:lnTo>
                    <a:pt x="1425" y="408"/>
                  </a:lnTo>
                  <a:lnTo>
                    <a:pt x="1414" y="419"/>
                  </a:lnTo>
                  <a:lnTo>
                    <a:pt x="1404" y="428"/>
                  </a:lnTo>
                  <a:lnTo>
                    <a:pt x="1394" y="438"/>
                  </a:lnTo>
                  <a:lnTo>
                    <a:pt x="1373" y="455"/>
                  </a:lnTo>
                  <a:lnTo>
                    <a:pt x="1368" y="461"/>
                  </a:lnTo>
                  <a:lnTo>
                    <a:pt x="1358" y="470"/>
                  </a:lnTo>
                  <a:lnTo>
                    <a:pt x="1348" y="480"/>
                  </a:lnTo>
                  <a:lnTo>
                    <a:pt x="1339" y="489"/>
                  </a:lnTo>
                  <a:lnTo>
                    <a:pt x="1329" y="500"/>
                  </a:lnTo>
                  <a:lnTo>
                    <a:pt x="1320" y="508"/>
                  </a:lnTo>
                  <a:lnTo>
                    <a:pt x="1310" y="519"/>
                  </a:lnTo>
                  <a:lnTo>
                    <a:pt x="1301" y="527"/>
                  </a:lnTo>
                  <a:lnTo>
                    <a:pt x="1291" y="536"/>
                  </a:lnTo>
                  <a:lnTo>
                    <a:pt x="1282" y="547"/>
                  </a:lnTo>
                  <a:lnTo>
                    <a:pt x="1265" y="564"/>
                  </a:lnTo>
                  <a:lnTo>
                    <a:pt x="1256" y="574"/>
                  </a:lnTo>
                  <a:lnTo>
                    <a:pt x="1238" y="592"/>
                  </a:lnTo>
                  <a:lnTo>
                    <a:pt x="1229" y="601"/>
                  </a:lnTo>
                  <a:lnTo>
                    <a:pt x="1220" y="611"/>
                  </a:lnTo>
                  <a:lnTo>
                    <a:pt x="1213" y="620"/>
                  </a:lnTo>
                  <a:lnTo>
                    <a:pt x="1195" y="638"/>
                  </a:lnTo>
                  <a:lnTo>
                    <a:pt x="1187" y="648"/>
                  </a:lnTo>
                  <a:lnTo>
                    <a:pt x="1179" y="657"/>
                  </a:lnTo>
                  <a:lnTo>
                    <a:pt x="1163" y="674"/>
                  </a:lnTo>
                  <a:lnTo>
                    <a:pt x="1155" y="683"/>
                  </a:lnTo>
                  <a:lnTo>
                    <a:pt x="1147" y="693"/>
                  </a:lnTo>
                  <a:lnTo>
                    <a:pt x="1132" y="711"/>
                  </a:lnTo>
                  <a:lnTo>
                    <a:pt x="1117" y="729"/>
                  </a:lnTo>
                  <a:lnTo>
                    <a:pt x="1109" y="738"/>
                  </a:lnTo>
                  <a:lnTo>
                    <a:pt x="1103" y="746"/>
                  </a:lnTo>
                  <a:lnTo>
                    <a:pt x="1088" y="764"/>
                  </a:lnTo>
                  <a:lnTo>
                    <a:pt x="1081" y="773"/>
                  </a:lnTo>
                  <a:lnTo>
                    <a:pt x="1074" y="782"/>
                  </a:lnTo>
                  <a:lnTo>
                    <a:pt x="1061" y="799"/>
                  </a:lnTo>
                  <a:lnTo>
                    <a:pt x="1053" y="808"/>
                  </a:lnTo>
                  <a:lnTo>
                    <a:pt x="1041" y="826"/>
                  </a:lnTo>
                  <a:lnTo>
                    <a:pt x="1028" y="843"/>
                  </a:lnTo>
                  <a:lnTo>
                    <a:pt x="1015" y="861"/>
                  </a:lnTo>
                  <a:lnTo>
                    <a:pt x="1009" y="870"/>
                  </a:lnTo>
                  <a:lnTo>
                    <a:pt x="1004" y="879"/>
                  </a:lnTo>
                  <a:lnTo>
                    <a:pt x="1000" y="883"/>
                  </a:lnTo>
                  <a:lnTo>
                    <a:pt x="986" y="886"/>
                  </a:lnTo>
                  <a:lnTo>
                    <a:pt x="971" y="889"/>
                  </a:lnTo>
                  <a:lnTo>
                    <a:pt x="943" y="895"/>
                  </a:lnTo>
                  <a:lnTo>
                    <a:pt x="929" y="898"/>
                  </a:lnTo>
                  <a:lnTo>
                    <a:pt x="916" y="902"/>
                  </a:lnTo>
                  <a:lnTo>
                    <a:pt x="888" y="908"/>
                  </a:lnTo>
                  <a:lnTo>
                    <a:pt x="860" y="914"/>
                  </a:lnTo>
                  <a:lnTo>
                    <a:pt x="846" y="917"/>
                  </a:lnTo>
                  <a:lnTo>
                    <a:pt x="833" y="921"/>
                  </a:lnTo>
                  <a:lnTo>
                    <a:pt x="819" y="924"/>
                  </a:lnTo>
                  <a:lnTo>
                    <a:pt x="807" y="927"/>
                  </a:lnTo>
                  <a:lnTo>
                    <a:pt x="793" y="930"/>
                  </a:lnTo>
                  <a:lnTo>
                    <a:pt x="780" y="934"/>
                  </a:lnTo>
                  <a:lnTo>
                    <a:pt x="766" y="937"/>
                  </a:lnTo>
                  <a:lnTo>
                    <a:pt x="741" y="943"/>
                  </a:lnTo>
                  <a:lnTo>
                    <a:pt x="728" y="948"/>
                  </a:lnTo>
                  <a:lnTo>
                    <a:pt x="715" y="951"/>
                  </a:lnTo>
                  <a:lnTo>
                    <a:pt x="702" y="954"/>
                  </a:lnTo>
                  <a:lnTo>
                    <a:pt x="689" y="958"/>
                  </a:lnTo>
                  <a:lnTo>
                    <a:pt x="677" y="961"/>
                  </a:lnTo>
                  <a:lnTo>
                    <a:pt x="665" y="965"/>
                  </a:lnTo>
                  <a:lnTo>
                    <a:pt x="640" y="971"/>
                  </a:lnTo>
                  <a:lnTo>
                    <a:pt x="627" y="976"/>
                  </a:lnTo>
                  <a:lnTo>
                    <a:pt x="616" y="978"/>
                  </a:lnTo>
                  <a:lnTo>
                    <a:pt x="603" y="983"/>
                  </a:lnTo>
                  <a:lnTo>
                    <a:pt x="592" y="986"/>
                  </a:lnTo>
                  <a:lnTo>
                    <a:pt x="579" y="990"/>
                  </a:lnTo>
                  <a:lnTo>
                    <a:pt x="568" y="993"/>
                  </a:lnTo>
                  <a:lnTo>
                    <a:pt x="556" y="998"/>
                  </a:lnTo>
                  <a:lnTo>
                    <a:pt x="544" y="1001"/>
                  </a:lnTo>
                  <a:lnTo>
                    <a:pt x="521" y="1009"/>
                  </a:lnTo>
                  <a:lnTo>
                    <a:pt x="510" y="1012"/>
                  </a:lnTo>
                  <a:lnTo>
                    <a:pt x="498" y="1017"/>
                  </a:lnTo>
                  <a:lnTo>
                    <a:pt x="487" y="1020"/>
                  </a:lnTo>
                  <a:lnTo>
                    <a:pt x="464" y="1028"/>
                  </a:lnTo>
                  <a:lnTo>
                    <a:pt x="454" y="1031"/>
                  </a:lnTo>
                  <a:lnTo>
                    <a:pt x="431" y="1040"/>
                  </a:lnTo>
                  <a:lnTo>
                    <a:pt x="421" y="1045"/>
                  </a:lnTo>
                  <a:lnTo>
                    <a:pt x="415" y="1046"/>
                  </a:lnTo>
                  <a:lnTo>
                    <a:pt x="405" y="1050"/>
                  </a:lnTo>
                  <a:lnTo>
                    <a:pt x="393" y="1053"/>
                  </a:lnTo>
                  <a:lnTo>
                    <a:pt x="373" y="1062"/>
                  </a:lnTo>
                  <a:lnTo>
                    <a:pt x="362" y="1067"/>
                  </a:lnTo>
                  <a:lnTo>
                    <a:pt x="352" y="1071"/>
                  </a:lnTo>
                  <a:lnTo>
                    <a:pt x="341" y="1074"/>
                  </a:lnTo>
                  <a:lnTo>
                    <a:pt x="321" y="1083"/>
                  </a:lnTo>
                  <a:lnTo>
                    <a:pt x="301" y="1092"/>
                  </a:lnTo>
                  <a:lnTo>
                    <a:pt x="292" y="1096"/>
                  </a:lnTo>
                  <a:lnTo>
                    <a:pt x="272" y="1105"/>
                  </a:lnTo>
                  <a:lnTo>
                    <a:pt x="263" y="1109"/>
                  </a:lnTo>
                  <a:lnTo>
                    <a:pt x="253" y="1114"/>
                  </a:lnTo>
                  <a:lnTo>
                    <a:pt x="244" y="1118"/>
                  </a:lnTo>
                  <a:lnTo>
                    <a:pt x="234" y="1122"/>
                  </a:lnTo>
                  <a:lnTo>
                    <a:pt x="216" y="1131"/>
                  </a:lnTo>
                  <a:lnTo>
                    <a:pt x="206" y="1136"/>
                  </a:lnTo>
                  <a:lnTo>
                    <a:pt x="188" y="1144"/>
                  </a:lnTo>
                  <a:lnTo>
                    <a:pt x="171" y="1153"/>
                  </a:lnTo>
                  <a:lnTo>
                    <a:pt x="153" y="1162"/>
                  </a:lnTo>
                  <a:lnTo>
                    <a:pt x="145" y="1167"/>
                  </a:lnTo>
                  <a:lnTo>
                    <a:pt x="137" y="1171"/>
                  </a:lnTo>
                  <a:lnTo>
                    <a:pt x="128" y="1177"/>
                  </a:lnTo>
                  <a:lnTo>
                    <a:pt x="120" y="1181"/>
                  </a:lnTo>
                  <a:lnTo>
                    <a:pt x="111" y="1186"/>
                  </a:lnTo>
                  <a:lnTo>
                    <a:pt x="104" y="1190"/>
                  </a:lnTo>
                  <a:lnTo>
                    <a:pt x="95" y="1194"/>
                  </a:lnTo>
                  <a:lnTo>
                    <a:pt x="87" y="1200"/>
                  </a:lnTo>
                  <a:lnTo>
                    <a:pt x="78" y="1205"/>
                  </a:lnTo>
                  <a:lnTo>
                    <a:pt x="63" y="1214"/>
                  </a:lnTo>
                  <a:lnTo>
                    <a:pt x="56" y="1219"/>
                  </a:lnTo>
                  <a:lnTo>
                    <a:pt x="40" y="1228"/>
                  </a:lnTo>
                  <a:lnTo>
                    <a:pt x="33" y="1234"/>
                  </a:lnTo>
                  <a:lnTo>
                    <a:pt x="18" y="1243"/>
                  </a:lnTo>
                  <a:lnTo>
                    <a:pt x="11" y="1249"/>
                  </a:lnTo>
                  <a:lnTo>
                    <a:pt x="4" y="1253"/>
                  </a:lnTo>
                  <a:lnTo>
                    <a:pt x="0" y="1256"/>
                  </a:lnTo>
                  <a:close/>
                </a:path>
              </a:pathLst>
            </a:custGeom>
            <a:solidFill>
              <a:srgbClr val="CC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" name="Freeform 33">
              <a:extLst>
                <a:ext uri="{FF2B5EF4-FFF2-40B4-BE49-F238E27FC236}">
                  <a16:creationId xmlns:a16="http://schemas.microsoft.com/office/drawing/2014/main" id="{260B206E-63FB-40A5-8EEB-3288599E289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480"/>
              <a:ext cx="570" cy="1566"/>
            </a:xfrm>
            <a:custGeom>
              <a:avLst/>
              <a:gdLst>
                <a:gd name="T0" fmla="*/ 1 w 994"/>
                <a:gd name="T1" fmla="*/ 89 h 2765"/>
                <a:gd name="T2" fmla="*/ 1 w 994"/>
                <a:gd name="T3" fmla="*/ 86 h 2765"/>
                <a:gd name="T4" fmla="*/ 1 w 994"/>
                <a:gd name="T5" fmla="*/ 81 h 2765"/>
                <a:gd name="T6" fmla="*/ 2 w 994"/>
                <a:gd name="T7" fmla="*/ 77 h 2765"/>
                <a:gd name="T8" fmla="*/ 2 w 994"/>
                <a:gd name="T9" fmla="*/ 73 h 2765"/>
                <a:gd name="T10" fmla="*/ 3 w 994"/>
                <a:gd name="T11" fmla="*/ 70 h 2765"/>
                <a:gd name="T12" fmla="*/ 3 w 994"/>
                <a:gd name="T13" fmla="*/ 66 h 2765"/>
                <a:gd name="T14" fmla="*/ 4 w 994"/>
                <a:gd name="T15" fmla="*/ 62 h 2765"/>
                <a:gd name="T16" fmla="*/ 6 w 994"/>
                <a:gd name="T17" fmla="*/ 58 h 2765"/>
                <a:gd name="T18" fmla="*/ 6 w 994"/>
                <a:gd name="T19" fmla="*/ 55 h 2765"/>
                <a:gd name="T20" fmla="*/ 8 w 994"/>
                <a:gd name="T21" fmla="*/ 50 h 2765"/>
                <a:gd name="T22" fmla="*/ 9 w 994"/>
                <a:gd name="T23" fmla="*/ 47 h 2765"/>
                <a:gd name="T24" fmla="*/ 10 w 994"/>
                <a:gd name="T25" fmla="*/ 44 h 2765"/>
                <a:gd name="T26" fmla="*/ 11 w 994"/>
                <a:gd name="T27" fmla="*/ 41 h 2765"/>
                <a:gd name="T28" fmla="*/ 13 w 994"/>
                <a:gd name="T29" fmla="*/ 37 h 2765"/>
                <a:gd name="T30" fmla="*/ 14 w 994"/>
                <a:gd name="T31" fmla="*/ 33 h 2765"/>
                <a:gd name="T32" fmla="*/ 15 w 994"/>
                <a:gd name="T33" fmla="*/ 31 h 2765"/>
                <a:gd name="T34" fmla="*/ 17 w 994"/>
                <a:gd name="T35" fmla="*/ 28 h 2765"/>
                <a:gd name="T36" fmla="*/ 18 w 994"/>
                <a:gd name="T37" fmla="*/ 25 h 2765"/>
                <a:gd name="T38" fmla="*/ 20 w 994"/>
                <a:gd name="T39" fmla="*/ 22 h 2765"/>
                <a:gd name="T40" fmla="*/ 22 w 994"/>
                <a:gd name="T41" fmla="*/ 19 h 2765"/>
                <a:gd name="T42" fmla="*/ 24 w 994"/>
                <a:gd name="T43" fmla="*/ 16 h 2765"/>
                <a:gd name="T44" fmla="*/ 26 w 994"/>
                <a:gd name="T45" fmla="*/ 13 h 2765"/>
                <a:gd name="T46" fmla="*/ 28 w 994"/>
                <a:gd name="T47" fmla="*/ 10 h 2765"/>
                <a:gd name="T48" fmla="*/ 30 w 994"/>
                <a:gd name="T49" fmla="*/ 7 h 2765"/>
                <a:gd name="T50" fmla="*/ 33 w 994"/>
                <a:gd name="T51" fmla="*/ 3 h 2765"/>
                <a:gd name="T52" fmla="*/ 35 w 994"/>
                <a:gd name="T53" fmla="*/ 1 h 2765"/>
                <a:gd name="T54" fmla="*/ 34 w 994"/>
                <a:gd name="T55" fmla="*/ 1 h 2765"/>
                <a:gd name="T56" fmla="*/ 32 w 994"/>
                <a:gd name="T57" fmla="*/ 1 h 2765"/>
                <a:gd name="T58" fmla="*/ 30 w 994"/>
                <a:gd name="T59" fmla="*/ 1 h 2765"/>
                <a:gd name="T60" fmla="*/ 29 w 994"/>
                <a:gd name="T61" fmla="*/ 2 h 2765"/>
                <a:gd name="T62" fmla="*/ 28 w 994"/>
                <a:gd name="T63" fmla="*/ 2 h 2765"/>
                <a:gd name="T64" fmla="*/ 25 w 994"/>
                <a:gd name="T65" fmla="*/ 2 h 2765"/>
                <a:gd name="T66" fmla="*/ 24 w 994"/>
                <a:gd name="T67" fmla="*/ 3 h 2765"/>
                <a:gd name="T68" fmla="*/ 23 w 994"/>
                <a:gd name="T69" fmla="*/ 3 h 2765"/>
                <a:gd name="T70" fmla="*/ 22 w 994"/>
                <a:gd name="T71" fmla="*/ 3 h 2765"/>
                <a:gd name="T72" fmla="*/ 20 w 994"/>
                <a:gd name="T73" fmla="*/ 4 h 2765"/>
                <a:gd name="T74" fmla="*/ 18 w 994"/>
                <a:gd name="T75" fmla="*/ 5 h 2765"/>
                <a:gd name="T76" fmla="*/ 17 w 994"/>
                <a:gd name="T77" fmla="*/ 5 h 2765"/>
                <a:gd name="T78" fmla="*/ 16 w 994"/>
                <a:gd name="T79" fmla="*/ 5 h 2765"/>
                <a:gd name="T80" fmla="*/ 14 w 994"/>
                <a:gd name="T81" fmla="*/ 6 h 2765"/>
                <a:gd name="T82" fmla="*/ 14 w 994"/>
                <a:gd name="T83" fmla="*/ 6 h 2765"/>
                <a:gd name="T84" fmla="*/ 12 w 994"/>
                <a:gd name="T85" fmla="*/ 7 h 2765"/>
                <a:gd name="T86" fmla="*/ 10 w 994"/>
                <a:gd name="T87" fmla="*/ 8 h 2765"/>
                <a:gd name="T88" fmla="*/ 8 w 994"/>
                <a:gd name="T89" fmla="*/ 8 h 2765"/>
                <a:gd name="T90" fmla="*/ 7 w 994"/>
                <a:gd name="T91" fmla="*/ 9 h 2765"/>
                <a:gd name="T92" fmla="*/ 5 w 994"/>
                <a:gd name="T93" fmla="*/ 10 h 2765"/>
                <a:gd name="T94" fmla="*/ 4 w 994"/>
                <a:gd name="T95" fmla="*/ 10 h 2765"/>
                <a:gd name="T96" fmla="*/ 3 w 994"/>
                <a:gd name="T97" fmla="*/ 11 h 2765"/>
                <a:gd name="T98" fmla="*/ 2 w 994"/>
                <a:gd name="T99" fmla="*/ 11 h 2765"/>
                <a:gd name="T100" fmla="*/ 1 w 994"/>
                <a:gd name="T101" fmla="*/ 12 h 2765"/>
                <a:gd name="T102" fmla="*/ 1 w 994"/>
                <a:gd name="T103" fmla="*/ 12 h 276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994" h="2765">
                  <a:moveTo>
                    <a:pt x="0" y="386"/>
                  </a:moveTo>
                  <a:lnTo>
                    <a:pt x="0" y="2765"/>
                  </a:lnTo>
                  <a:lnTo>
                    <a:pt x="5" y="2695"/>
                  </a:lnTo>
                  <a:lnTo>
                    <a:pt x="8" y="2659"/>
                  </a:lnTo>
                  <a:lnTo>
                    <a:pt x="11" y="2624"/>
                  </a:lnTo>
                  <a:lnTo>
                    <a:pt x="14" y="2590"/>
                  </a:lnTo>
                  <a:lnTo>
                    <a:pt x="21" y="2520"/>
                  </a:lnTo>
                  <a:lnTo>
                    <a:pt x="24" y="2486"/>
                  </a:lnTo>
                  <a:lnTo>
                    <a:pt x="29" y="2452"/>
                  </a:lnTo>
                  <a:lnTo>
                    <a:pt x="33" y="2417"/>
                  </a:lnTo>
                  <a:lnTo>
                    <a:pt x="37" y="2383"/>
                  </a:lnTo>
                  <a:lnTo>
                    <a:pt x="42" y="2349"/>
                  </a:lnTo>
                  <a:lnTo>
                    <a:pt x="46" y="2315"/>
                  </a:lnTo>
                  <a:lnTo>
                    <a:pt x="56" y="2248"/>
                  </a:lnTo>
                  <a:lnTo>
                    <a:pt x="61" y="2214"/>
                  </a:lnTo>
                  <a:lnTo>
                    <a:pt x="66" y="2182"/>
                  </a:lnTo>
                  <a:lnTo>
                    <a:pt x="72" y="2148"/>
                  </a:lnTo>
                  <a:lnTo>
                    <a:pt x="77" y="2114"/>
                  </a:lnTo>
                  <a:lnTo>
                    <a:pt x="83" y="2082"/>
                  </a:lnTo>
                  <a:lnTo>
                    <a:pt x="89" y="2050"/>
                  </a:lnTo>
                  <a:lnTo>
                    <a:pt x="95" y="2016"/>
                  </a:lnTo>
                  <a:lnTo>
                    <a:pt x="101" y="1983"/>
                  </a:lnTo>
                  <a:lnTo>
                    <a:pt x="109" y="1951"/>
                  </a:lnTo>
                  <a:lnTo>
                    <a:pt x="121" y="1886"/>
                  </a:lnTo>
                  <a:lnTo>
                    <a:pt x="137" y="1822"/>
                  </a:lnTo>
                  <a:lnTo>
                    <a:pt x="144" y="1790"/>
                  </a:lnTo>
                  <a:lnTo>
                    <a:pt x="152" y="1759"/>
                  </a:lnTo>
                  <a:lnTo>
                    <a:pt x="159" y="1726"/>
                  </a:lnTo>
                  <a:lnTo>
                    <a:pt x="167" y="1695"/>
                  </a:lnTo>
                  <a:lnTo>
                    <a:pt x="176" y="1663"/>
                  </a:lnTo>
                  <a:lnTo>
                    <a:pt x="183" y="1632"/>
                  </a:lnTo>
                  <a:lnTo>
                    <a:pt x="201" y="1571"/>
                  </a:lnTo>
                  <a:lnTo>
                    <a:pt x="219" y="1509"/>
                  </a:lnTo>
                  <a:lnTo>
                    <a:pt x="228" y="1478"/>
                  </a:lnTo>
                  <a:lnTo>
                    <a:pt x="238" y="1447"/>
                  </a:lnTo>
                  <a:lnTo>
                    <a:pt x="247" y="1416"/>
                  </a:lnTo>
                  <a:lnTo>
                    <a:pt x="257" y="1387"/>
                  </a:lnTo>
                  <a:lnTo>
                    <a:pt x="267" y="1356"/>
                  </a:lnTo>
                  <a:lnTo>
                    <a:pt x="277" y="1327"/>
                  </a:lnTo>
                  <a:lnTo>
                    <a:pt x="287" y="1296"/>
                  </a:lnTo>
                  <a:lnTo>
                    <a:pt x="297" y="1266"/>
                  </a:lnTo>
                  <a:lnTo>
                    <a:pt x="304" y="1250"/>
                  </a:lnTo>
                  <a:lnTo>
                    <a:pt x="315" y="1221"/>
                  </a:lnTo>
                  <a:lnTo>
                    <a:pt x="325" y="1192"/>
                  </a:lnTo>
                  <a:lnTo>
                    <a:pt x="348" y="1133"/>
                  </a:lnTo>
                  <a:lnTo>
                    <a:pt x="371" y="1074"/>
                  </a:lnTo>
                  <a:lnTo>
                    <a:pt x="383" y="1046"/>
                  </a:lnTo>
                  <a:lnTo>
                    <a:pt x="395" y="1017"/>
                  </a:lnTo>
                  <a:lnTo>
                    <a:pt x="407" y="987"/>
                  </a:lnTo>
                  <a:lnTo>
                    <a:pt x="419" y="959"/>
                  </a:lnTo>
                  <a:lnTo>
                    <a:pt x="431" y="932"/>
                  </a:lnTo>
                  <a:lnTo>
                    <a:pt x="444" y="902"/>
                  </a:lnTo>
                  <a:lnTo>
                    <a:pt x="458" y="874"/>
                  </a:lnTo>
                  <a:lnTo>
                    <a:pt x="470" y="846"/>
                  </a:lnTo>
                  <a:lnTo>
                    <a:pt x="484" y="818"/>
                  </a:lnTo>
                  <a:lnTo>
                    <a:pt x="497" y="790"/>
                  </a:lnTo>
                  <a:lnTo>
                    <a:pt x="511" y="763"/>
                  </a:lnTo>
                  <a:lnTo>
                    <a:pt x="525" y="736"/>
                  </a:lnTo>
                  <a:lnTo>
                    <a:pt x="553" y="680"/>
                  </a:lnTo>
                  <a:lnTo>
                    <a:pt x="567" y="654"/>
                  </a:lnTo>
                  <a:lnTo>
                    <a:pt x="582" y="626"/>
                  </a:lnTo>
                  <a:lnTo>
                    <a:pt x="597" y="599"/>
                  </a:lnTo>
                  <a:lnTo>
                    <a:pt x="611" y="573"/>
                  </a:lnTo>
                  <a:lnTo>
                    <a:pt x="626" y="547"/>
                  </a:lnTo>
                  <a:lnTo>
                    <a:pt x="641" y="519"/>
                  </a:lnTo>
                  <a:lnTo>
                    <a:pt x="656" y="492"/>
                  </a:lnTo>
                  <a:lnTo>
                    <a:pt x="673" y="466"/>
                  </a:lnTo>
                  <a:lnTo>
                    <a:pt x="688" y="441"/>
                  </a:lnTo>
                  <a:lnTo>
                    <a:pt x="721" y="388"/>
                  </a:lnTo>
                  <a:lnTo>
                    <a:pt x="737" y="363"/>
                  </a:lnTo>
                  <a:lnTo>
                    <a:pt x="754" y="336"/>
                  </a:lnTo>
                  <a:lnTo>
                    <a:pt x="770" y="312"/>
                  </a:lnTo>
                  <a:lnTo>
                    <a:pt x="787" y="285"/>
                  </a:lnTo>
                  <a:lnTo>
                    <a:pt x="803" y="260"/>
                  </a:lnTo>
                  <a:lnTo>
                    <a:pt x="838" y="210"/>
                  </a:lnTo>
                  <a:lnTo>
                    <a:pt x="874" y="160"/>
                  </a:lnTo>
                  <a:lnTo>
                    <a:pt x="909" y="110"/>
                  </a:lnTo>
                  <a:lnTo>
                    <a:pt x="928" y="85"/>
                  </a:lnTo>
                  <a:lnTo>
                    <a:pt x="946" y="62"/>
                  </a:lnTo>
                  <a:lnTo>
                    <a:pt x="965" y="37"/>
                  </a:lnTo>
                  <a:lnTo>
                    <a:pt x="984" y="13"/>
                  </a:lnTo>
                  <a:lnTo>
                    <a:pt x="994" y="0"/>
                  </a:lnTo>
                  <a:lnTo>
                    <a:pt x="966" y="6"/>
                  </a:lnTo>
                  <a:lnTo>
                    <a:pt x="952" y="9"/>
                  </a:lnTo>
                  <a:lnTo>
                    <a:pt x="938" y="13"/>
                  </a:lnTo>
                  <a:lnTo>
                    <a:pt x="926" y="16"/>
                  </a:lnTo>
                  <a:lnTo>
                    <a:pt x="898" y="22"/>
                  </a:lnTo>
                  <a:lnTo>
                    <a:pt x="885" y="25"/>
                  </a:lnTo>
                  <a:lnTo>
                    <a:pt x="871" y="29"/>
                  </a:lnTo>
                  <a:lnTo>
                    <a:pt x="859" y="32"/>
                  </a:lnTo>
                  <a:lnTo>
                    <a:pt x="845" y="35"/>
                  </a:lnTo>
                  <a:lnTo>
                    <a:pt x="832" y="38"/>
                  </a:lnTo>
                  <a:lnTo>
                    <a:pt x="818" y="43"/>
                  </a:lnTo>
                  <a:lnTo>
                    <a:pt x="793" y="49"/>
                  </a:lnTo>
                  <a:lnTo>
                    <a:pt x="780" y="53"/>
                  </a:lnTo>
                  <a:lnTo>
                    <a:pt x="768" y="56"/>
                  </a:lnTo>
                  <a:lnTo>
                    <a:pt x="755" y="60"/>
                  </a:lnTo>
                  <a:lnTo>
                    <a:pt x="730" y="66"/>
                  </a:lnTo>
                  <a:lnTo>
                    <a:pt x="717" y="71"/>
                  </a:lnTo>
                  <a:lnTo>
                    <a:pt x="704" y="74"/>
                  </a:lnTo>
                  <a:lnTo>
                    <a:pt x="692" y="78"/>
                  </a:lnTo>
                  <a:lnTo>
                    <a:pt x="679" y="81"/>
                  </a:lnTo>
                  <a:lnTo>
                    <a:pt x="668" y="85"/>
                  </a:lnTo>
                  <a:lnTo>
                    <a:pt x="655" y="88"/>
                  </a:lnTo>
                  <a:lnTo>
                    <a:pt x="644" y="93"/>
                  </a:lnTo>
                  <a:lnTo>
                    <a:pt x="631" y="96"/>
                  </a:lnTo>
                  <a:lnTo>
                    <a:pt x="620" y="100"/>
                  </a:lnTo>
                  <a:lnTo>
                    <a:pt x="607" y="103"/>
                  </a:lnTo>
                  <a:lnTo>
                    <a:pt x="584" y="112"/>
                  </a:lnTo>
                  <a:lnTo>
                    <a:pt x="572" y="115"/>
                  </a:lnTo>
                  <a:lnTo>
                    <a:pt x="560" y="119"/>
                  </a:lnTo>
                  <a:lnTo>
                    <a:pt x="549" y="122"/>
                  </a:lnTo>
                  <a:lnTo>
                    <a:pt x="526" y="131"/>
                  </a:lnTo>
                  <a:lnTo>
                    <a:pt x="515" y="134"/>
                  </a:lnTo>
                  <a:lnTo>
                    <a:pt x="492" y="143"/>
                  </a:lnTo>
                  <a:lnTo>
                    <a:pt x="482" y="147"/>
                  </a:lnTo>
                  <a:lnTo>
                    <a:pt x="470" y="150"/>
                  </a:lnTo>
                  <a:lnTo>
                    <a:pt x="459" y="154"/>
                  </a:lnTo>
                  <a:lnTo>
                    <a:pt x="449" y="159"/>
                  </a:lnTo>
                  <a:lnTo>
                    <a:pt x="438" y="163"/>
                  </a:lnTo>
                  <a:lnTo>
                    <a:pt x="427" y="166"/>
                  </a:lnTo>
                  <a:lnTo>
                    <a:pt x="421" y="169"/>
                  </a:lnTo>
                  <a:lnTo>
                    <a:pt x="411" y="173"/>
                  </a:lnTo>
                  <a:lnTo>
                    <a:pt x="400" y="178"/>
                  </a:lnTo>
                  <a:lnTo>
                    <a:pt x="389" y="182"/>
                  </a:lnTo>
                  <a:lnTo>
                    <a:pt x="379" y="185"/>
                  </a:lnTo>
                  <a:lnTo>
                    <a:pt x="368" y="190"/>
                  </a:lnTo>
                  <a:lnTo>
                    <a:pt x="348" y="198"/>
                  </a:lnTo>
                  <a:lnTo>
                    <a:pt x="328" y="207"/>
                  </a:lnTo>
                  <a:lnTo>
                    <a:pt x="307" y="216"/>
                  </a:lnTo>
                  <a:lnTo>
                    <a:pt x="298" y="220"/>
                  </a:lnTo>
                  <a:lnTo>
                    <a:pt x="278" y="229"/>
                  </a:lnTo>
                  <a:lnTo>
                    <a:pt x="269" y="234"/>
                  </a:lnTo>
                  <a:lnTo>
                    <a:pt x="249" y="242"/>
                  </a:lnTo>
                  <a:lnTo>
                    <a:pt x="231" y="251"/>
                  </a:lnTo>
                  <a:lnTo>
                    <a:pt x="221" y="257"/>
                  </a:lnTo>
                  <a:lnTo>
                    <a:pt x="204" y="266"/>
                  </a:lnTo>
                  <a:lnTo>
                    <a:pt x="193" y="270"/>
                  </a:lnTo>
                  <a:lnTo>
                    <a:pt x="176" y="279"/>
                  </a:lnTo>
                  <a:lnTo>
                    <a:pt x="167" y="285"/>
                  </a:lnTo>
                  <a:lnTo>
                    <a:pt x="149" y="294"/>
                  </a:lnTo>
                  <a:lnTo>
                    <a:pt x="140" y="298"/>
                  </a:lnTo>
                  <a:lnTo>
                    <a:pt x="133" y="304"/>
                  </a:lnTo>
                  <a:lnTo>
                    <a:pt x="115" y="313"/>
                  </a:lnTo>
                  <a:lnTo>
                    <a:pt x="107" y="319"/>
                  </a:lnTo>
                  <a:lnTo>
                    <a:pt x="90" y="328"/>
                  </a:lnTo>
                  <a:lnTo>
                    <a:pt x="82" y="334"/>
                  </a:lnTo>
                  <a:lnTo>
                    <a:pt x="75" y="338"/>
                  </a:lnTo>
                  <a:lnTo>
                    <a:pt x="66" y="342"/>
                  </a:lnTo>
                  <a:lnTo>
                    <a:pt x="58" y="348"/>
                  </a:lnTo>
                  <a:lnTo>
                    <a:pt x="51" y="353"/>
                  </a:lnTo>
                  <a:lnTo>
                    <a:pt x="42" y="359"/>
                  </a:lnTo>
                  <a:lnTo>
                    <a:pt x="34" y="363"/>
                  </a:lnTo>
                  <a:lnTo>
                    <a:pt x="27" y="369"/>
                  </a:lnTo>
                  <a:lnTo>
                    <a:pt x="19" y="373"/>
                  </a:lnTo>
                  <a:lnTo>
                    <a:pt x="11" y="379"/>
                  </a:lnTo>
                  <a:lnTo>
                    <a:pt x="4" y="384"/>
                  </a:lnTo>
                  <a:lnTo>
                    <a:pt x="0" y="386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" name="Rectangle 34">
            <a:extLst>
              <a:ext uri="{FF2B5EF4-FFF2-40B4-BE49-F238E27FC236}">
                <a16:creationId xmlns:a16="http://schemas.microsoft.com/office/drawing/2014/main" id="{5A657E30-FA8D-49C7-B4F0-2165BBA8AB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5">
            <a:extLst>
              <a:ext uri="{FF2B5EF4-FFF2-40B4-BE49-F238E27FC236}">
                <a16:creationId xmlns:a16="http://schemas.microsoft.com/office/drawing/2014/main" id="{702313EB-7E8E-4B13-9B2D-7C7C117CEC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9" name="Picture 40" descr="3CLR_POS_GUTH">
            <a:extLst>
              <a:ext uri="{FF2B5EF4-FFF2-40B4-BE49-F238E27FC236}">
                <a16:creationId xmlns:a16="http://schemas.microsoft.com/office/drawing/2014/main" id="{4D07904E-8B1D-44BD-85B5-89C37942FE2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400" y="6159500"/>
            <a:ext cx="2036763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advTm="5000"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Times New Roman" panose="020206030504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Times New Roman" panose="020206030504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Times New Roman" panose="020206030504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6600"/>
        </a:buClr>
        <a:buFont typeface="Arial" panose="020B0604020202020204" pitchFamily="34" charset="0"/>
        <a:buChar char="●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6600"/>
        </a:buClr>
        <a:buSzPct val="90000"/>
        <a:buFont typeface="Arial" panose="020B0604020202020204" pitchFamily="34" charset="0"/>
        <a:buChar char="●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6600"/>
        </a:buClr>
        <a:buSzPct val="80000"/>
        <a:buFont typeface="Arial" panose="020B0604020202020204" pitchFamily="34" charset="0"/>
        <a:buChar char="●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6600"/>
        </a:buClr>
        <a:buSzPct val="70000"/>
        <a:buFont typeface="Arial" panose="020B0604020202020204" pitchFamily="34" charset="0"/>
        <a:buChar char="●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6600"/>
        </a:buClr>
        <a:buSzPct val="60000"/>
        <a:buFont typeface="Arial" panose="020B0604020202020204" pitchFamily="34" charset="0"/>
        <a:buChar char="●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BC7B8F2-5269-9DA4-9E0C-ED80877ABEB5}"/>
              </a:ext>
            </a:extLst>
          </p:cNvPr>
          <p:cNvSpPr txBox="1"/>
          <p:nvPr/>
        </p:nvSpPr>
        <p:spPr>
          <a:xfrm>
            <a:off x="2826489" y="1240464"/>
            <a:ext cx="6317511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>
                <a:latin typeface="Times New Roman"/>
                <a:cs typeface="Times New Roman"/>
              </a:rPr>
              <a:t>Guthrie Robert Packer Hospital</a:t>
            </a:r>
            <a:endParaRPr lang="en-US" sz="3600" dirty="0"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/>
                <a:cs typeface="Times New Roman"/>
              </a:rPr>
              <a:t>PGY1 Pharmacy Residency</a:t>
            </a:r>
            <a:endParaRPr lang="en-US" sz="3600" dirty="0">
              <a:cs typeface="Times New Roman"/>
            </a:endParaRPr>
          </a:p>
        </p:txBody>
      </p:sp>
      <p:pic>
        <p:nvPicPr>
          <p:cNvPr id="6" name="Picture 6" descr="Image result for guthrie robert packer hospital">
            <a:extLst>
              <a:ext uri="{FF2B5EF4-FFF2-40B4-BE49-F238E27FC236}">
                <a16:creationId xmlns:a16="http://schemas.microsoft.com/office/drawing/2014/main" id="{8D106B08-3489-EAB5-B7A6-EAEDB7E222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185" y="2915094"/>
            <a:ext cx="5999162" cy="27590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A map of the united states&#10;&#10;Description automatically generated">
            <a:extLst>
              <a:ext uri="{FF2B5EF4-FFF2-40B4-BE49-F238E27FC236}">
                <a16:creationId xmlns:a16="http://schemas.microsoft.com/office/drawing/2014/main" id="{DB274A9D-BA9B-6B4E-23A4-55EEC7E552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720000">
            <a:off x="6977217" y="1848616"/>
            <a:ext cx="2167270" cy="1959359"/>
          </a:xfrm>
          <a:prstGeom prst="rect">
            <a:avLst/>
          </a:prstGeom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32D50939-33E3-2D7A-9017-263B6CCC204E}"/>
              </a:ext>
            </a:extLst>
          </p:cNvPr>
          <p:cNvSpPr/>
          <p:nvPr/>
        </p:nvSpPr>
        <p:spPr bwMode="auto">
          <a:xfrm>
            <a:off x="7685568" y="3033892"/>
            <a:ext cx="152401" cy="134680"/>
          </a:xfrm>
          <a:prstGeom prst="star5">
            <a:avLst/>
          </a:prstGeom>
          <a:solidFill>
            <a:srgbClr val="FFC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3A48AF2-B9CB-63E3-B30B-8D6603BBFF0A}"/>
              </a:ext>
            </a:extLst>
          </p:cNvPr>
          <p:cNvSpPr txBox="1"/>
          <p:nvPr/>
        </p:nvSpPr>
        <p:spPr>
          <a:xfrm>
            <a:off x="3136603" y="5830186"/>
            <a:ext cx="526311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Times New Roman"/>
                <a:cs typeface="Times New Roman"/>
              </a:rPr>
              <a:t>www.guthrie.org/pharmacy-residency</a:t>
            </a:r>
            <a:endParaRPr lang="en-US" sz="1800">
              <a:cs typeface="Times New Roman"/>
            </a:endParaRPr>
          </a:p>
        </p:txBody>
      </p:sp>
      <p:pic>
        <p:nvPicPr>
          <p:cNvPr id="3" name="Picture 2" descr="A blue and white qr code&#10;&#10;Description automatically generated">
            <a:extLst>
              <a:ext uri="{FF2B5EF4-FFF2-40B4-BE49-F238E27FC236}">
                <a16:creationId xmlns:a16="http://schemas.microsoft.com/office/drawing/2014/main" id="{9FC1BA09-2C92-1822-A7A0-70A330DB54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995" y="5043286"/>
            <a:ext cx="1569469" cy="1628495"/>
          </a:xfrm>
          <a:prstGeom prst="rect">
            <a:avLst/>
          </a:prstGeom>
        </p:spPr>
      </p:pic>
      <p:sp>
        <p:nvSpPr>
          <p:cNvPr id="2" name="Flowchart: Off-page Connector 1">
            <a:extLst>
              <a:ext uri="{FF2B5EF4-FFF2-40B4-BE49-F238E27FC236}">
                <a16:creationId xmlns:a16="http://schemas.microsoft.com/office/drawing/2014/main" id="{7816C712-898A-DD16-4661-67BF55EBB825}"/>
              </a:ext>
            </a:extLst>
          </p:cNvPr>
          <p:cNvSpPr/>
          <p:nvPr/>
        </p:nvSpPr>
        <p:spPr bwMode="auto">
          <a:xfrm>
            <a:off x="293116" y="4494276"/>
            <a:ext cx="1344168" cy="490728"/>
          </a:xfrm>
          <a:prstGeom prst="flowChartOffpageConnector">
            <a:avLst/>
          </a:prstGeom>
          <a:solidFill>
            <a:srgbClr val="386DC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latin typeface="Times New Roman"/>
                <a:cs typeface="Times New Roman"/>
              </a:rPr>
              <a:t>Please sign in</a:t>
            </a:r>
            <a:endParaRPr 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429613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2FB24-4224-2BC2-F058-51CDAF5B8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Times New Roman"/>
              </a:rPr>
              <a:t>Robert Packer Hospital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9C2F2-00B8-4A6B-3896-5994F694D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3163" y="1461770"/>
            <a:ext cx="7772400" cy="4114800"/>
          </a:xfrm>
        </p:spPr>
        <p:txBody>
          <a:bodyPr/>
          <a:lstStyle/>
          <a:p>
            <a:r>
              <a:rPr lang="en-US" sz="2000" b="1" dirty="0">
                <a:ea typeface="+mn-lt"/>
                <a:cs typeface="+mn-lt"/>
              </a:rPr>
              <a:t>267-bed </a:t>
            </a:r>
            <a:r>
              <a:rPr lang="en-US" sz="2000" dirty="0">
                <a:ea typeface="+mn-lt"/>
                <a:cs typeface="+mn-lt"/>
              </a:rPr>
              <a:t>hospital located in Northeast Pennsylvania</a:t>
            </a:r>
          </a:p>
          <a:p>
            <a:r>
              <a:rPr lang="en-US" sz="2000" b="1" dirty="0">
                <a:ea typeface="+mn-lt"/>
                <a:cs typeface="+mn-lt"/>
              </a:rPr>
              <a:t>Level 1 </a:t>
            </a:r>
            <a:r>
              <a:rPr lang="en-US" sz="2000" dirty="0">
                <a:ea typeface="+mn-lt"/>
                <a:cs typeface="+mn-lt"/>
              </a:rPr>
              <a:t>Regional Trauma Center</a:t>
            </a:r>
          </a:p>
          <a:p>
            <a:r>
              <a:rPr lang="en-US" sz="2000" dirty="0">
                <a:ea typeface="+mn-lt"/>
                <a:cs typeface="+mn-lt"/>
              </a:rPr>
              <a:t>20 pharmacist staff, 25</a:t>
            </a:r>
            <a:r>
              <a:rPr lang="en-US" sz="2000" dirty="0">
                <a:cs typeface="Arial"/>
              </a:rPr>
              <a:t> non-pharmacist staff</a:t>
            </a:r>
          </a:p>
          <a:p>
            <a:r>
              <a:rPr lang="en-US" sz="2000" dirty="0">
                <a:cs typeface="Arial"/>
              </a:rPr>
              <a:t>Academic teaching center</a:t>
            </a:r>
          </a:p>
          <a:p>
            <a:pPr lvl="1"/>
            <a:r>
              <a:rPr lang="en-US" sz="2000" dirty="0">
                <a:cs typeface="Arial"/>
              </a:rPr>
              <a:t>Layered learning environment – many health care students</a:t>
            </a:r>
          </a:p>
          <a:p>
            <a:pPr lvl="1"/>
            <a:r>
              <a:rPr lang="en-US" sz="2000" dirty="0">
                <a:cs typeface="Arial"/>
              </a:rPr>
              <a:t>&gt;150 residents/fellows on site in 12 graduate education programs</a:t>
            </a:r>
          </a:p>
          <a:p>
            <a:r>
              <a:rPr lang="en-US" sz="2000" b="1" dirty="0">
                <a:cs typeface="Arial"/>
              </a:rPr>
              <a:t>The Guthrie Clinic </a:t>
            </a:r>
            <a:r>
              <a:rPr lang="en-US" sz="2000" dirty="0">
                <a:cs typeface="Arial"/>
              </a:rPr>
              <a:t>serves 29 communities spanning 11,000 square miles with 77 regional offices, 6 hospitals</a:t>
            </a:r>
          </a:p>
          <a:p>
            <a:r>
              <a:rPr lang="en-US" sz="2000" b="1" dirty="0">
                <a:cs typeface="Arial"/>
              </a:rPr>
              <a:t>Physician-led </a:t>
            </a:r>
            <a:r>
              <a:rPr lang="en-US" sz="2000" dirty="0">
                <a:cs typeface="Arial"/>
              </a:rPr>
              <a:t>organization</a:t>
            </a:r>
          </a:p>
          <a:p>
            <a:r>
              <a:rPr lang="en-US" sz="2000" b="1" dirty="0">
                <a:cs typeface="Arial"/>
              </a:rPr>
              <a:t>Core values drive everything</a:t>
            </a:r>
          </a:p>
          <a:p>
            <a:pPr lvl="1"/>
            <a:r>
              <a:rPr lang="en-US" sz="2000" dirty="0">
                <a:cs typeface="Arial"/>
              </a:rPr>
              <a:t>Patient centeredness</a:t>
            </a:r>
          </a:p>
          <a:p>
            <a:pPr lvl="1"/>
            <a:r>
              <a:rPr lang="en-US" sz="2000" dirty="0">
                <a:cs typeface="Arial"/>
              </a:rPr>
              <a:t>Teamwork</a:t>
            </a:r>
          </a:p>
          <a:p>
            <a:pPr lvl="1"/>
            <a:r>
              <a:rPr lang="en-US" sz="2000" dirty="0">
                <a:cs typeface="Arial"/>
              </a:rPr>
              <a:t>Excellence</a:t>
            </a:r>
          </a:p>
          <a:p>
            <a:endParaRPr lang="en-US" sz="2000" dirty="0">
              <a:cs typeface="Arial"/>
            </a:endParaRPr>
          </a:p>
          <a:p>
            <a:pPr lvl="1"/>
            <a:endParaRPr lang="en-US" sz="2000" dirty="0">
              <a:cs typeface="Arial"/>
            </a:endParaRPr>
          </a:p>
        </p:txBody>
      </p:sp>
      <p:pic>
        <p:nvPicPr>
          <p:cNvPr id="6" name="Picture 5" descr="A group of people standing in front of a helicopter&#10;&#10;Description automatically generated">
            <a:extLst>
              <a:ext uri="{FF2B5EF4-FFF2-40B4-BE49-F238E27FC236}">
                <a16:creationId xmlns:a16="http://schemas.microsoft.com/office/drawing/2014/main" id="{032E2A03-5799-5D7C-065D-679AE28413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7633" y="4772025"/>
            <a:ext cx="3527148" cy="1987463"/>
          </a:xfrm>
          <a:prstGeom prst="rect">
            <a:avLst/>
          </a:prstGeom>
        </p:spPr>
      </p:pic>
      <p:pic>
        <p:nvPicPr>
          <p:cNvPr id="5" name="Picture 4" descr="A blue and white qr code&#10;&#10;Description automatically generated">
            <a:extLst>
              <a:ext uri="{FF2B5EF4-FFF2-40B4-BE49-F238E27FC236}">
                <a16:creationId xmlns:a16="http://schemas.microsoft.com/office/drawing/2014/main" id="{1D26125D-F8E9-6F4E-5040-58C5E49989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4531" y="647522"/>
            <a:ext cx="1569469" cy="1628495"/>
          </a:xfrm>
          <a:prstGeom prst="rect">
            <a:avLst/>
          </a:prstGeom>
        </p:spPr>
      </p:pic>
      <p:sp>
        <p:nvSpPr>
          <p:cNvPr id="8" name="Flowchart: Off-page Connector 7">
            <a:extLst>
              <a:ext uri="{FF2B5EF4-FFF2-40B4-BE49-F238E27FC236}">
                <a16:creationId xmlns:a16="http://schemas.microsoft.com/office/drawing/2014/main" id="{E5FE2FE9-A4E3-B9CD-6D62-294F3F68AFB7}"/>
              </a:ext>
            </a:extLst>
          </p:cNvPr>
          <p:cNvSpPr/>
          <p:nvPr/>
        </p:nvSpPr>
        <p:spPr bwMode="auto">
          <a:xfrm>
            <a:off x="7667652" y="98512"/>
            <a:ext cx="1344168" cy="490728"/>
          </a:xfrm>
          <a:prstGeom prst="flowChartOffpageConnector">
            <a:avLst/>
          </a:prstGeom>
          <a:solidFill>
            <a:srgbClr val="386DC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latin typeface="Times New Roman"/>
                <a:cs typeface="Times New Roman"/>
              </a:rPr>
              <a:t>Please sign in</a:t>
            </a:r>
            <a:endParaRPr 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90656610"/>
      </p:ext>
    </p:extLst>
  </p:cSld>
  <p:clrMapOvr>
    <a:masterClrMapping/>
  </p:clrMapOvr>
  <p:transition advTm="500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2FB24-4224-2BC2-F058-51CDAF5B8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/>
              </a:rPr>
              <a:t>About Our Program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9C2F2-00B8-4A6B-3896-5994F694D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2719" y="1938867"/>
            <a:ext cx="7772400" cy="4114800"/>
          </a:xfrm>
        </p:spPr>
        <p:txBody>
          <a:bodyPr/>
          <a:lstStyle/>
          <a:p>
            <a:r>
              <a:rPr lang="en-US" sz="2000" dirty="0">
                <a:cs typeface="Arial"/>
              </a:rPr>
              <a:t>ASHP accredited</a:t>
            </a:r>
          </a:p>
          <a:p>
            <a:r>
              <a:rPr lang="en-US" sz="2000" dirty="0" err="1">
                <a:cs typeface="Arial"/>
              </a:rPr>
              <a:t>Preceptors:Residents</a:t>
            </a:r>
            <a:r>
              <a:rPr lang="en-US" sz="2000" dirty="0">
                <a:cs typeface="Arial"/>
              </a:rPr>
              <a:t>: 20:3</a:t>
            </a:r>
          </a:p>
          <a:p>
            <a:pPr lvl="1"/>
            <a:r>
              <a:rPr lang="en-US" sz="1600" dirty="0">
                <a:cs typeface="Arial"/>
              </a:rPr>
              <a:t>11 Board/Specialty-Certified preceptors</a:t>
            </a:r>
          </a:p>
          <a:p>
            <a:r>
              <a:rPr lang="en-US" sz="2000" dirty="0">
                <a:cs typeface="Arial"/>
              </a:rPr>
              <a:t>First graduating class: 2017</a:t>
            </a:r>
          </a:p>
          <a:p>
            <a:r>
              <a:rPr lang="en-US" sz="2000" dirty="0">
                <a:cs typeface="Arial"/>
              </a:rPr>
              <a:t>Innovative, flexible, friendly</a:t>
            </a:r>
          </a:p>
          <a:p>
            <a:pPr lvl="1"/>
            <a:r>
              <a:rPr lang="en-US" sz="2000" dirty="0">
                <a:cs typeface="Arial"/>
              </a:rPr>
              <a:t>Various learning experiences and opportunities – including creation of rotations based on resident interests</a:t>
            </a:r>
          </a:p>
          <a:p>
            <a:r>
              <a:rPr lang="en-US" sz="2000" dirty="0">
                <a:cs typeface="Arial"/>
              </a:rPr>
              <a:t>Rigorous program balanced with intentional focus on resident well-being</a:t>
            </a:r>
          </a:p>
          <a:p>
            <a:pPr lvl="1"/>
            <a:r>
              <a:rPr lang="en-US" sz="2000" dirty="0">
                <a:cs typeface="Arial"/>
              </a:rPr>
              <a:t>Use of well-being coupons such as block project time, leave early, split staffing shift, ‘get out of busy work,’ and more</a:t>
            </a:r>
          </a:p>
          <a:p>
            <a:endParaRPr lang="en-US" sz="2000" dirty="0">
              <a:cs typeface="Arial"/>
            </a:endParaRPr>
          </a:p>
        </p:txBody>
      </p:sp>
      <p:pic>
        <p:nvPicPr>
          <p:cNvPr id="4" name="Picture 3" descr="A group of people looking at a device&#10;&#10;Description automatically generated">
            <a:extLst>
              <a:ext uri="{FF2B5EF4-FFF2-40B4-BE49-F238E27FC236}">
                <a16:creationId xmlns:a16="http://schemas.microsoft.com/office/drawing/2014/main" id="{B3AD6A4A-136A-86FA-0823-C3CE582AE7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2956" y="1546126"/>
            <a:ext cx="3575755" cy="2001859"/>
          </a:xfrm>
          <a:prstGeom prst="rect">
            <a:avLst/>
          </a:prstGeom>
        </p:spPr>
      </p:pic>
      <p:pic>
        <p:nvPicPr>
          <p:cNvPr id="10" name="Picture 9" descr="A blue and white qr code&#10;&#10;Description automatically generated">
            <a:extLst>
              <a:ext uri="{FF2B5EF4-FFF2-40B4-BE49-F238E27FC236}">
                <a16:creationId xmlns:a16="http://schemas.microsoft.com/office/drawing/2014/main" id="{FEBA742D-60F9-2637-6C8D-A8AE392419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995" y="5402657"/>
            <a:ext cx="1220081" cy="1269124"/>
          </a:xfrm>
          <a:prstGeom prst="rect">
            <a:avLst/>
          </a:prstGeom>
        </p:spPr>
      </p:pic>
      <p:sp>
        <p:nvSpPr>
          <p:cNvPr id="12" name="Flowchart: Off-page Connector 11">
            <a:extLst>
              <a:ext uri="{FF2B5EF4-FFF2-40B4-BE49-F238E27FC236}">
                <a16:creationId xmlns:a16="http://schemas.microsoft.com/office/drawing/2014/main" id="{45097E6C-0925-B9CD-75A8-DD347D7F35B7}"/>
              </a:ext>
            </a:extLst>
          </p:cNvPr>
          <p:cNvSpPr/>
          <p:nvPr/>
        </p:nvSpPr>
        <p:spPr bwMode="auto">
          <a:xfrm>
            <a:off x="143378" y="5053297"/>
            <a:ext cx="785147" cy="350973"/>
          </a:xfrm>
          <a:prstGeom prst="flowChartOffpageConnector">
            <a:avLst/>
          </a:prstGeom>
          <a:solidFill>
            <a:srgbClr val="386DC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900" dirty="0">
                <a:solidFill>
                  <a:schemeClr val="bg1"/>
                </a:solidFill>
                <a:latin typeface="Times New Roman"/>
                <a:cs typeface="Times New Roman"/>
              </a:rPr>
              <a:t>Please sign in</a:t>
            </a:r>
            <a:endParaRPr lang="en-US" sz="9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57179091"/>
      </p:ext>
    </p:extLst>
  </p:cSld>
  <p:clrMapOvr>
    <a:masterClrMapping/>
  </p:clrMapOvr>
  <p:transition advTm="500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19AD1-615C-C7C5-648E-EBD0D9358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/>
              </a:rPr>
              <a:t>Required Learning Experiences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1D2C5-2FE5-AB3B-D97D-38CE811F2D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6830" y="1981200"/>
            <a:ext cx="3810000" cy="4114800"/>
          </a:xfrm>
        </p:spPr>
        <p:txBody>
          <a:bodyPr/>
          <a:lstStyle/>
          <a:p>
            <a:r>
              <a:rPr lang="en-US" sz="2000" dirty="0">
                <a:ea typeface="+mn-lt"/>
                <a:cs typeface="+mn-lt"/>
              </a:rPr>
              <a:t>Required Block Rotations:</a:t>
            </a:r>
          </a:p>
          <a:p>
            <a:pPr lvl="1"/>
            <a:r>
              <a:rPr lang="en-US" sz="2000" dirty="0">
                <a:ea typeface="+mn-lt"/>
                <a:cs typeface="+mn-lt"/>
              </a:rPr>
              <a:t>Orientation</a:t>
            </a:r>
          </a:p>
          <a:p>
            <a:pPr lvl="1"/>
            <a:r>
              <a:rPr lang="en-US" sz="2000" dirty="0">
                <a:ea typeface="+mn-lt"/>
                <a:cs typeface="+mn-lt"/>
              </a:rPr>
              <a:t>Antimicrobial Stewardship</a:t>
            </a:r>
          </a:p>
          <a:p>
            <a:pPr lvl="1"/>
            <a:r>
              <a:rPr lang="en-US" sz="2000" dirty="0">
                <a:ea typeface="+mn-lt"/>
                <a:cs typeface="+mn-lt"/>
              </a:rPr>
              <a:t>Internal Medicine</a:t>
            </a:r>
          </a:p>
          <a:p>
            <a:pPr lvl="1"/>
            <a:r>
              <a:rPr lang="en-US" sz="2000" dirty="0">
                <a:ea typeface="+mn-lt"/>
                <a:cs typeface="+mn-lt"/>
              </a:rPr>
              <a:t>Ambulatory Infusion Center</a:t>
            </a:r>
          </a:p>
          <a:p>
            <a:pPr lvl="1"/>
            <a:r>
              <a:rPr lang="en-US" sz="2000" dirty="0">
                <a:ea typeface="+mn-lt"/>
                <a:cs typeface="+mn-lt"/>
              </a:rPr>
              <a:t>Cardiology</a:t>
            </a:r>
          </a:p>
          <a:p>
            <a:pPr lvl="1"/>
            <a:r>
              <a:rPr lang="en-US" sz="2000" dirty="0">
                <a:ea typeface="+mn-lt"/>
                <a:cs typeface="+mn-lt"/>
              </a:rPr>
              <a:t>Critical Care I</a:t>
            </a:r>
          </a:p>
          <a:p>
            <a:pPr lvl="1"/>
            <a:endParaRPr lang="en-US" sz="2000" dirty="0">
              <a:ea typeface="+mn-lt"/>
              <a:cs typeface="+mn-lt"/>
            </a:endParaRPr>
          </a:p>
          <a:p>
            <a:endParaRPr lang="en-US" dirty="0"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57B62B-BC7E-6B3B-DF98-BDB3258A56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55367" y="1981200"/>
            <a:ext cx="4359348" cy="4114800"/>
          </a:xfrm>
        </p:spPr>
        <p:txBody>
          <a:bodyPr/>
          <a:lstStyle/>
          <a:p>
            <a:r>
              <a:rPr lang="en-US" sz="2000" dirty="0">
                <a:cs typeface="Arial"/>
              </a:rPr>
              <a:t>Required Longitudinal Rotations:</a:t>
            </a:r>
          </a:p>
          <a:p>
            <a:pPr lvl="1"/>
            <a:r>
              <a:rPr lang="en-US" sz="2000" dirty="0">
                <a:cs typeface="Arial"/>
              </a:rPr>
              <a:t>Pharmacy practice (Staffing)</a:t>
            </a:r>
          </a:p>
          <a:p>
            <a:pPr lvl="2"/>
            <a:r>
              <a:rPr lang="en-US" sz="2000" dirty="0">
                <a:cs typeface="Arial"/>
              </a:rPr>
              <a:t>Every 3rd weekend</a:t>
            </a:r>
          </a:p>
          <a:p>
            <a:pPr lvl="2"/>
            <a:r>
              <a:rPr lang="en-US" sz="2000" dirty="0">
                <a:cs typeface="Arial"/>
              </a:rPr>
              <a:t>2 evening shifts every 3 weeks (flexible scheduling) </a:t>
            </a:r>
          </a:p>
          <a:p>
            <a:pPr lvl="1"/>
            <a:r>
              <a:rPr lang="en-US" sz="2000" dirty="0">
                <a:cs typeface="Arial"/>
              </a:rPr>
              <a:t>Medication Safety</a:t>
            </a:r>
          </a:p>
          <a:p>
            <a:pPr lvl="1"/>
            <a:r>
              <a:rPr lang="en-US" sz="2000" dirty="0">
                <a:cs typeface="Arial"/>
              </a:rPr>
              <a:t>Pharmacy Leadership</a:t>
            </a:r>
          </a:p>
          <a:p>
            <a:pPr lvl="1"/>
            <a:r>
              <a:rPr lang="en-US" sz="2000" dirty="0">
                <a:cs typeface="Arial"/>
              </a:rPr>
              <a:t>Project</a:t>
            </a:r>
          </a:p>
          <a:p>
            <a:pPr lvl="1"/>
            <a:r>
              <a:rPr lang="en-US" sz="2000" dirty="0">
                <a:cs typeface="Arial"/>
              </a:rPr>
              <a:t>Teaching and Learning</a:t>
            </a:r>
          </a:p>
        </p:txBody>
      </p:sp>
      <p:pic>
        <p:nvPicPr>
          <p:cNvPr id="6" name="Picture 5" descr="A blue and white qr code&#10;&#10;Description automatically generated">
            <a:extLst>
              <a:ext uri="{FF2B5EF4-FFF2-40B4-BE49-F238E27FC236}">
                <a16:creationId xmlns:a16="http://schemas.microsoft.com/office/drawing/2014/main" id="{430016BA-1576-59E6-708B-7791DCF83E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637" y="5522447"/>
            <a:ext cx="1329888" cy="1339002"/>
          </a:xfrm>
          <a:prstGeom prst="rect">
            <a:avLst/>
          </a:prstGeom>
        </p:spPr>
      </p:pic>
      <p:sp>
        <p:nvSpPr>
          <p:cNvPr id="8" name="Flowchart: Off-page Connector 7">
            <a:extLst>
              <a:ext uri="{FF2B5EF4-FFF2-40B4-BE49-F238E27FC236}">
                <a16:creationId xmlns:a16="http://schemas.microsoft.com/office/drawing/2014/main" id="{6F8953F5-254B-7575-5DC7-ED13A5A7915C}"/>
              </a:ext>
            </a:extLst>
          </p:cNvPr>
          <p:cNvSpPr/>
          <p:nvPr/>
        </p:nvSpPr>
        <p:spPr bwMode="auto">
          <a:xfrm>
            <a:off x="123413" y="5133158"/>
            <a:ext cx="1044693" cy="331008"/>
          </a:xfrm>
          <a:prstGeom prst="flowChartOffpageConnector">
            <a:avLst/>
          </a:prstGeom>
          <a:solidFill>
            <a:srgbClr val="386DC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latin typeface="Times New Roman"/>
                <a:cs typeface="Times New Roman"/>
              </a:rPr>
              <a:t>Please sign in</a:t>
            </a:r>
            <a:endParaRPr lang="en-US" sz="11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66269788"/>
      </p:ext>
    </p:extLst>
  </p:cSld>
  <p:clrMapOvr>
    <a:masterClrMapping/>
  </p:clrMapOvr>
  <p:transition advTm="500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F6959-0091-23B7-9E8D-91B924D60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/>
              </a:rPr>
              <a:t>Elective Learning Experiences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07C51-6F23-C213-FA12-8278AF5D90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557" y="1828800"/>
            <a:ext cx="4976380" cy="4844374"/>
          </a:xfrm>
        </p:spPr>
        <p:txBody>
          <a:bodyPr/>
          <a:lstStyle/>
          <a:p>
            <a:r>
              <a:rPr lang="en-US" sz="2000" dirty="0">
                <a:cs typeface="Arial"/>
              </a:rPr>
              <a:t>Elective Block Rotations </a:t>
            </a:r>
            <a:r>
              <a:rPr lang="en-US" sz="1100" b="1" i="1" dirty="0">
                <a:cs typeface="Arial"/>
              </a:rPr>
              <a:t>(choose 4)</a:t>
            </a:r>
            <a:endParaRPr lang="en-US" sz="2000" dirty="0">
              <a:cs typeface="Arial"/>
            </a:endParaRPr>
          </a:p>
          <a:p>
            <a:pPr lvl="1"/>
            <a:r>
              <a:rPr lang="en-US" sz="1800" dirty="0">
                <a:cs typeface="Arial"/>
              </a:rPr>
              <a:t>Adult Medicine </a:t>
            </a:r>
            <a:r>
              <a:rPr lang="en-US" sz="1100" i="1" dirty="0">
                <a:cs typeface="Arial"/>
              </a:rPr>
              <a:t>(off-site, Corning Hospital)</a:t>
            </a:r>
            <a:endParaRPr lang="en-US" sz="1200" i="1" dirty="0">
              <a:cs typeface="Arial"/>
            </a:endParaRPr>
          </a:p>
          <a:p>
            <a:pPr lvl="1"/>
            <a:r>
              <a:rPr lang="en-US" sz="1800" dirty="0">
                <a:cs typeface="Arial"/>
              </a:rPr>
              <a:t>Ambulatory Psychiatry </a:t>
            </a:r>
          </a:p>
          <a:p>
            <a:pPr lvl="1"/>
            <a:r>
              <a:rPr lang="en-US" sz="1800" dirty="0">
                <a:cs typeface="Arial"/>
              </a:rPr>
              <a:t>Hematology/Oncology</a:t>
            </a:r>
            <a:endParaRPr lang="en-US" dirty="0"/>
          </a:p>
          <a:p>
            <a:pPr lvl="2"/>
            <a:r>
              <a:rPr lang="en-US" sz="1800" dirty="0">
                <a:cs typeface="Arial"/>
              </a:rPr>
              <a:t>Ambulatory and Inpatient</a:t>
            </a:r>
          </a:p>
          <a:p>
            <a:pPr lvl="1"/>
            <a:r>
              <a:rPr lang="en-US" sz="1800" dirty="0">
                <a:cs typeface="Arial"/>
              </a:rPr>
              <a:t>Community Hospital Pharmacy </a:t>
            </a:r>
            <a:r>
              <a:rPr lang="en-US" sz="1100" i="1" dirty="0">
                <a:cs typeface="Arial"/>
              </a:rPr>
              <a:t>(off-site, Cortland Medical Center)</a:t>
            </a:r>
            <a:endParaRPr lang="en-US" sz="1200" i="1" dirty="0">
              <a:cs typeface="Arial"/>
            </a:endParaRPr>
          </a:p>
          <a:p>
            <a:pPr lvl="1"/>
            <a:r>
              <a:rPr lang="en-US" sz="1800" dirty="0">
                <a:cs typeface="Arial"/>
              </a:rPr>
              <a:t>Critical Care II</a:t>
            </a:r>
          </a:p>
          <a:p>
            <a:pPr lvl="1"/>
            <a:r>
              <a:rPr lang="en-US" sz="1800" dirty="0">
                <a:cs typeface="Arial"/>
              </a:rPr>
              <a:t>Emergency Medicine</a:t>
            </a:r>
          </a:p>
          <a:p>
            <a:pPr lvl="1"/>
            <a:r>
              <a:rPr lang="en-US" sz="1800" dirty="0">
                <a:cs typeface="Arial"/>
              </a:rPr>
              <a:t>Infectious Diseases</a:t>
            </a:r>
          </a:p>
          <a:p>
            <a:pPr lvl="1"/>
            <a:r>
              <a:rPr lang="en-US" sz="1800" dirty="0">
                <a:cs typeface="Arial"/>
              </a:rPr>
              <a:t>Nutrition Support </a:t>
            </a:r>
            <a:r>
              <a:rPr lang="en-US" sz="1800">
                <a:cs typeface="Arial"/>
              </a:rPr>
              <a:t>Pharmacy </a:t>
            </a:r>
            <a:endParaRPr lang="en-US" sz="1800" dirty="0">
              <a:cs typeface="Arial"/>
            </a:endParaRPr>
          </a:p>
          <a:p>
            <a:pPr lvl="1"/>
            <a:r>
              <a:rPr lang="en-US" sz="1800" dirty="0">
                <a:cs typeface="Arial"/>
              </a:rPr>
              <a:t>Pain Management </a:t>
            </a:r>
            <a:r>
              <a:rPr lang="en-US" sz="1100" i="1" dirty="0">
                <a:cs typeface="Arial"/>
              </a:rPr>
              <a:t>(off site, Binghamton Pain clinic)</a:t>
            </a:r>
            <a:endParaRPr lang="en-US" sz="1800" i="1" dirty="0">
              <a:cs typeface="Arial"/>
            </a:endParaRPr>
          </a:p>
          <a:p>
            <a:pPr lvl="1"/>
            <a:r>
              <a:rPr lang="en-US" sz="1800" dirty="0">
                <a:cs typeface="Arial"/>
              </a:rPr>
              <a:t>Palliative Care</a:t>
            </a:r>
            <a:endParaRPr lang="en-US" sz="1200" i="1" dirty="0">
              <a:cs typeface="Arial"/>
            </a:endParaRPr>
          </a:p>
          <a:p>
            <a:pPr lvl="1"/>
            <a:r>
              <a:rPr lang="en-US" sz="1800" dirty="0">
                <a:cs typeface="Arial"/>
              </a:rPr>
              <a:t>Primary Care (PACT) </a:t>
            </a:r>
            <a:r>
              <a:rPr lang="en-US" sz="1200" i="1" dirty="0">
                <a:cs typeface="Arial"/>
              </a:rPr>
              <a:t>(off site, Finger Lakes VA)</a:t>
            </a:r>
            <a:endParaRPr lang="en-US" sz="1200" dirty="0">
              <a:cs typeface="Arial"/>
            </a:endParaRPr>
          </a:p>
          <a:p>
            <a:pPr lvl="1"/>
            <a:r>
              <a:rPr lang="en-US" sz="1800" dirty="0">
                <a:cs typeface="Arial"/>
              </a:rPr>
              <a:t>Transitions of Care</a:t>
            </a:r>
          </a:p>
          <a:p>
            <a:pPr lvl="1"/>
            <a:endParaRPr lang="en-US" sz="2000" dirty="0"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E3B3B0-5ADC-FE70-6134-19BF3D8649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00145" y="1828800"/>
            <a:ext cx="4554278" cy="4114800"/>
          </a:xfrm>
        </p:spPr>
        <p:txBody>
          <a:bodyPr/>
          <a:lstStyle/>
          <a:p>
            <a:r>
              <a:rPr lang="en-US" sz="2000" dirty="0">
                <a:cs typeface="Arial"/>
              </a:rPr>
              <a:t>Elective Longitudinal Rotations:</a:t>
            </a:r>
          </a:p>
          <a:p>
            <a:pPr lvl="1"/>
            <a:r>
              <a:rPr lang="en-US" sz="2000" dirty="0">
                <a:cs typeface="Arial"/>
              </a:rPr>
              <a:t>Emergency Medical Response</a:t>
            </a:r>
          </a:p>
          <a:p>
            <a:pPr lvl="1"/>
            <a:r>
              <a:rPr lang="en-US" sz="2000" dirty="0">
                <a:cs typeface="Arial"/>
              </a:rPr>
              <a:t>Teaching Certificate </a:t>
            </a:r>
            <a:r>
              <a:rPr lang="en-US" sz="1400" i="1" dirty="0">
                <a:cs typeface="Arial"/>
              </a:rPr>
              <a:t>(ASHP)</a:t>
            </a:r>
            <a:endParaRPr lang="en-US" sz="2000" i="1" dirty="0">
              <a:cs typeface="Arial"/>
            </a:endParaRPr>
          </a:p>
          <a:p>
            <a:pPr lvl="1"/>
            <a:r>
              <a:rPr lang="en-US" sz="2000" dirty="0">
                <a:cs typeface="Arial"/>
              </a:rPr>
              <a:t>Clinical Research </a:t>
            </a:r>
            <a:r>
              <a:rPr lang="en-US" sz="2000" dirty="0" err="1">
                <a:cs typeface="Arial"/>
              </a:rPr>
              <a:t>Microcredential</a:t>
            </a:r>
            <a:r>
              <a:rPr lang="en-US" sz="2000" dirty="0">
                <a:cs typeface="Arial"/>
              </a:rPr>
              <a:t> </a:t>
            </a:r>
            <a:r>
              <a:rPr lang="en-US" sz="1400" i="1" dirty="0">
                <a:cs typeface="Arial"/>
              </a:rPr>
              <a:t>(virtual didactics with SUNY Upstate)</a:t>
            </a:r>
          </a:p>
        </p:txBody>
      </p:sp>
      <p:pic>
        <p:nvPicPr>
          <p:cNvPr id="6" name="Picture 5" descr="A blue and white qr code&#10;&#10;Description automatically generated">
            <a:extLst>
              <a:ext uri="{FF2B5EF4-FFF2-40B4-BE49-F238E27FC236}">
                <a16:creationId xmlns:a16="http://schemas.microsoft.com/office/drawing/2014/main" id="{0982107F-1BD1-F1B6-58EF-1CF8D4F923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6721" y="4793722"/>
            <a:ext cx="1329888" cy="1339002"/>
          </a:xfrm>
          <a:prstGeom prst="rect">
            <a:avLst/>
          </a:prstGeom>
        </p:spPr>
      </p:pic>
      <p:sp>
        <p:nvSpPr>
          <p:cNvPr id="8" name="Flowchart: Off-page Connector 7">
            <a:extLst>
              <a:ext uri="{FF2B5EF4-FFF2-40B4-BE49-F238E27FC236}">
                <a16:creationId xmlns:a16="http://schemas.microsoft.com/office/drawing/2014/main" id="{A73555A7-222C-0C33-20AD-18AC6FB1689D}"/>
              </a:ext>
            </a:extLst>
          </p:cNvPr>
          <p:cNvSpPr/>
          <p:nvPr/>
        </p:nvSpPr>
        <p:spPr bwMode="auto">
          <a:xfrm>
            <a:off x="7919771" y="4404433"/>
            <a:ext cx="1044693" cy="331008"/>
          </a:xfrm>
          <a:prstGeom prst="flowChartOffpageConnector">
            <a:avLst/>
          </a:prstGeom>
          <a:solidFill>
            <a:srgbClr val="386DC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latin typeface="Times New Roman"/>
                <a:cs typeface="Times New Roman"/>
              </a:rPr>
              <a:t>Please sign in</a:t>
            </a:r>
            <a:endParaRPr lang="en-US" sz="11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09987844"/>
      </p:ext>
    </p:extLst>
  </p:cSld>
  <p:clrMapOvr>
    <a:masterClrMapping/>
  </p:clrMapOvr>
  <p:transition advTm="500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2F15A-607A-D9ED-21FA-75C8671CD3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832" y="1743075"/>
            <a:ext cx="8581708" cy="4114800"/>
          </a:xfrm>
        </p:spPr>
        <p:txBody>
          <a:bodyPr/>
          <a:lstStyle/>
          <a:p>
            <a:r>
              <a:rPr lang="en-US" sz="1600" dirty="0">
                <a:ea typeface="+mn-lt"/>
                <a:cs typeface="+mn-lt"/>
              </a:rPr>
              <a:t>Precepting</a:t>
            </a:r>
          </a:p>
          <a:p>
            <a:pPr lvl="1"/>
            <a:r>
              <a:rPr lang="en-US" sz="1600" dirty="0">
                <a:ea typeface="+mn-lt"/>
                <a:cs typeface="+mn-lt"/>
              </a:rPr>
              <a:t>Ability to precept students from 3+ different schools of pharmacy</a:t>
            </a:r>
            <a:endParaRPr lang="en-US" sz="1600" dirty="0">
              <a:cs typeface="Arial"/>
            </a:endParaRPr>
          </a:p>
          <a:p>
            <a:r>
              <a:rPr lang="en-US" sz="1600" dirty="0">
                <a:ea typeface="+mn-lt"/>
                <a:cs typeface="+mn-lt"/>
              </a:rPr>
              <a:t>Project/Research</a:t>
            </a:r>
            <a:endParaRPr lang="en-US" sz="1600" dirty="0">
              <a:cs typeface="Arial"/>
            </a:endParaRPr>
          </a:p>
          <a:p>
            <a:pPr lvl="1"/>
            <a:r>
              <a:rPr lang="en-US" sz="1600" dirty="0">
                <a:ea typeface="+mn-lt"/>
                <a:cs typeface="+mn-lt"/>
              </a:rPr>
              <a:t>Clinical Research/Guthrie Foundation - IRB approved project(s), QI/MUE</a:t>
            </a:r>
          </a:p>
          <a:p>
            <a:r>
              <a:rPr lang="en-US" sz="1600" dirty="0">
                <a:ea typeface="+mn-lt"/>
                <a:cs typeface="+mn-lt"/>
              </a:rPr>
              <a:t>Teaching</a:t>
            </a:r>
          </a:p>
          <a:p>
            <a:pPr lvl="1"/>
            <a:r>
              <a:rPr lang="en-US" sz="1600" dirty="0">
                <a:ea typeface="+mn-lt"/>
                <a:cs typeface="+mn-lt"/>
              </a:rPr>
              <a:t>Teaching certificate available, </a:t>
            </a:r>
            <a:r>
              <a:rPr lang="en-US" sz="1200" i="1" dirty="0">
                <a:ea typeface="+mn-lt"/>
                <a:cs typeface="+mn-lt"/>
              </a:rPr>
              <a:t>optional</a:t>
            </a:r>
            <a:r>
              <a:rPr lang="en-US" sz="1600" dirty="0">
                <a:ea typeface="+mn-lt"/>
                <a:cs typeface="+mn-lt"/>
              </a:rPr>
              <a:t> </a:t>
            </a:r>
          </a:p>
          <a:p>
            <a:pPr lvl="1"/>
            <a:r>
              <a:rPr lang="en-US" sz="1600" dirty="0">
                <a:ea typeface="+mn-lt"/>
                <a:cs typeface="+mn-lt"/>
              </a:rPr>
              <a:t>Classroom/skills at BUSOPPS, 3 program preceptors are faculty</a:t>
            </a:r>
          </a:p>
          <a:p>
            <a:pPr lvl="1"/>
            <a:r>
              <a:rPr lang="en-US" sz="1600" dirty="0">
                <a:ea typeface="+mn-lt"/>
                <a:cs typeface="+mn-lt"/>
              </a:rPr>
              <a:t>Interdisciplinary at RPH – informally and formally</a:t>
            </a:r>
          </a:p>
          <a:p>
            <a:pPr lvl="1"/>
            <a:r>
              <a:rPr lang="en-US" sz="1600" dirty="0">
                <a:ea typeface="+mn-lt"/>
                <a:cs typeface="+mn-lt"/>
              </a:rPr>
              <a:t>CME and ACPE-accredited presentations</a:t>
            </a:r>
          </a:p>
          <a:p>
            <a:pPr lvl="1"/>
            <a:r>
              <a:rPr lang="en-US" sz="1600" dirty="0">
                <a:ea typeface="+mn-lt"/>
                <a:cs typeface="+mn-lt"/>
              </a:rPr>
              <a:t>Adjunct faculty appointments at BUSOPPS</a:t>
            </a:r>
            <a:endParaRPr lang="en-US" sz="1600" dirty="0">
              <a:cs typeface="Arial"/>
            </a:endParaRPr>
          </a:p>
          <a:p>
            <a:r>
              <a:rPr lang="en-US" sz="1600" dirty="0">
                <a:ea typeface="+mn-lt"/>
                <a:cs typeface="+mn-lt"/>
              </a:rPr>
              <a:t>Financial</a:t>
            </a:r>
          </a:p>
          <a:p>
            <a:pPr lvl="1"/>
            <a:r>
              <a:rPr lang="en-US" sz="1600" dirty="0">
                <a:ea typeface="+mn-lt"/>
                <a:cs typeface="+mn-lt"/>
              </a:rPr>
              <a:t>Paid healthcare, relocation support, educational fund, and meal vouchers are allocated to offset costs to residents</a:t>
            </a:r>
          </a:p>
          <a:p>
            <a:pPr lvl="1"/>
            <a:r>
              <a:rPr lang="en-US" sz="1600" dirty="0">
                <a:ea typeface="+mn-lt"/>
                <a:cs typeface="+mn-lt"/>
              </a:rPr>
              <a:t>Attending national meeting is part of the curriculum </a:t>
            </a:r>
            <a:r>
              <a:rPr lang="en-US" sz="1200" i="1" dirty="0">
                <a:ea typeface="+mn-lt"/>
                <a:cs typeface="+mn-lt"/>
              </a:rPr>
              <a:t>(we pay for you to attend)</a:t>
            </a:r>
          </a:p>
          <a:p>
            <a:pPr lvl="1"/>
            <a:r>
              <a:rPr lang="en-US" sz="1400" i="1" dirty="0">
                <a:ea typeface="+mn-lt"/>
                <a:cs typeface="+mn-lt"/>
              </a:rPr>
              <a:t>Guthrie may support J-1 and H-1B visas, but reserves the right to withdraw or limit sponsorship if costs associated with sponsorship are, or become, prohibitive.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99BBF9-1F00-8922-3E9A-41D48234C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/>
              </a:rPr>
              <a:t>Program Pearls</a:t>
            </a:r>
            <a:endParaRPr lang="en-US"/>
          </a:p>
        </p:txBody>
      </p:sp>
      <p:pic>
        <p:nvPicPr>
          <p:cNvPr id="4" name="Picture 3" descr="A group of doctors in white coats&#10;&#10;Description automatically generated">
            <a:extLst>
              <a:ext uri="{FF2B5EF4-FFF2-40B4-BE49-F238E27FC236}">
                <a16:creationId xmlns:a16="http://schemas.microsoft.com/office/drawing/2014/main" id="{E61EFAB1-36DE-9A6D-139E-AB70E377F2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8372" b="-930"/>
          <a:stretch/>
        </p:blipFill>
        <p:spPr>
          <a:xfrm>
            <a:off x="5877396" y="61924"/>
            <a:ext cx="3117144" cy="1928472"/>
          </a:xfrm>
          <a:prstGeom prst="rect">
            <a:avLst/>
          </a:prstGeom>
        </p:spPr>
      </p:pic>
      <p:pic>
        <p:nvPicPr>
          <p:cNvPr id="6" name="Picture 5" descr="A blue and white qr code&#10;&#10;Description automatically generated">
            <a:extLst>
              <a:ext uri="{FF2B5EF4-FFF2-40B4-BE49-F238E27FC236}">
                <a16:creationId xmlns:a16="http://schemas.microsoft.com/office/drawing/2014/main" id="{9BB5A744-5644-8B7A-9EA8-3E9A1014B8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4652" y="3212791"/>
            <a:ext cx="1329888" cy="1339002"/>
          </a:xfrm>
          <a:prstGeom prst="rect">
            <a:avLst/>
          </a:prstGeom>
        </p:spPr>
      </p:pic>
      <p:sp>
        <p:nvSpPr>
          <p:cNvPr id="8" name="Flowchart: Off-page Connector 7">
            <a:extLst>
              <a:ext uri="{FF2B5EF4-FFF2-40B4-BE49-F238E27FC236}">
                <a16:creationId xmlns:a16="http://schemas.microsoft.com/office/drawing/2014/main" id="{5CFAA67E-7C55-67BA-B81B-EF7DFD9A04E4}"/>
              </a:ext>
            </a:extLst>
          </p:cNvPr>
          <p:cNvSpPr/>
          <p:nvPr/>
        </p:nvSpPr>
        <p:spPr bwMode="auto">
          <a:xfrm>
            <a:off x="7793148" y="2881783"/>
            <a:ext cx="1044693" cy="331008"/>
          </a:xfrm>
          <a:prstGeom prst="flowChartOffpageConnector">
            <a:avLst/>
          </a:prstGeom>
          <a:solidFill>
            <a:srgbClr val="386DC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latin typeface="Times New Roman"/>
                <a:cs typeface="Times New Roman"/>
              </a:rPr>
              <a:t>Please sign in</a:t>
            </a:r>
            <a:endParaRPr lang="en-US" sz="11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1D039F-A176-23AC-1979-80227E30AF6A}"/>
              </a:ext>
            </a:extLst>
          </p:cNvPr>
          <p:cNvSpPr txBox="1"/>
          <p:nvPr/>
        </p:nvSpPr>
        <p:spPr>
          <a:xfrm>
            <a:off x="0" y="6536987"/>
            <a:ext cx="6643991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 dirty="0">
                <a:latin typeface="Arial"/>
              </a:rPr>
              <a:t>BUSOPPS = Binghamton University School of Pharmacy and Pharmaceutical Sciences</a:t>
            </a:r>
            <a:endParaRPr lang="en-US" sz="100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593671"/>
      </p:ext>
    </p:extLst>
  </p:cSld>
  <p:clrMapOvr>
    <a:masterClrMapping/>
  </p:clrMapOvr>
  <p:transition advTm="500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BC7B8F2-5269-9DA4-9E0C-ED80877ABEB5}"/>
              </a:ext>
            </a:extLst>
          </p:cNvPr>
          <p:cNvSpPr txBox="1"/>
          <p:nvPr/>
        </p:nvSpPr>
        <p:spPr>
          <a:xfrm>
            <a:off x="2685378" y="1720242"/>
            <a:ext cx="6317511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>
                <a:latin typeface="Times New Roman"/>
                <a:cs typeface="Times New Roman"/>
              </a:rPr>
              <a:t>Guthrie Robert Packer Hospital</a:t>
            </a:r>
            <a:endParaRPr lang="en-US" sz="3600">
              <a:cs typeface="Times New Roman" panose="02020603050405020304" pitchFamily="18" charset="0"/>
            </a:endParaRPr>
          </a:p>
          <a:p>
            <a:r>
              <a:rPr lang="en-US" sz="3600">
                <a:latin typeface="Times New Roman"/>
                <a:cs typeface="Times New Roman"/>
              </a:rPr>
              <a:t>PGY1 Pharmacy Residency</a:t>
            </a:r>
            <a:endParaRPr lang="en-US" sz="3600">
              <a:cs typeface="Times New Roman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69EFB53-31B6-DAC8-887F-E36DF9011D6F}"/>
              </a:ext>
            </a:extLst>
          </p:cNvPr>
          <p:cNvSpPr txBox="1">
            <a:spLocks/>
          </p:cNvSpPr>
          <p:nvPr/>
        </p:nvSpPr>
        <p:spPr>
          <a:xfrm>
            <a:off x="2471385" y="3208867"/>
            <a:ext cx="6841068" cy="2407356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6600"/>
              </a:buClr>
              <a:buFont typeface="Arial" panose="020B0604020202020204" pitchFamily="34" charset="0"/>
              <a:buChar char="●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6600"/>
              </a:buClr>
              <a:buSzPct val="90000"/>
              <a:buFont typeface="Arial" panose="020B0604020202020204" pitchFamily="34" charset="0"/>
              <a:buChar char="●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6600"/>
              </a:buClr>
              <a:buSzPct val="80000"/>
              <a:buFont typeface="Arial" panose="020B0604020202020204" pitchFamily="34" charset="0"/>
              <a:buChar char="●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6600"/>
              </a:buClr>
              <a:buSzPct val="70000"/>
              <a:buFont typeface="Arial" panose="020B0604020202020204" pitchFamily="34" charset="0"/>
              <a:buChar char="●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6600"/>
              </a:buClr>
              <a:buSzPct val="60000"/>
              <a:buFont typeface="Arial" panose="020B0604020202020204" pitchFamily="34" charset="0"/>
              <a:buChar char="●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 typeface="Arial,Sans-Serif" panose="020B0604020202020204" pitchFamily="34" charset="0"/>
              <a:buChar char="•"/>
            </a:pPr>
            <a:r>
              <a:rPr lang="en-US" sz="2400">
                <a:latin typeface="Times New Roman"/>
                <a:ea typeface="+mn-lt"/>
                <a:cs typeface="Times New Roman"/>
              </a:rPr>
              <a:t>www.guthrie.org/pharmacy-residency</a:t>
            </a:r>
          </a:p>
          <a:p>
            <a:pPr>
              <a:spcBef>
                <a:spcPct val="0"/>
              </a:spcBef>
              <a:buFont typeface="Arial,Sans-Serif" panose="020B0604020202020204" pitchFamily="34" charset="0"/>
              <a:buChar char="•"/>
            </a:pPr>
            <a:endParaRPr lang="en-US" sz="2400">
              <a:latin typeface="Times New Roman"/>
              <a:ea typeface="+mn-lt"/>
              <a:cs typeface="Times New Roman"/>
            </a:endParaRPr>
          </a:p>
          <a:p>
            <a:pPr>
              <a:spcBef>
                <a:spcPct val="0"/>
              </a:spcBef>
              <a:buFont typeface="Arial,Sans-Serif" panose="020B0604020202020204" pitchFamily="34" charset="0"/>
              <a:buChar char="•"/>
            </a:pPr>
            <a:r>
              <a:rPr lang="en-US" sz="2400">
                <a:latin typeface="Times New Roman"/>
                <a:ea typeface="+mn-lt"/>
                <a:cs typeface="Times New Roman"/>
              </a:rPr>
              <a:t>Contact: Karen.Williams@guthrie.org</a:t>
            </a:r>
            <a:endParaRPr lang="en-US" sz="2400">
              <a:latin typeface="Times New Roman"/>
              <a:cs typeface="Times New Roman"/>
            </a:endParaRPr>
          </a:p>
          <a:p>
            <a:pPr marL="0" indent="0">
              <a:spcBef>
                <a:spcPct val="0"/>
              </a:spcBef>
              <a:buNone/>
            </a:pPr>
            <a:endParaRPr lang="en-US" sz="2400">
              <a:latin typeface="Times New Roman"/>
              <a:cs typeface="Times New Roman"/>
            </a:endParaRPr>
          </a:p>
        </p:txBody>
      </p:sp>
      <p:pic>
        <p:nvPicPr>
          <p:cNvPr id="5" name="Picture 4" descr="A blue and white qr code&#10;&#10;Description automatically generated">
            <a:extLst>
              <a:ext uri="{FF2B5EF4-FFF2-40B4-BE49-F238E27FC236}">
                <a16:creationId xmlns:a16="http://schemas.microsoft.com/office/drawing/2014/main" id="{6DDB4D3B-54C7-936C-C2C1-4BD7EE8749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81" y="5043286"/>
            <a:ext cx="1569469" cy="1628495"/>
          </a:xfrm>
          <a:prstGeom prst="rect">
            <a:avLst/>
          </a:prstGeom>
        </p:spPr>
      </p:pic>
      <p:sp>
        <p:nvSpPr>
          <p:cNvPr id="6" name="Arrow: Left 5">
            <a:extLst>
              <a:ext uri="{FF2B5EF4-FFF2-40B4-BE49-F238E27FC236}">
                <a16:creationId xmlns:a16="http://schemas.microsoft.com/office/drawing/2014/main" id="{C90010FA-4635-CE0B-699E-C767CD5589FF}"/>
              </a:ext>
            </a:extLst>
          </p:cNvPr>
          <p:cNvSpPr/>
          <p:nvPr/>
        </p:nvSpPr>
        <p:spPr bwMode="auto">
          <a:xfrm>
            <a:off x="1796796" y="5157724"/>
            <a:ext cx="4046728" cy="1581912"/>
          </a:xfrm>
          <a:prstGeom prst="leftArrow">
            <a:avLst/>
          </a:prstGeom>
          <a:solidFill>
            <a:srgbClr val="386DC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Sign</a:t>
            </a:r>
            <a:r>
              <a:rPr lang="en-US" sz="1600">
                <a:solidFill>
                  <a:schemeClr val="bg1"/>
                </a:solidFill>
                <a:latin typeface="Times New Roman"/>
                <a:cs typeface="Times New Roman"/>
              </a:rPr>
              <a:t> in with the QR code</a:t>
            </a:r>
          </a:p>
          <a:p>
            <a:pPr algn="ctr"/>
            <a:r>
              <a:rPr lang="en-US" sz="1600" i="1">
                <a:solidFill>
                  <a:schemeClr val="bg1"/>
                </a:solidFill>
                <a:latin typeface="Times New Roman"/>
                <a:cs typeface="Times New Roman"/>
              </a:rPr>
              <a:t>(we'll email you information)</a:t>
            </a:r>
          </a:p>
        </p:txBody>
      </p:sp>
    </p:spTree>
    <p:extLst>
      <p:ext uri="{BB962C8B-B14F-4D97-AF65-F5344CB8AC3E}">
        <p14:creationId xmlns:p14="http://schemas.microsoft.com/office/powerpoint/2010/main" val="1348966575"/>
      </p:ext>
    </p:extLst>
  </p:cSld>
  <p:clrMapOvr>
    <a:masterClrMapping/>
  </p:clrMapOvr>
  <p:transition advTm="5000">
    <p:fade/>
  </p:transition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Default Desig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8a61492-b555-4251-8479-d72585dd62c1">
      <UserInfo>
        <DisplayName>Williams, Karen</DisplayName>
        <AccountId>12</AccountId>
        <AccountType/>
      </UserInfo>
      <UserInfo>
        <DisplayName>Fuller, Brittany</DisplayName>
        <AccountId>115</AccountId>
        <AccountType/>
      </UserInfo>
    </SharedWithUsers>
    <lcf76f155ced4ddcb4097134ff3c332f xmlns="ed08765c-cc62-4ce6-8a6f-bede07120930">
      <Terms xmlns="http://schemas.microsoft.com/office/infopath/2007/PartnerControls"/>
    </lcf76f155ced4ddcb4097134ff3c332f>
    <TaxCatchAll xmlns="88a61492-b555-4251-8479-d72585dd62c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AB3A3C0D3B5D4DB6E7BDA76C5911D7" ma:contentTypeVersion="18" ma:contentTypeDescription="Create a new document." ma:contentTypeScope="" ma:versionID="5d08fe57ac0b3c3951b6f6991105fca9">
  <xsd:schema xmlns:xsd="http://www.w3.org/2001/XMLSchema" xmlns:xs="http://www.w3.org/2001/XMLSchema" xmlns:p="http://schemas.microsoft.com/office/2006/metadata/properties" xmlns:ns2="ed08765c-cc62-4ce6-8a6f-bede07120930" xmlns:ns3="88a61492-b555-4251-8479-d72585dd62c1" targetNamespace="http://schemas.microsoft.com/office/2006/metadata/properties" ma:root="true" ma:fieldsID="c0738f1ffbf56ebaa4dea5b93032c85b" ns2:_="" ns3:_="">
    <xsd:import namespace="ed08765c-cc62-4ce6-8a6f-bede07120930"/>
    <xsd:import namespace="88a61492-b555-4251-8479-d72585dd62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08765c-cc62-4ce6-8a6f-bede071209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653b17c-41b9-4956-8bcd-828850fa21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a61492-b555-4251-8479-d72585dd62c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90628e4-378f-43b7-a171-35d3da0074c6}" ma:internalName="TaxCatchAll" ma:showField="CatchAllData" ma:web="88a61492-b555-4251-8479-d72585dd62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2EC7515-BDBD-4BEE-AC5B-E1B791761635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AA45B3FC-4AB0-42DA-8F1D-47182458B63B}">
  <ds:schemaRefs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88a61492-b555-4251-8479-d72585dd62c1"/>
    <ds:schemaRef ds:uri="http://schemas.microsoft.com/office/2006/documentManagement/types"/>
    <ds:schemaRef ds:uri="ed08765c-cc62-4ce6-8a6f-bede07120930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445A326-CAEE-4E0E-AD2E-8F6BA7132424}">
  <ds:schemaRefs>
    <ds:schemaRef ds:uri="88a61492-b555-4251-8479-d72585dd62c1"/>
    <ds:schemaRef ds:uri="ed08765c-cc62-4ce6-8a6f-bede0712093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93003C8-0D56-4F82-9B95-7C98100543E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</TotalTime>
  <Words>514</Words>
  <Application>Microsoft Office PowerPoint</Application>
  <PresentationFormat>Letter Paper (8.5x11 in)</PresentationFormat>
  <Paragraphs>91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Times New Roman</vt:lpstr>
      <vt:lpstr>Calibri</vt:lpstr>
      <vt:lpstr>Arial</vt:lpstr>
      <vt:lpstr>Arial,Sans-Serif</vt:lpstr>
      <vt:lpstr>Default Design</vt:lpstr>
      <vt:lpstr>PowerPoint Presentation</vt:lpstr>
      <vt:lpstr>Robert Packer Hospital</vt:lpstr>
      <vt:lpstr>About Our Program</vt:lpstr>
      <vt:lpstr>Required Learning Experiences</vt:lpstr>
      <vt:lpstr>Elective Learning Experiences</vt:lpstr>
      <vt:lpstr>Program Pearls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Williams, Karen</dc:creator>
  <cp:lastModifiedBy>Williams, Karen</cp:lastModifiedBy>
  <cp:revision>1</cp:revision>
  <dcterms:created xsi:type="dcterms:W3CDTF">1996-09-27T19:02:34Z</dcterms:created>
  <dcterms:modified xsi:type="dcterms:W3CDTF">2025-09-30T14:43:40Z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SharedWithUsers">
    <vt:lpwstr>Williams, Karen;Fuller, Brittany</vt:lpwstr>
  </property>
  <property fmtid="{D5CDD505-2E9C-101B-9397-08002B2CF9AE}" pid="3" name="SharedWithUsers">
    <vt:lpwstr>12;#Williams, Karen;#115;#Fuller, Brittany</vt:lpwstr>
  </property>
  <property fmtid="{D5CDD505-2E9C-101B-9397-08002B2CF9AE}" pid="4" name="ContentTypeId">
    <vt:lpwstr>0x010100C6AB3A3C0D3B5D4DB6E7BDA76C5911D7</vt:lpwstr>
  </property>
  <property fmtid="{D5CDD505-2E9C-101B-9397-08002B2CF9AE}" pid="5" name="MediaServiceImageTags">
    <vt:lpwstr/>
  </property>
</Properties>
</file>