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2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6328" y="3866268"/>
            <a:ext cx="2664300" cy="111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April 20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7:00pm - 8:00pm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link: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https://meet.google.com/gih-wxhs-uyc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Amira Carter</cp:lastModifiedBy>
  <cp:revision>10</cp:revision>
  <dcterms:modified xsi:type="dcterms:W3CDTF">2023-04-17T13:43:50Z</dcterms:modified>
</cp:coreProperties>
</file>