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Merriweather" panose="00000500000000000000" pitchFamily="2" charset="0"/>
      <p:regular r:id="rId4"/>
      <p:bold r:id="rId5"/>
      <p:italic r:id="rId6"/>
      <p:boldItalic r:id="rId7"/>
    </p:embeddedFont>
    <p:embeddedFont>
      <p:font typeface="Oswald" panose="00000500000000000000" pitchFamily="2" charset="0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34B50E0-1390-4150-9EDF-B43B93255C89}">
  <a:tblStyle styleId="{134B50E0-1390-4150-9EDF-B43B93255C8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52" y="6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94552f22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94552f22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311700" y="7085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351C75"/>
                </a:solidFill>
                <a:latin typeface="Merriweather"/>
                <a:ea typeface="Merriweather"/>
                <a:cs typeface="Merriweather"/>
                <a:sym typeface="Merriweather"/>
              </a:rPr>
              <a:t>Rho Chi Tutoring </a:t>
            </a:r>
            <a:r>
              <a:rPr lang="en" sz="2550" b="1">
                <a:solidFill>
                  <a:srgbClr val="351C75"/>
                </a:solidFill>
                <a:latin typeface="Merriweather"/>
                <a:ea typeface="Merriweather"/>
                <a:cs typeface="Merriweather"/>
                <a:sym typeface="Merriweather"/>
              </a:rPr>
              <a:t>Schedule </a:t>
            </a:r>
            <a:endParaRPr sz="2550" b="1">
              <a:solidFill>
                <a:srgbClr val="351C75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graphicFrame>
        <p:nvGraphicFramePr>
          <p:cNvPr id="55" name="Google Shape;55;p13"/>
          <p:cNvGraphicFramePr/>
          <p:nvPr>
            <p:extLst>
              <p:ext uri="{D42A27DB-BD31-4B8C-83A1-F6EECF244321}">
                <p14:modId xmlns:p14="http://schemas.microsoft.com/office/powerpoint/2010/main" val="304095912"/>
              </p:ext>
            </p:extLst>
          </p:nvPr>
        </p:nvGraphicFramePr>
        <p:xfrm>
          <a:off x="-36984" y="1608732"/>
          <a:ext cx="9142200" cy="3124170"/>
        </p:xfrm>
        <a:graphic>
          <a:graphicData uri="http://schemas.openxmlformats.org/drawingml/2006/table">
            <a:tbl>
              <a:tblPr>
                <a:noFill/>
                <a:tableStyleId>{134B50E0-1390-4150-9EDF-B43B93255C89}</a:tableStyleId>
              </a:tblPr>
              <a:tblGrid>
                <a:gridCol w="167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1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7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1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7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0153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Oswald"/>
                          <a:ea typeface="Oswald"/>
                          <a:cs typeface="Oswald"/>
                          <a:sym typeface="Oswald"/>
                        </a:rPr>
                        <a:t>In-Person Tutoring</a:t>
                      </a:r>
                      <a:endParaRPr sz="17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Mon 04/17: </a:t>
                      </a:r>
                      <a:endParaRPr sz="1300" b="1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9-10am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Maddox 229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Tutor:</a:t>
                      </a: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 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Katlyn Womble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12-1pm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Maddox 229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Tutors: 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Kaitlyn Becker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Olivia Hill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 b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Tues 04/18:</a:t>
                      </a:r>
                      <a:endParaRPr sz="1300" b="1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12-1pm</a:t>
                      </a:r>
                      <a:endParaRPr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Maddox 229</a:t>
                      </a:r>
                      <a:endParaRPr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b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Tutor:</a:t>
                      </a:r>
                      <a:endParaRPr sz="1200" b="1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Rebecca Grand</a:t>
                      </a:r>
                      <a:endParaRPr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200" b="1" i="1" dirty="0">
                        <a:solidFill>
                          <a:srgbClr val="674EA7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Wed 04/19:</a:t>
                      </a:r>
                      <a:endParaRPr sz="1300" b="1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12-1pm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US"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Maddox 229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US"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b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Tutor: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Kaitlyn Becker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Thurs 04/20:</a:t>
                      </a:r>
                      <a:endParaRPr sz="1300" b="1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solidFill>
                            <a:srgbClr val="674EA7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**NO TUTORING**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Fri 04/21:</a:t>
                      </a:r>
                      <a:endParaRPr sz="1300" b="1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solidFill>
                            <a:srgbClr val="674EA7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**NO TUTORING**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08246" y="402700"/>
            <a:ext cx="1184459" cy="118447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cxnSp>
        <p:nvCxnSpPr>
          <p:cNvPr id="57" name="Google Shape;57;p13"/>
          <p:cNvCxnSpPr/>
          <p:nvPr/>
        </p:nvCxnSpPr>
        <p:spPr>
          <a:xfrm>
            <a:off x="275" y="43800"/>
            <a:ext cx="9142200" cy="0"/>
          </a:xfrm>
          <a:prstGeom prst="straightConnector1">
            <a:avLst/>
          </a:prstGeom>
          <a:noFill/>
          <a:ln w="114300" cap="flat" cmpd="sng">
            <a:solidFill>
              <a:srgbClr val="351C7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" name="Google Shape;58;p13"/>
          <p:cNvCxnSpPr/>
          <p:nvPr/>
        </p:nvCxnSpPr>
        <p:spPr>
          <a:xfrm>
            <a:off x="275" y="223250"/>
            <a:ext cx="9142200" cy="0"/>
          </a:xfrm>
          <a:prstGeom prst="straightConnector1">
            <a:avLst/>
          </a:prstGeom>
          <a:noFill/>
          <a:ln w="76200" cap="flat" cmpd="sng">
            <a:solidFill>
              <a:srgbClr val="9E9E9E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9" name="Google Shape;59;p13"/>
          <p:cNvCxnSpPr/>
          <p:nvPr/>
        </p:nvCxnSpPr>
        <p:spPr>
          <a:xfrm>
            <a:off x="-16300" y="365800"/>
            <a:ext cx="9175200" cy="0"/>
          </a:xfrm>
          <a:prstGeom prst="straightConnector1">
            <a:avLst/>
          </a:prstGeom>
          <a:noFill/>
          <a:ln w="38100" cap="flat" cmpd="sng">
            <a:solidFill>
              <a:srgbClr val="351C7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0" name="Google Shape;60;p13"/>
          <p:cNvCxnSpPr/>
          <p:nvPr/>
        </p:nvCxnSpPr>
        <p:spPr>
          <a:xfrm>
            <a:off x="1659900" y="3165214"/>
            <a:ext cx="1519200" cy="14700"/>
          </a:xfrm>
          <a:prstGeom prst="straightConnector1">
            <a:avLst/>
          </a:prstGeom>
          <a:noFill/>
          <a:ln w="19050" cap="flat" cmpd="sng">
            <a:solidFill>
              <a:srgbClr val="351C7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1" name="Google Shape;61;p13"/>
          <p:cNvSpPr txBox="1"/>
          <p:nvPr/>
        </p:nvSpPr>
        <p:spPr>
          <a:xfrm>
            <a:off x="2419500" y="4687925"/>
            <a:ext cx="4305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Questions? Email Aubrey LaVoie at aolavoie0730@email.campbell.edu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72</Words>
  <Application>Microsoft Office PowerPoint</Application>
  <PresentationFormat>On-screen Show (16:9)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Oswald</vt:lpstr>
      <vt:lpstr>Merriweather</vt:lpstr>
      <vt:lpstr>Arial</vt:lpstr>
      <vt:lpstr>Simple Light</vt:lpstr>
      <vt:lpstr>Rho Chi Tutoring Schedule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Rho Chi Tutoring Schedule </dc:title>
  <cp:lastModifiedBy>LaVoie, Aubrey O</cp:lastModifiedBy>
  <cp:revision>7</cp:revision>
  <dcterms:modified xsi:type="dcterms:W3CDTF">2023-04-14T19:41:23Z</dcterms:modified>
</cp:coreProperties>
</file>