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575028942"/>
              </p:ext>
            </p:extLst>
          </p:nvPr>
        </p:nvGraphicFramePr>
        <p:xfrm>
          <a:off x="15526" y="1587150"/>
          <a:ext cx="9142200" cy="202689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03/27: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Block Exam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03/28: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03/29: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03/30: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03/31: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62</Words>
  <Application>Microsoft Office PowerPoint</Application>
  <PresentationFormat>On-screen Show (16:9)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Oswald</vt:lpstr>
      <vt:lpstr>Merriweather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Aubrey LaVoie</cp:lastModifiedBy>
  <cp:revision>9</cp:revision>
  <dcterms:modified xsi:type="dcterms:W3CDTF">2023-03-25T18:45:57Z</dcterms:modified>
</cp:coreProperties>
</file>