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1826579950"/>
              </p:ext>
            </p:extLst>
          </p:nvPr>
        </p:nvGraphicFramePr>
        <p:xfrm>
          <a:off x="15526" y="1587150"/>
          <a:ext cx="9142200" cy="294129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03/20: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9-10am</a:t>
                      </a:r>
                      <a:endParaRPr sz="12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Katlyn Womble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Tutors: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Olivia Hill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03/21: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03/22: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03/23: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03/24: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1712991" y="3050445"/>
            <a:ext cx="1519200" cy="14700"/>
          </a:xfrm>
          <a:prstGeom prst="straightConnector1">
            <a:avLst/>
          </a:prstGeom>
          <a:noFill/>
          <a:ln w="1905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72</Words>
  <Application>Microsoft Office PowerPoint</Application>
  <PresentationFormat>On-screen Show (16:9)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Merriweather</vt:lpstr>
      <vt:lpstr>Oswald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Kaitlyn</cp:lastModifiedBy>
  <cp:revision>9</cp:revision>
  <dcterms:modified xsi:type="dcterms:W3CDTF">2023-03-17T15:10:52Z</dcterms:modified>
</cp:coreProperties>
</file>