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92" y="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2988245337"/>
              </p:ext>
            </p:extLst>
          </p:nvPr>
        </p:nvGraphicFramePr>
        <p:xfrm>
          <a:off x="-36984" y="1608732"/>
          <a:ext cx="9142200" cy="312417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02/20: 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9-10am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LeAnn Harward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Tutors: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Olivia Hill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02/21: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02/22: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02/23: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02/24: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1659900" y="3165214"/>
            <a:ext cx="1519200" cy="14700"/>
          </a:xfrm>
          <a:prstGeom prst="straightConnector1">
            <a:avLst/>
          </a:prstGeom>
          <a:noFill/>
          <a:ln w="1905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</Words>
  <Application>Microsoft Office PowerPoint</Application>
  <PresentationFormat>On-screen Show (16:9)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Oswald</vt:lpstr>
      <vt:lpstr>Merriweather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Kaitlyn</cp:lastModifiedBy>
  <cp:revision>7</cp:revision>
  <dcterms:modified xsi:type="dcterms:W3CDTF">2023-02-17T16:27:37Z</dcterms:modified>
</cp:coreProperties>
</file>