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61" d="100"/>
          <a:sy n="61" d="100"/>
        </p:scale>
        <p:origin x="72" y="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601FF-DC93-24EE-A776-81869A7882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5C1745-2EDE-DDD2-EBD6-1A65373601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9F1D55-3110-D6CA-C3D7-66D58F993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5FE23-5729-4FE3-857E-966B17BC13E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0E0B8B-8197-FB28-E064-021BC2563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4017A8-23C9-3B86-36E3-3EBEC41C9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D6074-4682-4B9F-95C9-256F97E6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738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256B5-9E66-4E66-CA2C-4AC66AB31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4AE3C1-7A37-79FB-7128-9212C11B0B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5E630-2CD3-2167-170A-F691679A7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5FE23-5729-4FE3-857E-966B17BC13E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EFEE2-6B36-6FCF-1EF7-81EE57ABB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9FB64-55C6-0D3E-E9DF-14413B08D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D6074-4682-4B9F-95C9-256F97E6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181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580E13-1E97-D0D6-CAFF-ABD727451D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693565-707E-5579-45DC-FFFEA5569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717F09-E956-D094-0042-EC3DC1F72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5FE23-5729-4FE3-857E-966B17BC13E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C1FCC-DB6E-E262-F76F-2DC03AE6C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E003F-02EF-B347-FACF-F69F8CE0A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D6074-4682-4B9F-95C9-256F97E6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86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BE261-F262-4AAB-70A6-85755BD9B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F43A2-A513-26C7-C687-E0DFB3D96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3FF97C-6229-90B6-B451-3D6D6B21B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5FE23-5729-4FE3-857E-966B17BC13E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12031-7485-045C-3007-C7FCC7BCC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3A920-87A9-C9BF-98F9-61105446A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D6074-4682-4B9F-95C9-256F97E6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396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11E6E-5A45-8ECD-7CDC-17A206FED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E061DA-399A-BD57-DD09-61F64830F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8B5C5C-21E0-9D06-5044-A94A82C99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5FE23-5729-4FE3-857E-966B17BC13E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B6E605-4262-B2F5-C506-F15A25488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AB05-169C-2817-1865-1343F70AC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D6074-4682-4B9F-95C9-256F97E6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76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C00D9-BB76-FA53-789B-69AEC1715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FC869-F858-F1FD-F6B7-72BCBAEAE2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0C6E48-C84D-B017-C817-76636F3FC2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3BDE76-4F95-1C99-95F4-CC2D5E942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5FE23-5729-4FE3-857E-966B17BC13E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DD73D0-2378-C75F-6382-3937287DB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A38F2-5D3F-7342-808C-71714DB25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D6074-4682-4B9F-95C9-256F97E6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963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D377C-CB25-9C34-5B37-405E743D9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DA311A-1357-8888-8477-F38BC8478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5C2F60-A5EB-C343-6FA0-BAA7734C89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DC0FED-D1C0-ED42-90D4-A8D1D5C06A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4C5649-1A34-170E-39A6-DADB60F07D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0232D1-EA2F-B761-513A-BECEB906E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5FE23-5729-4FE3-857E-966B17BC13E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9A9DB9-DED2-3FD9-E1D9-31AFC27FF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D935CD-C87C-CF4E-BD01-7FB3A8457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D6074-4682-4B9F-95C9-256F97E6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313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F735A-7752-0876-04E3-53129DF6B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16CCF1-7111-196D-5E42-D390D8471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5FE23-5729-4FE3-857E-966B17BC13E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0F2432-0C8A-800F-BC0C-FFDCC66B5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94379A-3E98-6F23-3F7D-3BA2D513C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D6074-4682-4B9F-95C9-256F97E6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5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BB1D3B-FE4B-CAFD-B7D7-98FB1D47D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5FE23-5729-4FE3-857E-966B17BC13E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C8BE07-E9F9-5E72-83A5-A29603D3D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47A0E-C387-2EDA-84FA-51C51F259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D6074-4682-4B9F-95C9-256F97E6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36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9047-8D84-D676-AD8D-989F52EC2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BA146-6F7F-953A-761E-9694D4BEE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85649C-8077-FA6D-DF5E-5871776D87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A1D9FF-DFC4-B6F1-A1B8-DCB3BBAC1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5FE23-5729-4FE3-857E-966B17BC13E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1444D7-D570-E7B4-48BD-E1431D877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85C348-2B61-5926-CEBC-B2B225222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D6074-4682-4B9F-95C9-256F97E6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534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A63A5-4E92-C0ED-6A93-4A2B0D457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AF2CAB-E383-FBA8-7578-008308D936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99A819-437F-EB32-61D4-65DC57BA1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08248-7FC4-354E-32A5-20034CB2B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5FE23-5729-4FE3-857E-966B17BC13E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E9C2E3-F919-0F30-ADA1-BAB8A039B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4ABA6C-46F1-8D1B-A83D-21954C84D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D6074-4682-4B9F-95C9-256F97E6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544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E7E481-0A49-82C7-4690-1BCA8CB7A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CCC238-16E1-AECF-D322-5A3E0FC18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57E879-8CB1-01FA-D8B9-187805BB56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5FE23-5729-4FE3-857E-966B17BC13E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FECF3-DD95-90E5-8A20-D3BEE0B408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9E4E4C-7E96-58F4-EFC4-29AF55331F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D6074-4682-4B9F-95C9-256F97E6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22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08C90E7-635D-089E-32E5-E54ACBA545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601" t="10881" r="6226" b="17241"/>
          <a:stretch/>
        </p:blipFill>
        <p:spPr>
          <a:xfrm>
            <a:off x="-1" y="0"/>
            <a:ext cx="1223911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206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Amira Carter</dc:creator>
  <cp:lastModifiedBy>Amira Carter</cp:lastModifiedBy>
  <cp:revision>1</cp:revision>
  <dcterms:created xsi:type="dcterms:W3CDTF">2023-02-13T19:40:56Z</dcterms:created>
  <dcterms:modified xsi:type="dcterms:W3CDTF">2023-02-13T19:42:28Z</dcterms:modified>
</cp:coreProperties>
</file>