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665997536"/>
              </p:ext>
            </p:extLst>
          </p:nvPr>
        </p:nvGraphicFramePr>
        <p:xfrm>
          <a:off x="-36984" y="1608732"/>
          <a:ext cx="9142200" cy="312417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02/06: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02/07: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02/08: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02/09: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02/10: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59900" y="3165214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Merriweather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5</cp:revision>
  <dcterms:modified xsi:type="dcterms:W3CDTF">2023-02-04T17:41:03Z</dcterms:modified>
</cp:coreProperties>
</file>