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Nexa Script" panose="020B0604020202020204" charset="0"/>
      <p:regular r:id="rId8"/>
    </p:embeddedFont>
    <p:embeddedFont>
      <p:font typeface="Open Sans" panose="020B0606030504020204" pitchFamily="34" charset="0"/>
      <p:regular r:id="rId9"/>
    </p:embeddedFont>
    <p:embeddedFont>
      <p:font typeface="Open Sans Bold" panose="020B0806030504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F3766-183E-4509-B0E9-CC5527B921B5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07F2F-6D8D-4BFF-8ACF-7983A52D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7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07F2F-6D8D-4BFF-8ACF-7983A52D88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7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2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486767" y="7926806"/>
            <a:ext cx="3086100" cy="25656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61033" y="4760289"/>
            <a:ext cx="3086100" cy="25656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86806" y="63976"/>
            <a:ext cx="10514388" cy="105143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572867" y="5007209"/>
            <a:ext cx="3086100" cy="25656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38366" y="5632009"/>
            <a:ext cx="4144945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55754" y="2222457"/>
            <a:ext cx="3086100" cy="25656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10680229" y="7689409"/>
            <a:ext cx="3086100" cy="25656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11478865" y="3242124"/>
            <a:ext cx="3086100" cy="25656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5479340" y="7926806"/>
            <a:ext cx="3086100" cy="2565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8100000">
            <a:off x="10689429" y="2159842"/>
            <a:ext cx="664551" cy="15569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078941">
            <a:off x="6696780" y="3285672"/>
            <a:ext cx="569101" cy="1333323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7208400" y="4766590"/>
            <a:ext cx="3813305" cy="0"/>
          </a:xfrm>
          <a:prstGeom prst="line">
            <a:avLst/>
          </a:prstGeom>
          <a:ln w="47625" cap="rnd">
            <a:solidFill>
              <a:srgbClr val="EAE16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518608" y="7107351"/>
            <a:ext cx="3250785" cy="0"/>
          </a:xfrm>
          <a:prstGeom prst="line">
            <a:avLst/>
          </a:prstGeom>
          <a:ln w="38100" cap="rnd">
            <a:solidFill>
              <a:srgbClr val="EAE16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9673353" y="5501476"/>
            <a:ext cx="1481662" cy="40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8"/>
              </a:lnSpc>
              <a:spcBef>
                <a:spcPct val="0"/>
              </a:spcBef>
            </a:pPr>
            <a:r>
              <a:rPr lang="en-US" sz="2370" dirty="0">
                <a:solidFill>
                  <a:srgbClr val="1B548D"/>
                </a:solidFill>
                <a:latin typeface="Open Sans"/>
              </a:rPr>
              <a:t>2023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81331" y="5501476"/>
            <a:ext cx="1660888" cy="40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8"/>
              </a:lnSpc>
              <a:spcBef>
                <a:spcPct val="0"/>
              </a:spcBef>
            </a:pPr>
            <a:r>
              <a:rPr lang="en-US" sz="2370" dirty="0">
                <a:solidFill>
                  <a:srgbClr val="1B548D"/>
                </a:solidFill>
                <a:latin typeface="Open Sans"/>
              </a:rPr>
              <a:t>Tues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74566" y="5302484"/>
            <a:ext cx="2280972" cy="811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0"/>
              </a:lnSpc>
              <a:spcBef>
                <a:spcPct val="0"/>
              </a:spcBef>
            </a:pPr>
            <a:r>
              <a:rPr lang="en-US" sz="4814" dirty="0">
                <a:solidFill>
                  <a:srgbClr val="1B548D"/>
                </a:solidFill>
                <a:latin typeface="Open Sans"/>
              </a:rPr>
              <a:t>17</a:t>
            </a:r>
          </a:p>
        </p:txBody>
      </p:sp>
      <p:sp>
        <p:nvSpPr>
          <p:cNvPr id="18" name="AutoShape 18"/>
          <p:cNvSpPr/>
          <p:nvPr/>
        </p:nvSpPr>
        <p:spPr>
          <a:xfrm rot="-5400000">
            <a:off x="8090097" y="6027431"/>
            <a:ext cx="853494" cy="0"/>
          </a:xfrm>
          <a:prstGeom prst="line">
            <a:avLst/>
          </a:prstGeom>
          <a:ln w="47625" cap="rnd">
            <a:solidFill>
              <a:srgbClr val="EAE16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-5400000">
            <a:off x="9300771" y="6027431"/>
            <a:ext cx="853494" cy="0"/>
          </a:xfrm>
          <a:prstGeom prst="line">
            <a:avLst/>
          </a:prstGeom>
          <a:ln w="47625" cap="rnd">
            <a:solidFill>
              <a:srgbClr val="EAE164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-704684" y="991193"/>
            <a:ext cx="3086100" cy="2565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-2034751">
            <a:off x="1075955" y="501521"/>
            <a:ext cx="2610922" cy="319378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rcRect l="12448" t="13246" r="51955" b="77428"/>
          <a:stretch>
            <a:fillRect/>
          </a:stretch>
        </p:blipFill>
        <p:spPr>
          <a:xfrm>
            <a:off x="7168826" y="23225"/>
            <a:ext cx="3950348" cy="133927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106169" y="372682"/>
            <a:ext cx="3086100" cy="25656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1539657">
            <a:off x="13935643" y="1090310"/>
            <a:ext cx="3095775" cy="355836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15094" y="-589953"/>
            <a:ext cx="3086100" cy="256563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3572867" y="-933683"/>
            <a:ext cx="3086100" cy="2565633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8497203" y="4860015"/>
            <a:ext cx="1185633" cy="466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0"/>
              </a:lnSpc>
              <a:spcBef>
                <a:spcPct val="0"/>
              </a:spcBef>
            </a:pPr>
            <a:r>
              <a:rPr lang="en-US" sz="2764" dirty="0">
                <a:solidFill>
                  <a:srgbClr val="1B548D"/>
                </a:solidFill>
                <a:latin typeface="Open Sans Bold"/>
              </a:rPr>
              <a:t>Jan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064721" y="2801644"/>
            <a:ext cx="6158559" cy="1417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4"/>
              </a:lnSpc>
            </a:pPr>
            <a:r>
              <a:rPr lang="en-US" sz="10003">
                <a:solidFill>
                  <a:srgbClr val="5EB090"/>
                </a:solidFill>
                <a:latin typeface="Nexa Script"/>
              </a:rPr>
              <a:t>Bake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319596" y="4028534"/>
            <a:ext cx="3648809" cy="51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2"/>
              </a:lnSpc>
            </a:pPr>
            <a:r>
              <a:rPr lang="en-US" sz="3952" spc="252">
                <a:solidFill>
                  <a:srgbClr val="1B548D"/>
                </a:solidFill>
                <a:latin typeface="Open Sans Bold"/>
              </a:rPr>
              <a:t>SALE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489229" y="7351982"/>
            <a:ext cx="7309541" cy="755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143" spc="257">
                <a:solidFill>
                  <a:srgbClr val="3C6CA8"/>
                </a:solidFill>
                <a:latin typeface="Open Sans Bold"/>
              </a:rPr>
              <a:t>USE QR LINK TO PAY OR PAY WITH CASH 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143" spc="257">
                <a:solidFill>
                  <a:srgbClr val="3C6CA8"/>
                </a:solidFill>
                <a:latin typeface="Open Sans Bold"/>
              </a:rPr>
              <a:t>AT THE MADDOX TABLE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374221" y="6116667"/>
            <a:ext cx="1481662" cy="32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  <a:spcBef>
                <a:spcPct val="0"/>
              </a:spcBef>
            </a:pPr>
            <a:r>
              <a:rPr lang="en-US" sz="1900">
                <a:solidFill>
                  <a:srgbClr val="1B548D"/>
                </a:solidFill>
                <a:latin typeface="Open Sans"/>
              </a:rPr>
              <a:t>UNTIL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60490" y="6539785"/>
            <a:ext cx="1660888" cy="40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8"/>
              </a:lnSpc>
              <a:spcBef>
                <a:spcPct val="0"/>
              </a:spcBef>
            </a:pPr>
            <a:r>
              <a:rPr lang="en-US" sz="2370">
                <a:solidFill>
                  <a:srgbClr val="1B548D"/>
                </a:solidFill>
                <a:latin typeface="Open Sans"/>
              </a:rPr>
              <a:t>FRI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74566" y="6340793"/>
            <a:ext cx="2280972" cy="811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0"/>
              </a:lnSpc>
              <a:spcBef>
                <a:spcPct val="0"/>
              </a:spcBef>
            </a:pPr>
            <a:r>
              <a:rPr lang="en-US" sz="4814" dirty="0">
                <a:solidFill>
                  <a:srgbClr val="1B548D"/>
                </a:solidFill>
                <a:latin typeface="Open Sans"/>
              </a:rPr>
              <a:t>20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682837" y="6539785"/>
            <a:ext cx="1481662" cy="40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8"/>
              </a:lnSpc>
              <a:spcBef>
                <a:spcPct val="0"/>
              </a:spcBef>
            </a:pPr>
            <a:r>
              <a:rPr lang="en-US" sz="2370" dirty="0">
                <a:solidFill>
                  <a:srgbClr val="1B548D"/>
                </a:solidFill>
                <a:latin typeface="Open Sans"/>
              </a:rPr>
              <a:t>2023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332896" y="8573626"/>
            <a:ext cx="5564313" cy="736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sz="2443" spc="293">
                <a:solidFill>
                  <a:srgbClr val="3C6CA8"/>
                </a:solidFill>
                <a:latin typeface="Open Sans Bold"/>
              </a:rPr>
              <a:t>$5 FOR JEANS DAY + 2 ITEMS</a:t>
            </a:r>
          </a:p>
          <a:p>
            <a:pPr algn="ctr">
              <a:lnSpc>
                <a:spcPts val="2580"/>
              </a:lnSpc>
              <a:spcBef>
                <a:spcPct val="0"/>
              </a:spcBef>
            </a:pPr>
            <a:endParaRPr lang="en-US" sz="2443" spc="293">
              <a:solidFill>
                <a:srgbClr val="3C6CA8"/>
              </a:solidFill>
              <a:latin typeface="Open Sans Bold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3ED97FB-E333-A96E-CECA-6705CF8918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178479" y="5525802"/>
            <a:ext cx="4286463" cy="42864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Nexa Script</vt:lpstr>
      <vt:lpstr>Open Sans</vt:lpstr>
      <vt:lpstr>Open Sans 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Dedication to Representation Bake Sale/Jeans Day</dc:title>
  <dc:creator>Amira Carter</dc:creator>
  <cp:lastModifiedBy>Amira Carter</cp:lastModifiedBy>
  <cp:revision>3</cp:revision>
  <dcterms:created xsi:type="dcterms:W3CDTF">2006-08-16T00:00:00Z</dcterms:created>
  <dcterms:modified xsi:type="dcterms:W3CDTF">2023-01-17T13:59:17Z</dcterms:modified>
  <dc:identifier>DAFPT7GMk1A</dc:identifier>
</cp:coreProperties>
</file>