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5143500" cx="9144000"/>
  <p:notesSz cx="6858000" cy="9144000"/>
  <p:embeddedFontLst>
    <p:embeddedFont>
      <p:font typeface="Catamaran"/>
      <p:regular r:id="rId31"/>
      <p:bold r:id="rId32"/>
    </p:embeddedFont>
    <p:embeddedFont>
      <p:font typeface="Libre Franklin"/>
      <p:regular r:id="rId33"/>
      <p:bold r:id="rId34"/>
      <p:italic r:id="rId35"/>
      <p:boldItalic r:id="rId36"/>
    </p:embeddedFont>
    <p:embeddedFont>
      <p:font typeface="Roboto"/>
      <p:regular r:id="rId37"/>
      <p:bold r:id="rId38"/>
      <p:italic r:id="rId39"/>
      <p:boldItalic r:id="rId40"/>
    </p:embeddedFont>
    <p:embeddedFont>
      <p:font typeface="Libre Franklin Medium"/>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6.xml"/><Relationship Id="rId42" Type="http://schemas.openxmlformats.org/officeDocument/2006/relationships/font" Target="fonts/LibreFranklinMedium-bold.fntdata"/><Relationship Id="rId41" Type="http://schemas.openxmlformats.org/officeDocument/2006/relationships/font" Target="fonts/LibreFranklinMedium-regular.fntdata"/><Relationship Id="rId22" Type="http://schemas.openxmlformats.org/officeDocument/2006/relationships/slide" Target="slides/slide18.xml"/><Relationship Id="rId44" Type="http://schemas.openxmlformats.org/officeDocument/2006/relationships/font" Target="fonts/LibreFranklinMedium-boldItalic.fntdata"/><Relationship Id="rId21" Type="http://schemas.openxmlformats.org/officeDocument/2006/relationships/slide" Target="slides/slide17.xml"/><Relationship Id="rId43" Type="http://schemas.openxmlformats.org/officeDocument/2006/relationships/font" Target="fonts/LibreFranklinMedium-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atamaran-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LibreFranklin-regular.fntdata"/><Relationship Id="rId10" Type="http://schemas.openxmlformats.org/officeDocument/2006/relationships/slide" Target="slides/slide6.xml"/><Relationship Id="rId32" Type="http://schemas.openxmlformats.org/officeDocument/2006/relationships/font" Target="fonts/Catamaran-bold.fntdata"/><Relationship Id="rId13" Type="http://schemas.openxmlformats.org/officeDocument/2006/relationships/slide" Target="slides/slide9.xml"/><Relationship Id="rId35" Type="http://schemas.openxmlformats.org/officeDocument/2006/relationships/font" Target="fonts/LibreFranklin-italic.fntdata"/><Relationship Id="rId12" Type="http://schemas.openxmlformats.org/officeDocument/2006/relationships/slide" Target="slides/slide8.xml"/><Relationship Id="rId34" Type="http://schemas.openxmlformats.org/officeDocument/2006/relationships/font" Target="fonts/LibreFranklin-bold.fntdata"/><Relationship Id="rId15" Type="http://schemas.openxmlformats.org/officeDocument/2006/relationships/slide" Target="slides/slide11.xml"/><Relationship Id="rId37" Type="http://schemas.openxmlformats.org/officeDocument/2006/relationships/font" Target="fonts/Roboto-regular.fntdata"/><Relationship Id="rId14" Type="http://schemas.openxmlformats.org/officeDocument/2006/relationships/slide" Target="slides/slide10.xml"/><Relationship Id="rId36" Type="http://schemas.openxmlformats.org/officeDocument/2006/relationships/font" Target="fonts/LibreFranklin-boldItalic.fntdata"/><Relationship Id="rId17" Type="http://schemas.openxmlformats.org/officeDocument/2006/relationships/slide" Target="slides/slide13.xml"/><Relationship Id="rId39" Type="http://schemas.openxmlformats.org/officeDocument/2006/relationships/font" Target="fonts/Roboto-italic.fntdata"/><Relationship Id="rId16" Type="http://schemas.openxmlformats.org/officeDocument/2006/relationships/slide" Target="slides/slide12.xml"/><Relationship Id="rId38" Type="http://schemas.openxmlformats.org/officeDocument/2006/relationships/font" Target="fonts/Roboto-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9a0f900027_1_8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9a0f900027_1_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7a58550fd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7a58550fd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7950addad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7950addad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5fd4b45418938cd5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5fd4b45418938cd5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64860603b7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164860603b7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93969108f1_2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93969108f1_2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9b620b1780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9b620b1780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Leader: Aubrey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64860603b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64860603b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Leader: Natalie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64860603b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64860603b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Leader: Heather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64860603b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164860603b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Leader: Kayla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9a0f900027_1_1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9a0f900027_1_1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66c9edc79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66c9edc79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92ff37ea2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92ff37ea2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164860603b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164860603b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164cb5b001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164cb5b001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9b620b178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9b620b178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165e4fada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165e4fada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2793e0e78b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2793e0e78b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793e0e78b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2793e0e78b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66c9edc79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66c9edc79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66c9edc79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66c9edc79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66c9edc79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66c9edc79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66c9edc79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66c9edc79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66c9edc790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66c9edc790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66c9edc790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66c9edc79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66c9edc790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66c9edc790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hyperlink" Target="https://stories.freepik.com/?utm_source=slidesgo_template&amp;utm_medium=referral-link&amp;utm_campaign=slidesgo_contents_of_this_template&amp;utm_term=stories_by_freepik&amp;utm_content=stories"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flipH="1" rot="10800000">
            <a:off x="0" y="-75"/>
            <a:ext cx="6420300" cy="36753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rot="10800000">
            <a:off x="6420400" y="0"/>
            <a:ext cx="2732700" cy="1564200"/>
          </a:xfrm>
          <a:prstGeom prst="rtTriangl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idx="1" type="subTitle"/>
          </p:nvPr>
        </p:nvSpPr>
        <p:spPr>
          <a:xfrm>
            <a:off x="616200" y="3913200"/>
            <a:ext cx="2122200" cy="649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800"/>
              <a:buNone/>
              <a:defRPr sz="1600">
                <a:solidFill>
                  <a:schemeClr val="dk1"/>
                </a:solidFill>
                <a:latin typeface="Libre Franklin Medium"/>
                <a:ea typeface="Libre Franklin Medium"/>
                <a:cs typeface="Libre Franklin Medium"/>
                <a:sym typeface="Libre Franklin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type="ctrTitle"/>
          </p:nvPr>
        </p:nvSpPr>
        <p:spPr>
          <a:xfrm>
            <a:off x="590600" y="491400"/>
            <a:ext cx="3666900" cy="3064200"/>
          </a:xfrm>
          <a:prstGeom prst="rect">
            <a:avLst/>
          </a:prstGeom>
        </p:spPr>
        <p:txBody>
          <a:bodyPr anchorCtr="0" anchor="t" bIns="91425" lIns="91425" spcFirstLastPara="1" rIns="91425" wrap="square" tIns="91425">
            <a:noAutofit/>
          </a:bodyPr>
          <a:lstStyle>
            <a:lvl1pPr lvl="0" algn="l">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54" name="Shape 54"/>
        <p:cNvGrpSpPr/>
        <p:nvPr/>
      </p:nvGrpSpPr>
      <p:grpSpPr>
        <a:xfrm>
          <a:off x="0" y="0"/>
          <a:ext cx="0" cy="0"/>
          <a:chOff x="0" y="0"/>
          <a:chExt cx="0" cy="0"/>
        </a:xfrm>
      </p:grpSpPr>
      <p:sp>
        <p:nvSpPr>
          <p:cNvPr id="55" name="Google Shape;55;p11"/>
          <p:cNvSpPr/>
          <p:nvPr/>
        </p:nvSpPr>
        <p:spPr>
          <a:xfrm rot="9395685">
            <a:off x="5208650" y="2137922"/>
            <a:ext cx="1255941" cy="690506"/>
          </a:xfrm>
          <a:prstGeom prst="triangle">
            <a:avLst>
              <a:gd fmla="val 6724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1"/>
          <p:cNvSpPr/>
          <p:nvPr/>
        </p:nvSpPr>
        <p:spPr>
          <a:xfrm flipH="1" rot="7057689">
            <a:off x="4749232" y="3482137"/>
            <a:ext cx="976212" cy="462278"/>
          </a:xfrm>
          <a:prstGeom prst="triangle">
            <a:avLst>
              <a:gd fmla="val 67248"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p:nvPr/>
        </p:nvSpPr>
        <p:spPr>
          <a:xfrm flipH="1" rot="593356">
            <a:off x="4530915" y="1856236"/>
            <a:ext cx="2415795" cy="1849932"/>
          </a:xfrm>
          <a:prstGeom prst="triangle">
            <a:avLst>
              <a:gd fmla="val 67868"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rot="-1404315">
            <a:off x="2679409" y="3087050"/>
            <a:ext cx="1255941" cy="690506"/>
          </a:xfrm>
          <a:prstGeom prst="triangle">
            <a:avLst>
              <a:gd fmla="val 67248"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p:nvPr/>
        </p:nvSpPr>
        <p:spPr>
          <a:xfrm flipH="1" rot="-3742311">
            <a:off x="3418556" y="1971064"/>
            <a:ext cx="976212" cy="462278"/>
          </a:xfrm>
          <a:prstGeom prst="triangle">
            <a:avLst>
              <a:gd fmla="val 67248"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1"/>
          <p:cNvSpPr/>
          <p:nvPr/>
        </p:nvSpPr>
        <p:spPr>
          <a:xfrm flipH="1" rot="-10206644">
            <a:off x="2197290" y="2209309"/>
            <a:ext cx="2415795" cy="1849932"/>
          </a:xfrm>
          <a:prstGeom prst="triangle">
            <a:avLst>
              <a:gd fmla="val 67868"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1"/>
          <p:cNvSpPr/>
          <p:nvPr/>
        </p:nvSpPr>
        <p:spPr>
          <a:xfrm rot="10800000">
            <a:off x="6953700" y="0"/>
            <a:ext cx="2190300" cy="12537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1"/>
          <p:cNvSpPr txBox="1"/>
          <p:nvPr>
            <p:ph hasCustomPrompt="1" type="title"/>
          </p:nvPr>
        </p:nvSpPr>
        <p:spPr>
          <a:xfrm>
            <a:off x="2799913" y="2161475"/>
            <a:ext cx="1834500" cy="145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71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63" name="Google Shape;63;p11"/>
          <p:cNvSpPr txBox="1"/>
          <p:nvPr>
            <p:ph idx="1" type="subTitle"/>
          </p:nvPr>
        </p:nvSpPr>
        <p:spPr>
          <a:xfrm>
            <a:off x="616200" y="1887275"/>
            <a:ext cx="1834500" cy="9363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sz="2200">
                <a:latin typeface="Be Vietnam"/>
                <a:ea typeface="Be Vietnam"/>
                <a:cs typeface="Be Vietnam"/>
                <a:sym typeface="Be Vietnam"/>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64" name="Google Shape;64;p11"/>
          <p:cNvSpPr txBox="1"/>
          <p:nvPr>
            <p:ph idx="2" type="subTitle"/>
          </p:nvPr>
        </p:nvSpPr>
        <p:spPr>
          <a:xfrm>
            <a:off x="6793250" y="1887275"/>
            <a:ext cx="1834500" cy="9363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sz="2200">
                <a:latin typeface="Be Vietnam"/>
                <a:ea typeface="Be Vietnam"/>
                <a:cs typeface="Be Vietnam"/>
                <a:sym typeface="Be Vietnam"/>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65" name="Google Shape;65;p11"/>
          <p:cNvSpPr txBox="1"/>
          <p:nvPr>
            <p:ph idx="3" type="title"/>
          </p:nvPr>
        </p:nvSpPr>
        <p:spPr>
          <a:xfrm>
            <a:off x="540000" y="491400"/>
            <a:ext cx="81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
        <p:nvSpPr>
          <p:cNvPr id="66" name="Google Shape;66;p11"/>
          <p:cNvSpPr txBox="1"/>
          <p:nvPr>
            <p:ph idx="4" type="subTitle"/>
          </p:nvPr>
        </p:nvSpPr>
        <p:spPr>
          <a:xfrm>
            <a:off x="616200" y="2734800"/>
            <a:ext cx="1884300" cy="99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spcBef>
                <a:spcPts val="1600"/>
              </a:spcBef>
              <a:spcAft>
                <a:spcPts val="0"/>
              </a:spcAft>
              <a:buSzPts val="1600"/>
              <a:buNone/>
              <a:defRPr sz="1600"/>
            </a:lvl2pPr>
            <a:lvl3pPr lvl="2" rtl="0" algn="ctr">
              <a:spcBef>
                <a:spcPts val="1600"/>
              </a:spcBef>
              <a:spcAft>
                <a:spcPts val="0"/>
              </a:spcAft>
              <a:buSzPts val="1600"/>
              <a:buNone/>
              <a:defRPr sz="1600"/>
            </a:lvl3pPr>
            <a:lvl4pPr lvl="3" rtl="0" algn="ctr">
              <a:spcBef>
                <a:spcPts val="1600"/>
              </a:spcBef>
              <a:spcAft>
                <a:spcPts val="0"/>
              </a:spcAft>
              <a:buSzPts val="1600"/>
              <a:buNone/>
              <a:defRPr sz="1600"/>
            </a:lvl4pPr>
            <a:lvl5pPr lvl="4" rtl="0" algn="ctr">
              <a:spcBef>
                <a:spcPts val="1600"/>
              </a:spcBef>
              <a:spcAft>
                <a:spcPts val="0"/>
              </a:spcAft>
              <a:buSzPts val="1600"/>
              <a:buNone/>
              <a:defRPr sz="1600"/>
            </a:lvl5pPr>
            <a:lvl6pPr lvl="5" rtl="0" algn="ctr">
              <a:spcBef>
                <a:spcPts val="1600"/>
              </a:spcBef>
              <a:spcAft>
                <a:spcPts val="0"/>
              </a:spcAft>
              <a:buSzPts val="1600"/>
              <a:buNone/>
              <a:defRPr sz="1600"/>
            </a:lvl6pPr>
            <a:lvl7pPr lvl="6" rtl="0" algn="ctr">
              <a:spcBef>
                <a:spcPts val="1600"/>
              </a:spcBef>
              <a:spcAft>
                <a:spcPts val="0"/>
              </a:spcAft>
              <a:buSzPts val="1600"/>
              <a:buNone/>
              <a:defRPr sz="1600"/>
            </a:lvl7pPr>
            <a:lvl8pPr lvl="7" rtl="0" algn="ctr">
              <a:spcBef>
                <a:spcPts val="1600"/>
              </a:spcBef>
              <a:spcAft>
                <a:spcPts val="0"/>
              </a:spcAft>
              <a:buSzPts val="1600"/>
              <a:buNone/>
              <a:defRPr sz="1600"/>
            </a:lvl8pPr>
            <a:lvl9pPr lvl="8" rtl="0" algn="ctr">
              <a:spcBef>
                <a:spcPts val="1600"/>
              </a:spcBef>
              <a:spcAft>
                <a:spcPts val="1600"/>
              </a:spcAft>
              <a:buSzPts val="1600"/>
              <a:buNone/>
              <a:defRPr sz="1600"/>
            </a:lvl9pPr>
          </a:lstStyle>
          <a:p/>
        </p:txBody>
      </p:sp>
      <p:sp>
        <p:nvSpPr>
          <p:cNvPr id="67" name="Google Shape;67;p11"/>
          <p:cNvSpPr txBox="1"/>
          <p:nvPr>
            <p:ph idx="5" type="subTitle"/>
          </p:nvPr>
        </p:nvSpPr>
        <p:spPr>
          <a:xfrm>
            <a:off x="6793252" y="2734800"/>
            <a:ext cx="1884300" cy="99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1600"/>
              </a:spcBef>
              <a:spcAft>
                <a:spcPts val="0"/>
              </a:spcAft>
              <a:buSzPts val="1600"/>
              <a:buNone/>
              <a:defRPr sz="1600"/>
            </a:lvl3pPr>
            <a:lvl4pPr lvl="3" rtl="0" algn="ctr">
              <a:spcBef>
                <a:spcPts val="1600"/>
              </a:spcBef>
              <a:spcAft>
                <a:spcPts val="0"/>
              </a:spcAft>
              <a:buSzPts val="1600"/>
              <a:buNone/>
              <a:defRPr sz="1600"/>
            </a:lvl4pPr>
            <a:lvl5pPr lvl="4" rtl="0" algn="ctr">
              <a:spcBef>
                <a:spcPts val="1600"/>
              </a:spcBef>
              <a:spcAft>
                <a:spcPts val="0"/>
              </a:spcAft>
              <a:buSzPts val="1600"/>
              <a:buNone/>
              <a:defRPr sz="1600"/>
            </a:lvl5pPr>
            <a:lvl6pPr lvl="5" rtl="0" algn="ctr">
              <a:spcBef>
                <a:spcPts val="1600"/>
              </a:spcBef>
              <a:spcAft>
                <a:spcPts val="0"/>
              </a:spcAft>
              <a:buSzPts val="1600"/>
              <a:buNone/>
              <a:defRPr sz="1600"/>
            </a:lvl6pPr>
            <a:lvl7pPr lvl="6" rtl="0" algn="ctr">
              <a:spcBef>
                <a:spcPts val="1600"/>
              </a:spcBef>
              <a:spcAft>
                <a:spcPts val="0"/>
              </a:spcAft>
              <a:buSzPts val="1600"/>
              <a:buNone/>
              <a:defRPr sz="1600"/>
            </a:lvl7pPr>
            <a:lvl8pPr lvl="7" rtl="0" algn="ctr">
              <a:spcBef>
                <a:spcPts val="1600"/>
              </a:spcBef>
              <a:spcAft>
                <a:spcPts val="0"/>
              </a:spcAft>
              <a:buSzPts val="1600"/>
              <a:buNone/>
              <a:defRPr sz="1600"/>
            </a:lvl8pPr>
            <a:lvl9pPr lvl="8" rtl="0" algn="ctr">
              <a:spcBef>
                <a:spcPts val="1600"/>
              </a:spcBef>
              <a:spcAft>
                <a:spcPts val="1600"/>
              </a:spcAft>
              <a:buSzPts val="1600"/>
              <a:buNone/>
              <a:defRPr sz="1600"/>
            </a:lvl9pPr>
          </a:lstStyle>
          <a:p/>
        </p:txBody>
      </p:sp>
      <p:sp>
        <p:nvSpPr>
          <p:cNvPr id="68" name="Google Shape;68;p11"/>
          <p:cNvSpPr txBox="1"/>
          <p:nvPr>
            <p:ph hasCustomPrompt="1" idx="6" type="title"/>
          </p:nvPr>
        </p:nvSpPr>
        <p:spPr>
          <a:xfrm>
            <a:off x="4515713" y="2282900"/>
            <a:ext cx="1834500" cy="145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71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69" name="Shape 6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p:cSld name="CUSTOM_17_1">
    <p:spTree>
      <p:nvGrpSpPr>
        <p:cNvPr id="70" name="Shape 70"/>
        <p:cNvGrpSpPr/>
        <p:nvPr/>
      </p:nvGrpSpPr>
      <p:grpSpPr>
        <a:xfrm>
          <a:off x="0" y="0"/>
          <a:ext cx="0" cy="0"/>
          <a:chOff x="0" y="0"/>
          <a:chExt cx="0" cy="0"/>
        </a:xfrm>
      </p:grpSpPr>
      <p:sp>
        <p:nvSpPr>
          <p:cNvPr id="71" name="Google Shape;71;p13"/>
          <p:cNvSpPr txBox="1"/>
          <p:nvPr>
            <p:ph type="title"/>
          </p:nvPr>
        </p:nvSpPr>
        <p:spPr>
          <a:xfrm>
            <a:off x="540000" y="491400"/>
            <a:ext cx="81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
        <p:nvSpPr>
          <p:cNvPr id="72" name="Google Shape;72;p13"/>
          <p:cNvSpPr/>
          <p:nvPr/>
        </p:nvSpPr>
        <p:spPr>
          <a:xfrm rot="-5400000">
            <a:off x="7422000" y="3421500"/>
            <a:ext cx="2190300" cy="12537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7_1_1">
    <p:spTree>
      <p:nvGrpSpPr>
        <p:cNvPr id="73" name="Shape 73"/>
        <p:cNvGrpSpPr/>
        <p:nvPr/>
      </p:nvGrpSpPr>
      <p:grpSpPr>
        <a:xfrm>
          <a:off x="0" y="0"/>
          <a:ext cx="0" cy="0"/>
          <a:chOff x="0" y="0"/>
          <a:chExt cx="0" cy="0"/>
        </a:xfrm>
      </p:grpSpPr>
      <p:sp>
        <p:nvSpPr>
          <p:cNvPr id="74" name="Google Shape;74;p14"/>
          <p:cNvSpPr/>
          <p:nvPr/>
        </p:nvSpPr>
        <p:spPr>
          <a:xfrm rot="-5400454">
            <a:off x="6015293" y="166500"/>
            <a:ext cx="4545900" cy="1710900"/>
          </a:xfrm>
          <a:prstGeom prst="triangle">
            <a:avLst>
              <a:gd fmla="val 52282"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p:nvPr/>
        </p:nvSpPr>
        <p:spPr>
          <a:xfrm rot="5400000">
            <a:off x="-468300" y="468300"/>
            <a:ext cx="2190300" cy="12537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txBox="1"/>
          <p:nvPr>
            <p:ph type="title"/>
          </p:nvPr>
        </p:nvSpPr>
        <p:spPr>
          <a:xfrm>
            <a:off x="540000" y="491400"/>
            <a:ext cx="81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7_1_1_1">
    <p:spTree>
      <p:nvGrpSpPr>
        <p:cNvPr id="77" name="Shape 77"/>
        <p:cNvGrpSpPr/>
        <p:nvPr/>
      </p:nvGrpSpPr>
      <p:grpSpPr>
        <a:xfrm>
          <a:off x="0" y="0"/>
          <a:ext cx="0" cy="0"/>
          <a:chOff x="0" y="0"/>
          <a:chExt cx="0" cy="0"/>
        </a:xfrm>
      </p:grpSpPr>
      <p:sp>
        <p:nvSpPr>
          <p:cNvPr id="78" name="Google Shape;78;p15"/>
          <p:cNvSpPr/>
          <p:nvPr/>
        </p:nvSpPr>
        <p:spPr>
          <a:xfrm flipH="1" rot="5400454">
            <a:off x="-1417132" y="166500"/>
            <a:ext cx="4545900" cy="1710900"/>
          </a:xfrm>
          <a:prstGeom prst="triangle">
            <a:avLst>
              <a:gd fmla="val 52282"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p:nvPr/>
        </p:nvSpPr>
        <p:spPr>
          <a:xfrm flipH="1" rot="-5400000">
            <a:off x="7422000" y="468300"/>
            <a:ext cx="2190300" cy="12537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txBox="1"/>
          <p:nvPr>
            <p:ph type="title"/>
          </p:nvPr>
        </p:nvSpPr>
        <p:spPr>
          <a:xfrm>
            <a:off x="540000" y="491400"/>
            <a:ext cx="81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7_1_1_1_1">
    <p:spTree>
      <p:nvGrpSpPr>
        <p:cNvPr id="81" name="Shape 81"/>
        <p:cNvGrpSpPr/>
        <p:nvPr/>
      </p:nvGrpSpPr>
      <p:grpSpPr>
        <a:xfrm>
          <a:off x="0" y="0"/>
          <a:ext cx="0" cy="0"/>
          <a:chOff x="0" y="0"/>
          <a:chExt cx="0" cy="0"/>
        </a:xfrm>
      </p:grpSpPr>
      <p:sp>
        <p:nvSpPr>
          <p:cNvPr id="82" name="Google Shape;82;p16"/>
          <p:cNvSpPr/>
          <p:nvPr/>
        </p:nvSpPr>
        <p:spPr>
          <a:xfrm rot="-5400454">
            <a:off x="6015293" y="166500"/>
            <a:ext cx="4545900" cy="1710900"/>
          </a:xfrm>
          <a:prstGeom prst="triangle">
            <a:avLst>
              <a:gd fmla="val 52282"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txBox="1"/>
          <p:nvPr>
            <p:ph type="title"/>
          </p:nvPr>
        </p:nvSpPr>
        <p:spPr>
          <a:xfrm>
            <a:off x="540000" y="491400"/>
            <a:ext cx="81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17_1_1_1_1_1">
    <p:spTree>
      <p:nvGrpSpPr>
        <p:cNvPr id="84" name="Shape 84"/>
        <p:cNvGrpSpPr/>
        <p:nvPr/>
      </p:nvGrpSpPr>
      <p:grpSpPr>
        <a:xfrm>
          <a:off x="0" y="0"/>
          <a:ext cx="0" cy="0"/>
          <a:chOff x="0" y="0"/>
          <a:chExt cx="0" cy="0"/>
        </a:xfrm>
      </p:grpSpPr>
      <p:sp>
        <p:nvSpPr>
          <p:cNvPr id="85" name="Google Shape;85;p17"/>
          <p:cNvSpPr/>
          <p:nvPr/>
        </p:nvSpPr>
        <p:spPr>
          <a:xfrm>
            <a:off x="0" y="4410000"/>
            <a:ext cx="1299900" cy="744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p:nvPr/>
        </p:nvSpPr>
        <p:spPr>
          <a:xfrm rot="-5400454">
            <a:off x="6015293" y="166500"/>
            <a:ext cx="4545900" cy="1710900"/>
          </a:xfrm>
          <a:prstGeom prst="triangle">
            <a:avLst>
              <a:gd fmla="val 52282"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txBox="1"/>
          <p:nvPr>
            <p:ph type="title"/>
          </p:nvPr>
        </p:nvSpPr>
        <p:spPr>
          <a:xfrm>
            <a:off x="540000" y="491400"/>
            <a:ext cx="81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CUSTOM_17_1_1_1_1_1_1">
    <p:spTree>
      <p:nvGrpSpPr>
        <p:cNvPr id="88" name="Shape 88"/>
        <p:cNvGrpSpPr/>
        <p:nvPr/>
      </p:nvGrpSpPr>
      <p:grpSpPr>
        <a:xfrm>
          <a:off x="0" y="0"/>
          <a:ext cx="0" cy="0"/>
          <a:chOff x="0" y="0"/>
          <a:chExt cx="0" cy="0"/>
        </a:xfrm>
      </p:grpSpPr>
      <p:sp>
        <p:nvSpPr>
          <p:cNvPr id="89" name="Google Shape;89;p18"/>
          <p:cNvSpPr/>
          <p:nvPr/>
        </p:nvSpPr>
        <p:spPr>
          <a:xfrm flipH="1" rot="10800000">
            <a:off x="0" y="0"/>
            <a:ext cx="3956400" cy="12537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8"/>
          <p:cNvSpPr/>
          <p:nvPr/>
        </p:nvSpPr>
        <p:spPr>
          <a:xfrm rot="-5400000">
            <a:off x="7422000" y="3423000"/>
            <a:ext cx="2190300" cy="12537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8"/>
          <p:cNvSpPr txBox="1"/>
          <p:nvPr>
            <p:ph type="title"/>
          </p:nvPr>
        </p:nvSpPr>
        <p:spPr>
          <a:xfrm>
            <a:off x="540000" y="491400"/>
            <a:ext cx="81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CUSTOM_17_1_1_1_1_1_1_1">
    <p:spTree>
      <p:nvGrpSpPr>
        <p:cNvPr id="92" name="Shape 92"/>
        <p:cNvGrpSpPr/>
        <p:nvPr/>
      </p:nvGrpSpPr>
      <p:grpSpPr>
        <a:xfrm>
          <a:off x="0" y="0"/>
          <a:ext cx="0" cy="0"/>
          <a:chOff x="0" y="0"/>
          <a:chExt cx="0" cy="0"/>
        </a:xfrm>
      </p:grpSpPr>
      <p:sp>
        <p:nvSpPr>
          <p:cNvPr id="93" name="Google Shape;93;p19"/>
          <p:cNvSpPr/>
          <p:nvPr/>
        </p:nvSpPr>
        <p:spPr>
          <a:xfrm flipH="1" rot="10800000">
            <a:off x="0" y="0"/>
            <a:ext cx="3956400" cy="12537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9"/>
          <p:cNvSpPr/>
          <p:nvPr/>
        </p:nvSpPr>
        <p:spPr>
          <a:xfrm rot="-5400000">
            <a:off x="7422000" y="3423000"/>
            <a:ext cx="2190300" cy="12537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9"/>
          <p:cNvSpPr/>
          <p:nvPr/>
        </p:nvSpPr>
        <p:spPr>
          <a:xfrm rot="5400000">
            <a:off x="288601" y="2755547"/>
            <a:ext cx="862800" cy="360000"/>
          </a:xfrm>
          <a:prstGeom prst="triangle">
            <a:avLst>
              <a:gd fmla="val 63488"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9"/>
          <p:cNvSpPr txBox="1"/>
          <p:nvPr>
            <p:ph type="title"/>
          </p:nvPr>
        </p:nvSpPr>
        <p:spPr>
          <a:xfrm>
            <a:off x="540000" y="491400"/>
            <a:ext cx="81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CUSTOM_17_1_1_1_1_1_1_1_1">
    <p:spTree>
      <p:nvGrpSpPr>
        <p:cNvPr id="97" name="Shape 97"/>
        <p:cNvGrpSpPr/>
        <p:nvPr/>
      </p:nvGrpSpPr>
      <p:grpSpPr>
        <a:xfrm>
          <a:off x="0" y="0"/>
          <a:ext cx="0" cy="0"/>
          <a:chOff x="0" y="0"/>
          <a:chExt cx="0" cy="0"/>
        </a:xfrm>
      </p:grpSpPr>
      <p:sp>
        <p:nvSpPr>
          <p:cNvPr id="98" name="Google Shape;98;p20"/>
          <p:cNvSpPr/>
          <p:nvPr/>
        </p:nvSpPr>
        <p:spPr>
          <a:xfrm rot="10800000">
            <a:off x="5187600" y="0"/>
            <a:ext cx="3956400" cy="12537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0"/>
          <p:cNvSpPr/>
          <p:nvPr/>
        </p:nvSpPr>
        <p:spPr>
          <a:xfrm flipH="1" rot="5400000">
            <a:off x="-468300" y="3423000"/>
            <a:ext cx="2190300" cy="12537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0"/>
          <p:cNvSpPr/>
          <p:nvPr/>
        </p:nvSpPr>
        <p:spPr>
          <a:xfrm flipH="1" rot="-5400000">
            <a:off x="8028601" y="2755547"/>
            <a:ext cx="862800" cy="360000"/>
          </a:xfrm>
          <a:prstGeom prst="triangle">
            <a:avLst>
              <a:gd fmla="val 63488"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0"/>
          <p:cNvSpPr txBox="1"/>
          <p:nvPr>
            <p:ph type="title"/>
          </p:nvPr>
        </p:nvSpPr>
        <p:spPr>
          <a:xfrm>
            <a:off x="540000" y="491400"/>
            <a:ext cx="81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p:nvPr/>
        </p:nvSpPr>
        <p:spPr>
          <a:xfrm>
            <a:off x="1886216" y="4155000"/>
            <a:ext cx="1726800" cy="988500"/>
          </a:xfrm>
          <a:prstGeom prst="rtTriangl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p:nvPr/>
        </p:nvSpPr>
        <p:spPr>
          <a:xfrm rot="5400000">
            <a:off x="-1833000" y="1832850"/>
            <a:ext cx="8573400" cy="49077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flipH="1">
            <a:off x="616300" y="720000"/>
            <a:ext cx="2895600" cy="1851600"/>
          </a:xfrm>
          <a:prstGeom prst="rect">
            <a:avLst/>
          </a:prstGeom>
        </p:spPr>
        <p:txBody>
          <a:bodyPr anchorCtr="0" anchor="t" bIns="91425" lIns="91425" spcFirstLastPara="1" rIns="91425" wrap="square" tIns="91425">
            <a:noAutofit/>
          </a:bodyPr>
          <a:lstStyle>
            <a:lvl1pPr lvl="0" algn="l">
              <a:spcBef>
                <a:spcPts val="0"/>
              </a:spcBef>
              <a:spcAft>
                <a:spcPts val="0"/>
              </a:spcAft>
              <a:buSzPts val="4100"/>
              <a:buNone/>
              <a:defRPr sz="5500"/>
            </a:lvl1pPr>
            <a:lvl2pPr lvl="1">
              <a:spcBef>
                <a:spcPts val="0"/>
              </a:spcBef>
              <a:spcAft>
                <a:spcPts val="0"/>
              </a:spcAft>
              <a:buSzPts val="4100"/>
              <a:buNone/>
              <a:defRPr/>
            </a:lvl2pPr>
            <a:lvl3pPr lvl="2">
              <a:spcBef>
                <a:spcPts val="0"/>
              </a:spcBef>
              <a:spcAft>
                <a:spcPts val="0"/>
              </a:spcAft>
              <a:buSzPts val="4100"/>
              <a:buNone/>
              <a:defRPr/>
            </a:lvl3pPr>
            <a:lvl4pPr lvl="3">
              <a:spcBef>
                <a:spcPts val="0"/>
              </a:spcBef>
              <a:spcAft>
                <a:spcPts val="0"/>
              </a:spcAft>
              <a:buSzPts val="4100"/>
              <a:buNone/>
              <a:defRPr/>
            </a:lvl4pPr>
            <a:lvl5pPr lvl="4">
              <a:spcBef>
                <a:spcPts val="0"/>
              </a:spcBef>
              <a:spcAft>
                <a:spcPts val="0"/>
              </a:spcAft>
              <a:buSzPts val="4100"/>
              <a:buNone/>
              <a:defRPr/>
            </a:lvl5pPr>
            <a:lvl6pPr lvl="5">
              <a:spcBef>
                <a:spcPts val="0"/>
              </a:spcBef>
              <a:spcAft>
                <a:spcPts val="0"/>
              </a:spcAft>
              <a:buSzPts val="4100"/>
              <a:buNone/>
              <a:defRPr/>
            </a:lvl6pPr>
            <a:lvl7pPr lvl="6">
              <a:spcBef>
                <a:spcPts val="0"/>
              </a:spcBef>
              <a:spcAft>
                <a:spcPts val="0"/>
              </a:spcAft>
              <a:buSzPts val="4100"/>
              <a:buNone/>
              <a:defRPr/>
            </a:lvl7pPr>
            <a:lvl8pPr lvl="7">
              <a:spcBef>
                <a:spcPts val="0"/>
              </a:spcBef>
              <a:spcAft>
                <a:spcPts val="0"/>
              </a:spcAft>
              <a:buSzPts val="4100"/>
              <a:buNone/>
              <a:defRPr/>
            </a:lvl8pPr>
            <a:lvl9pPr lvl="8">
              <a:spcBef>
                <a:spcPts val="0"/>
              </a:spcBef>
              <a:spcAft>
                <a:spcPts val="0"/>
              </a:spcAft>
              <a:buSzPts val="4100"/>
              <a:buNone/>
              <a:defRPr/>
            </a:lvl9pPr>
          </a:lstStyle>
          <a:p/>
        </p:txBody>
      </p:sp>
      <p:sp>
        <p:nvSpPr>
          <p:cNvPr id="17" name="Google Shape;17;p3"/>
          <p:cNvSpPr txBox="1"/>
          <p:nvPr>
            <p:ph hasCustomPrompt="1" idx="2" type="title"/>
          </p:nvPr>
        </p:nvSpPr>
        <p:spPr>
          <a:xfrm flipH="1">
            <a:off x="616300" y="3795175"/>
            <a:ext cx="1635300" cy="988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5000"/>
              <a:buNone/>
              <a:defRPr sz="7000">
                <a:solidFill>
                  <a:schemeClr val="lt1"/>
                </a:solidFill>
              </a:defRPr>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
        <p:nvSpPr>
          <p:cNvPr id="18" name="Google Shape;18;p3"/>
          <p:cNvSpPr txBox="1"/>
          <p:nvPr>
            <p:ph idx="1" type="subTitle"/>
          </p:nvPr>
        </p:nvSpPr>
        <p:spPr>
          <a:xfrm flipH="1">
            <a:off x="5312925" y="3960725"/>
            <a:ext cx="3093600" cy="6789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600">
                <a:solidFill>
                  <a:schemeClr val="dk1"/>
                </a:solidFill>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CUSTOM_18">
    <p:spTree>
      <p:nvGrpSpPr>
        <p:cNvPr id="102" name="Shape 102"/>
        <p:cNvGrpSpPr/>
        <p:nvPr/>
      </p:nvGrpSpPr>
      <p:grpSpPr>
        <a:xfrm>
          <a:off x="0" y="0"/>
          <a:ext cx="0" cy="0"/>
          <a:chOff x="0" y="0"/>
          <a:chExt cx="0" cy="0"/>
        </a:xfrm>
      </p:grpSpPr>
      <p:sp>
        <p:nvSpPr>
          <p:cNvPr id="103" name="Google Shape;103;p21"/>
          <p:cNvSpPr/>
          <p:nvPr/>
        </p:nvSpPr>
        <p:spPr>
          <a:xfrm flipH="1" rot="10800000">
            <a:off x="0" y="0"/>
            <a:ext cx="2190300" cy="12537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1"/>
          <p:cNvSpPr/>
          <p:nvPr/>
        </p:nvSpPr>
        <p:spPr>
          <a:xfrm flipH="1" rot="-5400000">
            <a:off x="6596700" y="1293600"/>
            <a:ext cx="3840900" cy="12537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1"/>
          <p:cNvSpPr txBox="1"/>
          <p:nvPr>
            <p:ph type="title"/>
          </p:nvPr>
        </p:nvSpPr>
        <p:spPr>
          <a:xfrm>
            <a:off x="540000" y="491400"/>
            <a:ext cx="81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
        <p:nvSpPr>
          <p:cNvPr id="106" name="Google Shape;106;p21"/>
          <p:cNvSpPr txBox="1"/>
          <p:nvPr>
            <p:ph idx="1" type="subTitle"/>
          </p:nvPr>
        </p:nvSpPr>
        <p:spPr>
          <a:xfrm>
            <a:off x="6336385" y="2307650"/>
            <a:ext cx="1440000" cy="4968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sz="2200">
                <a:latin typeface="Be Vietnam"/>
                <a:ea typeface="Be Vietnam"/>
                <a:cs typeface="Be Vietnam"/>
                <a:sym typeface="Be Vietnam"/>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107" name="Google Shape;107;p21"/>
          <p:cNvSpPr txBox="1"/>
          <p:nvPr>
            <p:ph idx="2" type="subTitle"/>
          </p:nvPr>
        </p:nvSpPr>
        <p:spPr>
          <a:xfrm>
            <a:off x="6337577" y="2750075"/>
            <a:ext cx="1882800" cy="9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bg>
      <p:bgPr>
        <a:solidFill>
          <a:schemeClr val="lt1"/>
        </a:solidFill>
      </p:bgPr>
    </p:bg>
    <p:spTree>
      <p:nvGrpSpPr>
        <p:cNvPr id="108" name="Shape 108"/>
        <p:cNvGrpSpPr/>
        <p:nvPr/>
      </p:nvGrpSpPr>
      <p:grpSpPr>
        <a:xfrm>
          <a:off x="0" y="0"/>
          <a:ext cx="0" cy="0"/>
          <a:chOff x="0" y="0"/>
          <a:chExt cx="0" cy="0"/>
        </a:xfrm>
      </p:grpSpPr>
      <p:sp>
        <p:nvSpPr>
          <p:cNvPr id="109" name="Google Shape;109;p22"/>
          <p:cNvSpPr/>
          <p:nvPr/>
        </p:nvSpPr>
        <p:spPr>
          <a:xfrm flipH="1" rot="-5400000">
            <a:off x="7422000" y="468300"/>
            <a:ext cx="2190300" cy="12537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2"/>
          <p:cNvSpPr txBox="1"/>
          <p:nvPr>
            <p:ph idx="1" type="subTitle"/>
          </p:nvPr>
        </p:nvSpPr>
        <p:spPr>
          <a:xfrm>
            <a:off x="620700" y="3794775"/>
            <a:ext cx="2595600" cy="36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600"/>
              <a:buNone/>
              <a:defRPr sz="16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p:txBody>
      </p:sp>
      <p:sp>
        <p:nvSpPr>
          <p:cNvPr id="111" name="Google Shape;111;p22"/>
          <p:cNvSpPr txBox="1"/>
          <p:nvPr>
            <p:ph idx="2" type="subTitle"/>
          </p:nvPr>
        </p:nvSpPr>
        <p:spPr>
          <a:xfrm>
            <a:off x="620700" y="2215425"/>
            <a:ext cx="2595600" cy="36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1600"/>
              </a:spcBef>
              <a:spcAft>
                <a:spcPts val="0"/>
              </a:spcAft>
              <a:buClr>
                <a:schemeClr val="dk1"/>
              </a:buClr>
              <a:buSzPts val="1400"/>
              <a:buNone/>
              <a:defRPr>
                <a:solidFill>
                  <a:schemeClr val="dk1"/>
                </a:solidFill>
              </a:defRPr>
            </a:lvl3pPr>
            <a:lvl4pPr lvl="3">
              <a:spcBef>
                <a:spcPts val="1600"/>
              </a:spcBef>
              <a:spcAft>
                <a:spcPts val="0"/>
              </a:spcAft>
              <a:buClr>
                <a:schemeClr val="dk1"/>
              </a:buClr>
              <a:buSzPts val="1400"/>
              <a:buNone/>
              <a:defRPr>
                <a:solidFill>
                  <a:schemeClr val="dk1"/>
                </a:solidFill>
              </a:defRPr>
            </a:lvl4pPr>
            <a:lvl5pPr lvl="4">
              <a:spcBef>
                <a:spcPts val="1600"/>
              </a:spcBef>
              <a:spcAft>
                <a:spcPts val="0"/>
              </a:spcAft>
              <a:buClr>
                <a:schemeClr val="dk1"/>
              </a:buClr>
              <a:buSzPts val="1400"/>
              <a:buNone/>
              <a:defRPr>
                <a:solidFill>
                  <a:schemeClr val="dk1"/>
                </a:solidFill>
              </a:defRPr>
            </a:lvl5pPr>
            <a:lvl6pPr lvl="5">
              <a:spcBef>
                <a:spcPts val="1600"/>
              </a:spcBef>
              <a:spcAft>
                <a:spcPts val="0"/>
              </a:spcAft>
              <a:buClr>
                <a:schemeClr val="dk1"/>
              </a:buClr>
              <a:buSzPts val="1400"/>
              <a:buNone/>
              <a:defRPr>
                <a:solidFill>
                  <a:schemeClr val="dk1"/>
                </a:solidFill>
              </a:defRPr>
            </a:lvl6pPr>
            <a:lvl7pPr lvl="6">
              <a:spcBef>
                <a:spcPts val="1600"/>
              </a:spcBef>
              <a:spcAft>
                <a:spcPts val="0"/>
              </a:spcAft>
              <a:buClr>
                <a:schemeClr val="dk1"/>
              </a:buClr>
              <a:buSzPts val="1400"/>
              <a:buNone/>
              <a:defRPr>
                <a:solidFill>
                  <a:schemeClr val="dk1"/>
                </a:solidFill>
              </a:defRPr>
            </a:lvl7pPr>
            <a:lvl8pPr lvl="7">
              <a:spcBef>
                <a:spcPts val="1600"/>
              </a:spcBef>
              <a:spcAft>
                <a:spcPts val="0"/>
              </a:spcAft>
              <a:buClr>
                <a:schemeClr val="dk1"/>
              </a:buClr>
              <a:buSzPts val="1400"/>
              <a:buNone/>
              <a:defRPr>
                <a:solidFill>
                  <a:schemeClr val="dk1"/>
                </a:solidFill>
              </a:defRPr>
            </a:lvl8pPr>
            <a:lvl9pPr lvl="8">
              <a:spcBef>
                <a:spcPts val="1600"/>
              </a:spcBef>
              <a:spcAft>
                <a:spcPts val="1600"/>
              </a:spcAft>
              <a:buClr>
                <a:schemeClr val="dk1"/>
              </a:buClr>
              <a:buSzPts val="1400"/>
              <a:buNone/>
              <a:defRPr>
                <a:solidFill>
                  <a:schemeClr val="dk1"/>
                </a:solidFill>
              </a:defRPr>
            </a:lvl9pPr>
          </a:lstStyle>
          <a:p/>
        </p:txBody>
      </p:sp>
      <p:sp>
        <p:nvSpPr>
          <p:cNvPr id="112" name="Google Shape;112;p22"/>
          <p:cNvSpPr txBox="1"/>
          <p:nvPr>
            <p:ph idx="3" type="subTitle"/>
          </p:nvPr>
        </p:nvSpPr>
        <p:spPr>
          <a:xfrm>
            <a:off x="620700" y="1851575"/>
            <a:ext cx="2159700" cy="36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sz="1600">
                <a:solidFill>
                  <a:schemeClr val="dk1"/>
                </a:solidFill>
                <a:latin typeface="Be Vietnam"/>
                <a:ea typeface="Be Vietnam"/>
                <a:cs typeface="Be Vietnam"/>
                <a:sym typeface="Be Vietnam"/>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p:txBody>
      </p:sp>
      <p:sp>
        <p:nvSpPr>
          <p:cNvPr id="113" name="Google Shape;113;p22"/>
          <p:cNvSpPr txBox="1"/>
          <p:nvPr>
            <p:ph idx="4" type="subTitle"/>
          </p:nvPr>
        </p:nvSpPr>
        <p:spPr>
          <a:xfrm>
            <a:off x="3342325" y="1851575"/>
            <a:ext cx="2159700" cy="36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sz="1600">
                <a:solidFill>
                  <a:schemeClr val="dk1"/>
                </a:solidFill>
                <a:latin typeface="Be Vietnam"/>
                <a:ea typeface="Be Vietnam"/>
                <a:cs typeface="Be Vietnam"/>
                <a:sym typeface="Be Vietnam"/>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p:txBody>
      </p:sp>
      <p:sp>
        <p:nvSpPr>
          <p:cNvPr id="114" name="Google Shape;114;p22"/>
          <p:cNvSpPr txBox="1"/>
          <p:nvPr>
            <p:ph idx="5" type="subTitle"/>
          </p:nvPr>
        </p:nvSpPr>
        <p:spPr>
          <a:xfrm>
            <a:off x="6063950" y="1851575"/>
            <a:ext cx="2159700" cy="36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sz="1600">
                <a:solidFill>
                  <a:schemeClr val="dk1"/>
                </a:solidFill>
                <a:latin typeface="Be Vietnam"/>
                <a:ea typeface="Be Vietnam"/>
                <a:cs typeface="Be Vietnam"/>
                <a:sym typeface="Be Vietnam"/>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p:txBody>
      </p:sp>
      <p:sp>
        <p:nvSpPr>
          <p:cNvPr id="115" name="Google Shape;115;p22"/>
          <p:cNvSpPr txBox="1"/>
          <p:nvPr>
            <p:ph idx="6" type="subTitle"/>
          </p:nvPr>
        </p:nvSpPr>
        <p:spPr>
          <a:xfrm>
            <a:off x="620700" y="3428625"/>
            <a:ext cx="2139300" cy="36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sz="1600">
                <a:solidFill>
                  <a:schemeClr val="dk1"/>
                </a:solidFill>
                <a:latin typeface="Be Vietnam"/>
                <a:ea typeface="Be Vietnam"/>
                <a:cs typeface="Be Vietnam"/>
                <a:sym typeface="Be Vietnam"/>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p:txBody>
      </p:sp>
      <p:sp>
        <p:nvSpPr>
          <p:cNvPr id="116" name="Google Shape;116;p22"/>
          <p:cNvSpPr txBox="1"/>
          <p:nvPr>
            <p:ph idx="7" type="subTitle"/>
          </p:nvPr>
        </p:nvSpPr>
        <p:spPr>
          <a:xfrm>
            <a:off x="3342325" y="3428625"/>
            <a:ext cx="2159700" cy="36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sz="1600">
                <a:solidFill>
                  <a:schemeClr val="dk1"/>
                </a:solidFill>
                <a:latin typeface="Be Vietnam"/>
                <a:ea typeface="Be Vietnam"/>
                <a:cs typeface="Be Vietnam"/>
                <a:sym typeface="Be Vietnam"/>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p:txBody>
      </p:sp>
      <p:sp>
        <p:nvSpPr>
          <p:cNvPr id="117" name="Google Shape;117;p22"/>
          <p:cNvSpPr txBox="1"/>
          <p:nvPr>
            <p:ph idx="8" type="subTitle"/>
          </p:nvPr>
        </p:nvSpPr>
        <p:spPr>
          <a:xfrm>
            <a:off x="6063950" y="3428625"/>
            <a:ext cx="2159700" cy="36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sz="1600">
                <a:solidFill>
                  <a:schemeClr val="dk1"/>
                </a:solidFill>
                <a:latin typeface="Be Vietnam"/>
                <a:ea typeface="Be Vietnam"/>
                <a:cs typeface="Be Vietnam"/>
                <a:sym typeface="Be Vietnam"/>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p:txBody>
      </p:sp>
      <p:sp>
        <p:nvSpPr>
          <p:cNvPr id="118" name="Google Shape;118;p22"/>
          <p:cNvSpPr txBox="1"/>
          <p:nvPr>
            <p:ph hasCustomPrompt="1" type="title"/>
          </p:nvPr>
        </p:nvSpPr>
        <p:spPr>
          <a:xfrm flipH="1">
            <a:off x="620700" y="1491575"/>
            <a:ext cx="1080000" cy="360000"/>
          </a:xfrm>
          <a:prstGeom prst="rect">
            <a:avLst/>
          </a:prstGeom>
        </p:spPr>
        <p:txBody>
          <a:bodyPr anchorCtr="0" anchor="ctr" bIns="91425" lIns="91425" spcFirstLastPara="1" rIns="91425" wrap="square" tIns="91425">
            <a:noAutofit/>
          </a:bodyPr>
          <a:lstStyle>
            <a:lvl1pPr lvl="0" rtl="0" algn="l">
              <a:spcBef>
                <a:spcPts val="0"/>
              </a:spcBef>
              <a:spcAft>
                <a:spcPts val="0"/>
              </a:spcAft>
              <a:buClr>
                <a:schemeClr val="dk1"/>
              </a:buClr>
              <a:buSzPts val="3000"/>
              <a:buNone/>
              <a:defRPr sz="2400">
                <a:solidFill>
                  <a:schemeClr val="dk1"/>
                </a:solidFill>
              </a:defRPr>
            </a:lvl1pPr>
            <a:lvl2pPr lvl="1" rtl="0" algn="ctr">
              <a:spcBef>
                <a:spcPts val="0"/>
              </a:spcBef>
              <a:spcAft>
                <a:spcPts val="0"/>
              </a:spcAft>
              <a:buClr>
                <a:schemeClr val="dk1"/>
              </a:buClr>
              <a:buSzPts val="3000"/>
              <a:buNone/>
              <a:defRPr sz="3000">
                <a:solidFill>
                  <a:schemeClr val="dk1"/>
                </a:solidFill>
              </a:defRPr>
            </a:lvl2pPr>
            <a:lvl3pPr lvl="2" rtl="0" algn="ctr">
              <a:spcBef>
                <a:spcPts val="0"/>
              </a:spcBef>
              <a:spcAft>
                <a:spcPts val="0"/>
              </a:spcAft>
              <a:buClr>
                <a:schemeClr val="dk1"/>
              </a:buClr>
              <a:buSzPts val="3000"/>
              <a:buNone/>
              <a:defRPr sz="3000">
                <a:solidFill>
                  <a:schemeClr val="dk1"/>
                </a:solidFill>
              </a:defRPr>
            </a:lvl3pPr>
            <a:lvl4pPr lvl="3" rtl="0" algn="ctr">
              <a:spcBef>
                <a:spcPts val="0"/>
              </a:spcBef>
              <a:spcAft>
                <a:spcPts val="0"/>
              </a:spcAft>
              <a:buClr>
                <a:schemeClr val="dk1"/>
              </a:buClr>
              <a:buSzPts val="3000"/>
              <a:buNone/>
              <a:defRPr sz="3000">
                <a:solidFill>
                  <a:schemeClr val="dk1"/>
                </a:solidFill>
              </a:defRPr>
            </a:lvl4pPr>
            <a:lvl5pPr lvl="4" rtl="0" algn="ctr">
              <a:spcBef>
                <a:spcPts val="0"/>
              </a:spcBef>
              <a:spcAft>
                <a:spcPts val="0"/>
              </a:spcAft>
              <a:buClr>
                <a:schemeClr val="dk1"/>
              </a:buClr>
              <a:buSzPts val="3000"/>
              <a:buNone/>
              <a:defRPr sz="3000">
                <a:solidFill>
                  <a:schemeClr val="dk1"/>
                </a:solidFill>
              </a:defRPr>
            </a:lvl5pPr>
            <a:lvl6pPr lvl="5" rtl="0" algn="ctr">
              <a:spcBef>
                <a:spcPts val="0"/>
              </a:spcBef>
              <a:spcAft>
                <a:spcPts val="0"/>
              </a:spcAft>
              <a:buClr>
                <a:schemeClr val="dk1"/>
              </a:buClr>
              <a:buSzPts val="3000"/>
              <a:buNone/>
              <a:defRPr sz="3000">
                <a:solidFill>
                  <a:schemeClr val="dk1"/>
                </a:solidFill>
              </a:defRPr>
            </a:lvl6pPr>
            <a:lvl7pPr lvl="6" rtl="0" algn="ctr">
              <a:spcBef>
                <a:spcPts val="0"/>
              </a:spcBef>
              <a:spcAft>
                <a:spcPts val="0"/>
              </a:spcAft>
              <a:buClr>
                <a:schemeClr val="dk1"/>
              </a:buClr>
              <a:buSzPts val="3000"/>
              <a:buNone/>
              <a:defRPr sz="3000">
                <a:solidFill>
                  <a:schemeClr val="dk1"/>
                </a:solidFill>
              </a:defRPr>
            </a:lvl7pPr>
            <a:lvl8pPr lvl="7" rtl="0" algn="ctr">
              <a:spcBef>
                <a:spcPts val="0"/>
              </a:spcBef>
              <a:spcAft>
                <a:spcPts val="0"/>
              </a:spcAft>
              <a:buClr>
                <a:schemeClr val="dk1"/>
              </a:buClr>
              <a:buSzPts val="3000"/>
              <a:buNone/>
              <a:defRPr sz="3000">
                <a:solidFill>
                  <a:schemeClr val="dk1"/>
                </a:solidFill>
              </a:defRPr>
            </a:lvl8pPr>
            <a:lvl9pPr lvl="8" rtl="0" algn="ctr">
              <a:spcBef>
                <a:spcPts val="0"/>
              </a:spcBef>
              <a:spcAft>
                <a:spcPts val="0"/>
              </a:spcAft>
              <a:buClr>
                <a:schemeClr val="dk1"/>
              </a:buClr>
              <a:buSzPts val="3000"/>
              <a:buNone/>
              <a:defRPr sz="3000">
                <a:solidFill>
                  <a:schemeClr val="dk1"/>
                </a:solidFill>
              </a:defRPr>
            </a:lvl9pPr>
          </a:lstStyle>
          <a:p>
            <a:r>
              <a:t>xx%</a:t>
            </a:r>
          </a:p>
        </p:txBody>
      </p:sp>
      <p:sp>
        <p:nvSpPr>
          <p:cNvPr id="119" name="Google Shape;119;p22"/>
          <p:cNvSpPr txBox="1"/>
          <p:nvPr>
            <p:ph hasCustomPrompt="1" idx="9" type="title"/>
          </p:nvPr>
        </p:nvSpPr>
        <p:spPr>
          <a:xfrm>
            <a:off x="3342325" y="1491575"/>
            <a:ext cx="1080000" cy="360000"/>
          </a:xfrm>
          <a:prstGeom prst="rect">
            <a:avLst/>
          </a:prstGeom>
        </p:spPr>
        <p:txBody>
          <a:bodyPr anchorCtr="0" anchor="ctr" bIns="91425" lIns="91425" spcFirstLastPara="1" rIns="91425" wrap="square" tIns="91425">
            <a:noAutofit/>
          </a:bodyPr>
          <a:lstStyle>
            <a:lvl1pPr lvl="0" rtl="0" algn="l">
              <a:spcBef>
                <a:spcPts val="0"/>
              </a:spcBef>
              <a:spcAft>
                <a:spcPts val="0"/>
              </a:spcAft>
              <a:buClr>
                <a:schemeClr val="dk1"/>
              </a:buClr>
              <a:buSzPts val="3000"/>
              <a:buNone/>
              <a:defRPr sz="2400">
                <a:solidFill>
                  <a:schemeClr val="dk1"/>
                </a:solidFill>
              </a:defRPr>
            </a:lvl1pPr>
            <a:lvl2pPr lvl="1" rtl="0" algn="ctr">
              <a:spcBef>
                <a:spcPts val="0"/>
              </a:spcBef>
              <a:spcAft>
                <a:spcPts val="0"/>
              </a:spcAft>
              <a:buClr>
                <a:schemeClr val="dk1"/>
              </a:buClr>
              <a:buSzPts val="3000"/>
              <a:buNone/>
              <a:defRPr sz="3000">
                <a:solidFill>
                  <a:schemeClr val="dk1"/>
                </a:solidFill>
              </a:defRPr>
            </a:lvl2pPr>
            <a:lvl3pPr lvl="2" rtl="0" algn="ctr">
              <a:spcBef>
                <a:spcPts val="0"/>
              </a:spcBef>
              <a:spcAft>
                <a:spcPts val="0"/>
              </a:spcAft>
              <a:buClr>
                <a:schemeClr val="dk1"/>
              </a:buClr>
              <a:buSzPts val="3000"/>
              <a:buNone/>
              <a:defRPr sz="3000">
                <a:solidFill>
                  <a:schemeClr val="dk1"/>
                </a:solidFill>
              </a:defRPr>
            </a:lvl3pPr>
            <a:lvl4pPr lvl="3" rtl="0" algn="ctr">
              <a:spcBef>
                <a:spcPts val="0"/>
              </a:spcBef>
              <a:spcAft>
                <a:spcPts val="0"/>
              </a:spcAft>
              <a:buClr>
                <a:schemeClr val="dk1"/>
              </a:buClr>
              <a:buSzPts val="3000"/>
              <a:buNone/>
              <a:defRPr sz="3000">
                <a:solidFill>
                  <a:schemeClr val="dk1"/>
                </a:solidFill>
              </a:defRPr>
            </a:lvl4pPr>
            <a:lvl5pPr lvl="4" rtl="0" algn="ctr">
              <a:spcBef>
                <a:spcPts val="0"/>
              </a:spcBef>
              <a:spcAft>
                <a:spcPts val="0"/>
              </a:spcAft>
              <a:buClr>
                <a:schemeClr val="dk1"/>
              </a:buClr>
              <a:buSzPts val="3000"/>
              <a:buNone/>
              <a:defRPr sz="3000">
                <a:solidFill>
                  <a:schemeClr val="dk1"/>
                </a:solidFill>
              </a:defRPr>
            </a:lvl5pPr>
            <a:lvl6pPr lvl="5" rtl="0" algn="ctr">
              <a:spcBef>
                <a:spcPts val="0"/>
              </a:spcBef>
              <a:spcAft>
                <a:spcPts val="0"/>
              </a:spcAft>
              <a:buClr>
                <a:schemeClr val="dk1"/>
              </a:buClr>
              <a:buSzPts val="3000"/>
              <a:buNone/>
              <a:defRPr sz="3000">
                <a:solidFill>
                  <a:schemeClr val="dk1"/>
                </a:solidFill>
              </a:defRPr>
            </a:lvl6pPr>
            <a:lvl7pPr lvl="6" rtl="0" algn="ctr">
              <a:spcBef>
                <a:spcPts val="0"/>
              </a:spcBef>
              <a:spcAft>
                <a:spcPts val="0"/>
              </a:spcAft>
              <a:buClr>
                <a:schemeClr val="dk1"/>
              </a:buClr>
              <a:buSzPts val="3000"/>
              <a:buNone/>
              <a:defRPr sz="3000">
                <a:solidFill>
                  <a:schemeClr val="dk1"/>
                </a:solidFill>
              </a:defRPr>
            </a:lvl7pPr>
            <a:lvl8pPr lvl="7" rtl="0" algn="ctr">
              <a:spcBef>
                <a:spcPts val="0"/>
              </a:spcBef>
              <a:spcAft>
                <a:spcPts val="0"/>
              </a:spcAft>
              <a:buClr>
                <a:schemeClr val="dk1"/>
              </a:buClr>
              <a:buSzPts val="3000"/>
              <a:buNone/>
              <a:defRPr sz="3000">
                <a:solidFill>
                  <a:schemeClr val="dk1"/>
                </a:solidFill>
              </a:defRPr>
            </a:lvl8pPr>
            <a:lvl9pPr lvl="8" rtl="0" algn="ctr">
              <a:spcBef>
                <a:spcPts val="0"/>
              </a:spcBef>
              <a:spcAft>
                <a:spcPts val="0"/>
              </a:spcAft>
              <a:buClr>
                <a:schemeClr val="dk1"/>
              </a:buClr>
              <a:buSzPts val="3000"/>
              <a:buNone/>
              <a:defRPr sz="3000">
                <a:solidFill>
                  <a:schemeClr val="dk1"/>
                </a:solidFill>
              </a:defRPr>
            </a:lvl9pPr>
          </a:lstStyle>
          <a:p>
            <a:r>
              <a:t>xx%</a:t>
            </a:r>
          </a:p>
        </p:txBody>
      </p:sp>
      <p:sp>
        <p:nvSpPr>
          <p:cNvPr id="120" name="Google Shape;120;p22"/>
          <p:cNvSpPr txBox="1"/>
          <p:nvPr>
            <p:ph hasCustomPrompt="1" idx="13" type="title"/>
          </p:nvPr>
        </p:nvSpPr>
        <p:spPr>
          <a:xfrm>
            <a:off x="6063950" y="1491575"/>
            <a:ext cx="1080000" cy="360000"/>
          </a:xfrm>
          <a:prstGeom prst="rect">
            <a:avLst/>
          </a:prstGeom>
        </p:spPr>
        <p:txBody>
          <a:bodyPr anchorCtr="0" anchor="ctr" bIns="91425" lIns="91425" spcFirstLastPara="1" rIns="91425" wrap="square" tIns="91425">
            <a:noAutofit/>
          </a:bodyPr>
          <a:lstStyle>
            <a:lvl1pPr lvl="0" rtl="0" algn="l">
              <a:spcBef>
                <a:spcPts val="0"/>
              </a:spcBef>
              <a:spcAft>
                <a:spcPts val="0"/>
              </a:spcAft>
              <a:buClr>
                <a:schemeClr val="dk1"/>
              </a:buClr>
              <a:buSzPts val="3000"/>
              <a:buNone/>
              <a:defRPr sz="2400">
                <a:solidFill>
                  <a:schemeClr val="dk1"/>
                </a:solidFill>
              </a:defRPr>
            </a:lvl1pPr>
            <a:lvl2pPr lvl="1" rtl="0" algn="ctr">
              <a:spcBef>
                <a:spcPts val="0"/>
              </a:spcBef>
              <a:spcAft>
                <a:spcPts val="0"/>
              </a:spcAft>
              <a:buClr>
                <a:schemeClr val="dk1"/>
              </a:buClr>
              <a:buSzPts val="3000"/>
              <a:buNone/>
              <a:defRPr sz="3000">
                <a:solidFill>
                  <a:schemeClr val="dk1"/>
                </a:solidFill>
              </a:defRPr>
            </a:lvl2pPr>
            <a:lvl3pPr lvl="2" rtl="0" algn="ctr">
              <a:spcBef>
                <a:spcPts val="0"/>
              </a:spcBef>
              <a:spcAft>
                <a:spcPts val="0"/>
              </a:spcAft>
              <a:buClr>
                <a:schemeClr val="dk1"/>
              </a:buClr>
              <a:buSzPts val="3000"/>
              <a:buNone/>
              <a:defRPr sz="3000">
                <a:solidFill>
                  <a:schemeClr val="dk1"/>
                </a:solidFill>
              </a:defRPr>
            </a:lvl3pPr>
            <a:lvl4pPr lvl="3" rtl="0" algn="ctr">
              <a:spcBef>
                <a:spcPts val="0"/>
              </a:spcBef>
              <a:spcAft>
                <a:spcPts val="0"/>
              </a:spcAft>
              <a:buClr>
                <a:schemeClr val="dk1"/>
              </a:buClr>
              <a:buSzPts val="3000"/>
              <a:buNone/>
              <a:defRPr sz="3000">
                <a:solidFill>
                  <a:schemeClr val="dk1"/>
                </a:solidFill>
              </a:defRPr>
            </a:lvl4pPr>
            <a:lvl5pPr lvl="4" rtl="0" algn="ctr">
              <a:spcBef>
                <a:spcPts val="0"/>
              </a:spcBef>
              <a:spcAft>
                <a:spcPts val="0"/>
              </a:spcAft>
              <a:buClr>
                <a:schemeClr val="dk1"/>
              </a:buClr>
              <a:buSzPts val="3000"/>
              <a:buNone/>
              <a:defRPr sz="3000">
                <a:solidFill>
                  <a:schemeClr val="dk1"/>
                </a:solidFill>
              </a:defRPr>
            </a:lvl5pPr>
            <a:lvl6pPr lvl="5" rtl="0" algn="ctr">
              <a:spcBef>
                <a:spcPts val="0"/>
              </a:spcBef>
              <a:spcAft>
                <a:spcPts val="0"/>
              </a:spcAft>
              <a:buClr>
                <a:schemeClr val="dk1"/>
              </a:buClr>
              <a:buSzPts val="3000"/>
              <a:buNone/>
              <a:defRPr sz="3000">
                <a:solidFill>
                  <a:schemeClr val="dk1"/>
                </a:solidFill>
              </a:defRPr>
            </a:lvl6pPr>
            <a:lvl7pPr lvl="6" rtl="0" algn="ctr">
              <a:spcBef>
                <a:spcPts val="0"/>
              </a:spcBef>
              <a:spcAft>
                <a:spcPts val="0"/>
              </a:spcAft>
              <a:buClr>
                <a:schemeClr val="dk1"/>
              </a:buClr>
              <a:buSzPts val="3000"/>
              <a:buNone/>
              <a:defRPr sz="3000">
                <a:solidFill>
                  <a:schemeClr val="dk1"/>
                </a:solidFill>
              </a:defRPr>
            </a:lvl7pPr>
            <a:lvl8pPr lvl="7" rtl="0" algn="ctr">
              <a:spcBef>
                <a:spcPts val="0"/>
              </a:spcBef>
              <a:spcAft>
                <a:spcPts val="0"/>
              </a:spcAft>
              <a:buClr>
                <a:schemeClr val="dk1"/>
              </a:buClr>
              <a:buSzPts val="3000"/>
              <a:buNone/>
              <a:defRPr sz="3000">
                <a:solidFill>
                  <a:schemeClr val="dk1"/>
                </a:solidFill>
              </a:defRPr>
            </a:lvl8pPr>
            <a:lvl9pPr lvl="8" rtl="0" algn="ctr">
              <a:spcBef>
                <a:spcPts val="0"/>
              </a:spcBef>
              <a:spcAft>
                <a:spcPts val="0"/>
              </a:spcAft>
              <a:buClr>
                <a:schemeClr val="dk1"/>
              </a:buClr>
              <a:buSzPts val="3000"/>
              <a:buNone/>
              <a:defRPr sz="3000">
                <a:solidFill>
                  <a:schemeClr val="dk1"/>
                </a:solidFill>
              </a:defRPr>
            </a:lvl9pPr>
          </a:lstStyle>
          <a:p>
            <a:r>
              <a:t>xx%</a:t>
            </a:r>
          </a:p>
        </p:txBody>
      </p:sp>
      <p:sp>
        <p:nvSpPr>
          <p:cNvPr id="121" name="Google Shape;121;p22"/>
          <p:cNvSpPr txBox="1"/>
          <p:nvPr>
            <p:ph hasCustomPrompt="1" idx="14" type="title"/>
          </p:nvPr>
        </p:nvSpPr>
        <p:spPr>
          <a:xfrm flipH="1">
            <a:off x="620700" y="3068625"/>
            <a:ext cx="1080000" cy="360000"/>
          </a:xfrm>
          <a:prstGeom prst="rect">
            <a:avLst/>
          </a:prstGeom>
        </p:spPr>
        <p:txBody>
          <a:bodyPr anchorCtr="0" anchor="ctr" bIns="91425" lIns="91425" spcFirstLastPara="1" rIns="91425" wrap="square" tIns="91425">
            <a:noAutofit/>
          </a:bodyPr>
          <a:lstStyle>
            <a:lvl1pPr lvl="0" rtl="0" algn="l">
              <a:spcBef>
                <a:spcPts val="0"/>
              </a:spcBef>
              <a:spcAft>
                <a:spcPts val="0"/>
              </a:spcAft>
              <a:buClr>
                <a:schemeClr val="dk1"/>
              </a:buClr>
              <a:buSzPts val="3000"/>
              <a:buNone/>
              <a:defRPr sz="2400">
                <a:solidFill>
                  <a:schemeClr val="dk1"/>
                </a:solidFill>
              </a:defRPr>
            </a:lvl1pPr>
            <a:lvl2pPr lvl="1" rtl="0" algn="ctr">
              <a:spcBef>
                <a:spcPts val="0"/>
              </a:spcBef>
              <a:spcAft>
                <a:spcPts val="0"/>
              </a:spcAft>
              <a:buClr>
                <a:schemeClr val="dk1"/>
              </a:buClr>
              <a:buSzPts val="3000"/>
              <a:buNone/>
              <a:defRPr sz="3000">
                <a:solidFill>
                  <a:schemeClr val="dk1"/>
                </a:solidFill>
              </a:defRPr>
            </a:lvl2pPr>
            <a:lvl3pPr lvl="2" rtl="0" algn="ctr">
              <a:spcBef>
                <a:spcPts val="0"/>
              </a:spcBef>
              <a:spcAft>
                <a:spcPts val="0"/>
              </a:spcAft>
              <a:buClr>
                <a:schemeClr val="dk1"/>
              </a:buClr>
              <a:buSzPts val="3000"/>
              <a:buNone/>
              <a:defRPr sz="3000">
                <a:solidFill>
                  <a:schemeClr val="dk1"/>
                </a:solidFill>
              </a:defRPr>
            </a:lvl3pPr>
            <a:lvl4pPr lvl="3" rtl="0" algn="ctr">
              <a:spcBef>
                <a:spcPts val="0"/>
              </a:spcBef>
              <a:spcAft>
                <a:spcPts val="0"/>
              </a:spcAft>
              <a:buClr>
                <a:schemeClr val="dk1"/>
              </a:buClr>
              <a:buSzPts val="3000"/>
              <a:buNone/>
              <a:defRPr sz="3000">
                <a:solidFill>
                  <a:schemeClr val="dk1"/>
                </a:solidFill>
              </a:defRPr>
            </a:lvl4pPr>
            <a:lvl5pPr lvl="4" rtl="0" algn="ctr">
              <a:spcBef>
                <a:spcPts val="0"/>
              </a:spcBef>
              <a:spcAft>
                <a:spcPts val="0"/>
              </a:spcAft>
              <a:buClr>
                <a:schemeClr val="dk1"/>
              </a:buClr>
              <a:buSzPts val="3000"/>
              <a:buNone/>
              <a:defRPr sz="3000">
                <a:solidFill>
                  <a:schemeClr val="dk1"/>
                </a:solidFill>
              </a:defRPr>
            </a:lvl5pPr>
            <a:lvl6pPr lvl="5" rtl="0" algn="ctr">
              <a:spcBef>
                <a:spcPts val="0"/>
              </a:spcBef>
              <a:spcAft>
                <a:spcPts val="0"/>
              </a:spcAft>
              <a:buClr>
                <a:schemeClr val="dk1"/>
              </a:buClr>
              <a:buSzPts val="3000"/>
              <a:buNone/>
              <a:defRPr sz="3000">
                <a:solidFill>
                  <a:schemeClr val="dk1"/>
                </a:solidFill>
              </a:defRPr>
            </a:lvl6pPr>
            <a:lvl7pPr lvl="6" rtl="0" algn="ctr">
              <a:spcBef>
                <a:spcPts val="0"/>
              </a:spcBef>
              <a:spcAft>
                <a:spcPts val="0"/>
              </a:spcAft>
              <a:buClr>
                <a:schemeClr val="dk1"/>
              </a:buClr>
              <a:buSzPts val="3000"/>
              <a:buNone/>
              <a:defRPr sz="3000">
                <a:solidFill>
                  <a:schemeClr val="dk1"/>
                </a:solidFill>
              </a:defRPr>
            </a:lvl7pPr>
            <a:lvl8pPr lvl="7" rtl="0" algn="ctr">
              <a:spcBef>
                <a:spcPts val="0"/>
              </a:spcBef>
              <a:spcAft>
                <a:spcPts val="0"/>
              </a:spcAft>
              <a:buClr>
                <a:schemeClr val="dk1"/>
              </a:buClr>
              <a:buSzPts val="3000"/>
              <a:buNone/>
              <a:defRPr sz="3000">
                <a:solidFill>
                  <a:schemeClr val="dk1"/>
                </a:solidFill>
              </a:defRPr>
            </a:lvl8pPr>
            <a:lvl9pPr lvl="8" rtl="0" algn="ctr">
              <a:spcBef>
                <a:spcPts val="0"/>
              </a:spcBef>
              <a:spcAft>
                <a:spcPts val="0"/>
              </a:spcAft>
              <a:buClr>
                <a:schemeClr val="dk1"/>
              </a:buClr>
              <a:buSzPts val="3000"/>
              <a:buNone/>
              <a:defRPr sz="3000">
                <a:solidFill>
                  <a:schemeClr val="dk1"/>
                </a:solidFill>
              </a:defRPr>
            </a:lvl9pPr>
          </a:lstStyle>
          <a:p>
            <a:r>
              <a:t>xx%</a:t>
            </a:r>
          </a:p>
        </p:txBody>
      </p:sp>
      <p:sp>
        <p:nvSpPr>
          <p:cNvPr id="122" name="Google Shape;122;p22"/>
          <p:cNvSpPr txBox="1"/>
          <p:nvPr>
            <p:ph hasCustomPrompt="1" idx="15" type="title"/>
          </p:nvPr>
        </p:nvSpPr>
        <p:spPr>
          <a:xfrm>
            <a:off x="3342325" y="3068625"/>
            <a:ext cx="1080000" cy="360000"/>
          </a:xfrm>
          <a:prstGeom prst="rect">
            <a:avLst/>
          </a:prstGeom>
        </p:spPr>
        <p:txBody>
          <a:bodyPr anchorCtr="0" anchor="ctr" bIns="91425" lIns="91425" spcFirstLastPara="1" rIns="91425" wrap="square" tIns="91425">
            <a:noAutofit/>
          </a:bodyPr>
          <a:lstStyle>
            <a:lvl1pPr lvl="0" rtl="0" algn="l">
              <a:spcBef>
                <a:spcPts val="0"/>
              </a:spcBef>
              <a:spcAft>
                <a:spcPts val="0"/>
              </a:spcAft>
              <a:buClr>
                <a:schemeClr val="dk1"/>
              </a:buClr>
              <a:buSzPts val="3000"/>
              <a:buNone/>
              <a:defRPr sz="2400">
                <a:solidFill>
                  <a:schemeClr val="dk1"/>
                </a:solidFill>
              </a:defRPr>
            </a:lvl1pPr>
            <a:lvl2pPr lvl="1" rtl="0" algn="ctr">
              <a:spcBef>
                <a:spcPts val="0"/>
              </a:spcBef>
              <a:spcAft>
                <a:spcPts val="0"/>
              </a:spcAft>
              <a:buClr>
                <a:schemeClr val="dk1"/>
              </a:buClr>
              <a:buSzPts val="3000"/>
              <a:buNone/>
              <a:defRPr sz="3000">
                <a:solidFill>
                  <a:schemeClr val="dk1"/>
                </a:solidFill>
              </a:defRPr>
            </a:lvl2pPr>
            <a:lvl3pPr lvl="2" rtl="0" algn="ctr">
              <a:spcBef>
                <a:spcPts val="0"/>
              </a:spcBef>
              <a:spcAft>
                <a:spcPts val="0"/>
              </a:spcAft>
              <a:buClr>
                <a:schemeClr val="dk1"/>
              </a:buClr>
              <a:buSzPts val="3000"/>
              <a:buNone/>
              <a:defRPr sz="3000">
                <a:solidFill>
                  <a:schemeClr val="dk1"/>
                </a:solidFill>
              </a:defRPr>
            </a:lvl3pPr>
            <a:lvl4pPr lvl="3" rtl="0" algn="ctr">
              <a:spcBef>
                <a:spcPts val="0"/>
              </a:spcBef>
              <a:spcAft>
                <a:spcPts val="0"/>
              </a:spcAft>
              <a:buClr>
                <a:schemeClr val="dk1"/>
              </a:buClr>
              <a:buSzPts val="3000"/>
              <a:buNone/>
              <a:defRPr sz="3000">
                <a:solidFill>
                  <a:schemeClr val="dk1"/>
                </a:solidFill>
              </a:defRPr>
            </a:lvl4pPr>
            <a:lvl5pPr lvl="4" rtl="0" algn="ctr">
              <a:spcBef>
                <a:spcPts val="0"/>
              </a:spcBef>
              <a:spcAft>
                <a:spcPts val="0"/>
              </a:spcAft>
              <a:buClr>
                <a:schemeClr val="dk1"/>
              </a:buClr>
              <a:buSzPts val="3000"/>
              <a:buNone/>
              <a:defRPr sz="3000">
                <a:solidFill>
                  <a:schemeClr val="dk1"/>
                </a:solidFill>
              </a:defRPr>
            </a:lvl5pPr>
            <a:lvl6pPr lvl="5" rtl="0" algn="ctr">
              <a:spcBef>
                <a:spcPts val="0"/>
              </a:spcBef>
              <a:spcAft>
                <a:spcPts val="0"/>
              </a:spcAft>
              <a:buClr>
                <a:schemeClr val="dk1"/>
              </a:buClr>
              <a:buSzPts val="3000"/>
              <a:buNone/>
              <a:defRPr sz="3000">
                <a:solidFill>
                  <a:schemeClr val="dk1"/>
                </a:solidFill>
              </a:defRPr>
            </a:lvl6pPr>
            <a:lvl7pPr lvl="6" rtl="0" algn="ctr">
              <a:spcBef>
                <a:spcPts val="0"/>
              </a:spcBef>
              <a:spcAft>
                <a:spcPts val="0"/>
              </a:spcAft>
              <a:buClr>
                <a:schemeClr val="dk1"/>
              </a:buClr>
              <a:buSzPts val="3000"/>
              <a:buNone/>
              <a:defRPr sz="3000">
                <a:solidFill>
                  <a:schemeClr val="dk1"/>
                </a:solidFill>
              </a:defRPr>
            </a:lvl7pPr>
            <a:lvl8pPr lvl="7" rtl="0" algn="ctr">
              <a:spcBef>
                <a:spcPts val="0"/>
              </a:spcBef>
              <a:spcAft>
                <a:spcPts val="0"/>
              </a:spcAft>
              <a:buClr>
                <a:schemeClr val="dk1"/>
              </a:buClr>
              <a:buSzPts val="3000"/>
              <a:buNone/>
              <a:defRPr sz="3000">
                <a:solidFill>
                  <a:schemeClr val="dk1"/>
                </a:solidFill>
              </a:defRPr>
            </a:lvl8pPr>
            <a:lvl9pPr lvl="8" rtl="0" algn="ctr">
              <a:spcBef>
                <a:spcPts val="0"/>
              </a:spcBef>
              <a:spcAft>
                <a:spcPts val="0"/>
              </a:spcAft>
              <a:buClr>
                <a:schemeClr val="dk1"/>
              </a:buClr>
              <a:buSzPts val="3000"/>
              <a:buNone/>
              <a:defRPr sz="3000">
                <a:solidFill>
                  <a:schemeClr val="dk1"/>
                </a:solidFill>
              </a:defRPr>
            </a:lvl9pPr>
          </a:lstStyle>
          <a:p>
            <a:r>
              <a:t>xx%</a:t>
            </a:r>
          </a:p>
        </p:txBody>
      </p:sp>
      <p:sp>
        <p:nvSpPr>
          <p:cNvPr id="123" name="Google Shape;123;p22"/>
          <p:cNvSpPr txBox="1"/>
          <p:nvPr>
            <p:ph hasCustomPrompt="1" idx="16" type="title"/>
          </p:nvPr>
        </p:nvSpPr>
        <p:spPr>
          <a:xfrm>
            <a:off x="6063950" y="3068625"/>
            <a:ext cx="1080000" cy="360000"/>
          </a:xfrm>
          <a:prstGeom prst="rect">
            <a:avLst/>
          </a:prstGeom>
        </p:spPr>
        <p:txBody>
          <a:bodyPr anchorCtr="0" anchor="ctr" bIns="91425" lIns="91425" spcFirstLastPara="1" rIns="91425" wrap="square" tIns="91425">
            <a:noAutofit/>
          </a:bodyPr>
          <a:lstStyle>
            <a:lvl1pPr lvl="0" rtl="0" algn="l">
              <a:spcBef>
                <a:spcPts val="0"/>
              </a:spcBef>
              <a:spcAft>
                <a:spcPts val="0"/>
              </a:spcAft>
              <a:buClr>
                <a:schemeClr val="dk1"/>
              </a:buClr>
              <a:buSzPts val="3000"/>
              <a:buNone/>
              <a:defRPr sz="2400">
                <a:solidFill>
                  <a:schemeClr val="dk1"/>
                </a:solidFill>
              </a:defRPr>
            </a:lvl1pPr>
            <a:lvl2pPr lvl="1" rtl="0" algn="ctr">
              <a:spcBef>
                <a:spcPts val="0"/>
              </a:spcBef>
              <a:spcAft>
                <a:spcPts val="0"/>
              </a:spcAft>
              <a:buClr>
                <a:schemeClr val="dk1"/>
              </a:buClr>
              <a:buSzPts val="3000"/>
              <a:buNone/>
              <a:defRPr sz="3000">
                <a:solidFill>
                  <a:schemeClr val="dk1"/>
                </a:solidFill>
              </a:defRPr>
            </a:lvl2pPr>
            <a:lvl3pPr lvl="2" rtl="0" algn="ctr">
              <a:spcBef>
                <a:spcPts val="0"/>
              </a:spcBef>
              <a:spcAft>
                <a:spcPts val="0"/>
              </a:spcAft>
              <a:buClr>
                <a:schemeClr val="dk1"/>
              </a:buClr>
              <a:buSzPts val="3000"/>
              <a:buNone/>
              <a:defRPr sz="3000">
                <a:solidFill>
                  <a:schemeClr val="dk1"/>
                </a:solidFill>
              </a:defRPr>
            </a:lvl3pPr>
            <a:lvl4pPr lvl="3" rtl="0" algn="ctr">
              <a:spcBef>
                <a:spcPts val="0"/>
              </a:spcBef>
              <a:spcAft>
                <a:spcPts val="0"/>
              </a:spcAft>
              <a:buClr>
                <a:schemeClr val="dk1"/>
              </a:buClr>
              <a:buSzPts val="3000"/>
              <a:buNone/>
              <a:defRPr sz="3000">
                <a:solidFill>
                  <a:schemeClr val="dk1"/>
                </a:solidFill>
              </a:defRPr>
            </a:lvl4pPr>
            <a:lvl5pPr lvl="4" rtl="0" algn="ctr">
              <a:spcBef>
                <a:spcPts val="0"/>
              </a:spcBef>
              <a:spcAft>
                <a:spcPts val="0"/>
              </a:spcAft>
              <a:buClr>
                <a:schemeClr val="dk1"/>
              </a:buClr>
              <a:buSzPts val="3000"/>
              <a:buNone/>
              <a:defRPr sz="3000">
                <a:solidFill>
                  <a:schemeClr val="dk1"/>
                </a:solidFill>
              </a:defRPr>
            </a:lvl5pPr>
            <a:lvl6pPr lvl="5" rtl="0" algn="ctr">
              <a:spcBef>
                <a:spcPts val="0"/>
              </a:spcBef>
              <a:spcAft>
                <a:spcPts val="0"/>
              </a:spcAft>
              <a:buClr>
                <a:schemeClr val="dk1"/>
              </a:buClr>
              <a:buSzPts val="3000"/>
              <a:buNone/>
              <a:defRPr sz="3000">
                <a:solidFill>
                  <a:schemeClr val="dk1"/>
                </a:solidFill>
              </a:defRPr>
            </a:lvl6pPr>
            <a:lvl7pPr lvl="6" rtl="0" algn="ctr">
              <a:spcBef>
                <a:spcPts val="0"/>
              </a:spcBef>
              <a:spcAft>
                <a:spcPts val="0"/>
              </a:spcAft>
              <a:buClr>
                <a:schemeClr val="dk1"/>
              </a:buClr>
              <a:buSzPts val="3000"/>
              <a:buNone/>
              <a:defRPr sz="3000">
                <a:solidFill>
                  <a:schemeClr val="dk1"/>
                </a:solidFill>
              </a:defRPr>
            </a:lvl7pPr>
            <a:lvl8pPr lvl="7" rtl="0" algn="ctr">
              <a:spcBef>
                <a:spcPts val="0"/>
              </a:spcBef>
              <a:spcAft>
                <a:spcPts val="0"/>
              </a:spcAft>
              <a:buClr>
                <a:schemeClr val="dk1"/>
              </a:buClr>
              <a:buSzPts val="3000"/>
              <a:buNone/>
              <a:defRPr sz="3000">
                <a:solidFill>
                  <a:schemeClr val="dk1"/>
                </a:solidFill>
              </a:defRPr>
            </a:lvl8pPr>
            <a:lvl9pPr lvl="8" rtl="0" algn="ctr">
              <a:spcBef>
                <a:spcPts val="0"/>
              </a:spcBef>
              <a:spcAft>
                <a:spcPts val="0"/>
              </a:spcAft>
              <a:buClr>
                <a:schemeClr val="dk1"/>
              </a:buClr>
              <a:buSzPts val="3000"/>
              <a:buNone/>
              <a:defRPr sz="3000">
                <a:solidFill>
                  <a:schemeClr val="dk1"/>
                </a:solidFill>
              </a:defRPr>
            </a:lvl9pPr>
          </a:lstStyle>
          <a:p>
            <a:r>
              <a:t>xx%</a:t>
            </a:r>
          </a:p>
        </p:txBody>
      </p:sp>
      <p:sp>
        <p:nvSpPr>
          <p:cNvPr id="124" name="Google Shape;124;p22"/>
          <p:cNvSpPr txBox="1"/>
          <p:nvPr>
            <p:ph idx="17" type="title"/>
          </p:nvPr>
        </p:nvSpPr>
        <p:spPr>
          <a:xfrm>
            <a:off x="540000" y="491400"/>
            <a:ext cx="81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4100"/>
              <a:buNone/>
              <a:defRPr>
                <a:solidFill>
                  <a:schemeClr val="dk1"/>
                </a:solidFill>
              </a:defRPr>
            </a:lvl1pPr>
            <a:lvl2pPr lvl="1" rtl="0">
              <a:spcBef>
                <a:spcPts val="0"/>
              </a:spcBef>
              <a:spcAft>
                <a:spcPts val="0"/>
              </a:spcAft>
              <a:buClr>
                <a:schemeClr val="dk1"/>
              </a:buClr>
              <a:buSzPts val="4100"/>
              <a:buNone/>
              <a:defRPr>
                <a:solidFill>
                  <a:schemeClr val="dk1"/>
                </a:solidFill>
              </a:defRPr>
            </a:lvl2pPr>
            <a:lvl3pPr lvl="2" rtl="0">
              <a:spcBef>
                <a:spcPts val="0"/>
              </a:spcBef>
              <a:spcAft>
                <a:spcPts val="0"/>
              </a:spcAft>
              <a:buClr>
                <a:schemeClr val="dk1"/>
              </a:buClr>
              <a:buSzPts val="4100"/>
              <a:buNone/>
              <a:defRPr>
                <a:solidFill>
                  <a:schemeClr val="dk1"/>
                </a:solidFill>
              </a:defRPr>
            </a:lvl3pPr>
            <a:lvl4pPr lvl="3" rtl="0">
              <a:spcBef>
                <a:spcPts val="0"/>
              </a:spcBef>
              <a:spcAft>
                <a:spcPts val="0"/>
              </a:spcAft>
              <a:buClr>
                <a:schemeClr val="dk1"/>
              </a:buClr>
              <a:buSzPts val="4100"/>
              <a:buNone/>
              <a:defRPr>
                <a:solidFill>
                  <a:schemeClr val="dk1"/>
                </a:solidFill>
              </a:defRPr>
            </a:lvl4pPr>
            <a:lvl5pPr lvl="4" rtl="0">
              <a:spcBef>
                <a:spcPts val="0"/>
              </a:spcBef>
              <a:spcAft>
                <a:spcPts val="0"/>
              </a:spcAft>
              <a:buClr>
                <a:schemeClr val="dk1"/>
              </a:buClr>
              <a:buSzPts val="4100"/>
              <a:buNone/>
              <a:defRPr>
                <a:solidFill>
                  <a:schemeClr val="dk1"/>
                </a:solidFill>
              </a:defRPr>
            </a:lvl5pPr>
            <a:lvl6pPr lvl="5" rtl="0">
              <a:spcBef>
                <a:spcPts val="0"/>
              </a:spcBef>
              <a:spcAft>
                <a:spcPts val="0"/>
              </a:spcAft>
              <a:buClr>
                <a:schemeClr val="dk1"/>
              </a:buClr>
              <a:buSzPts val="4100"/>
              <a:buNone/>
              <a:defRPr>
                <a:solidFill>
                  <a:schemeClr val="dk1"/>
                </a:solidFill>
              </a:defRPr>
            </a:lvl6pPr>
            <a:lvl7pPr lvl="6" rtl="0">
              <a:spcBef>
                <a:spcPts val="0"/>
              </a:spcBef>
              <a:spcAft>
                <a:spcPts val="0"/>
              </a:spcAft>
              <a:buClr>
                <a:schemeClr val="dk1"/>
              </a:buClr>
              <a:buSzPts val="4100"/>
              <a:buNone/>
              <a:defRPr>
                <a:solidFill>
                  <a:schemeClr val="dk1"/>
                </a:solidFill>
              </a:defRPr>
            </a:lvl7pPr>
            <a:lvl8pPr lvl="7" rtl="0">
              <a:spcBef>
                <a:spcPts val="0"/>
              </a:spcBef>
              <a:spcAft>
                <a:spcPts val="0"/>
              </a:spcAft>
              <a:buClr>
                <a:schemeClr val="dk1"/>
              </a:buClr>
              <a:buSzPts val="4100"/>
              <a:buNone/>
              <a:defRPr>
                <a:solidFill>
                  <a:schemeClr val="dk1"/>
                </a:solidFill>
              </a:defRPr>
            </a:lvl8pPr>
            <a:lvl9pPr lvl="8" rtl="0">
              <a:spcBef>
                <a:spcPts val="0"/>
              </a:spcBef>
              <a:spcAft>
                <a:spcPts val="0"/>
              </a:spcAft>
              <a:buClr>
                <a:schemeClr val="dk1"/>
              </a:buClr>
              <a:buSzPts val="4100"/>
              <a:buNone/>
              <a:defRPr>
                <a:solidFill>
                  <a:schemeClr val="dk1"/>
                </a:solidFill>
              </a:defRPr>
            </a:lvl9pPr>
          </a:lstStyle>
          <a:p/>
        </p:txBody>
      </p:sp>
      <p:sp>
        <p:nvSpPr>
          <p:cNvPr id="125" name="Google Shape;125;p22"/>
          <p:cNvSpPr txBox="1"/>
          <p:nvPr>
            <p:ph idx="18" type="subTitle"/>
          </p:nvPr>
        </p:nvSpPr>
        <p:spPr>
          <a:xfrm>
            <a:off x="3342325" y="2215425"/>
            <a:ext cx="2595600" cy="36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600"/>
              <a:buNone/>
              <a:defRPr sz="16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p:txBody>
      </p:sp>
      <p:sp>
        <p:nvSpPr>
          <p:cNvPr id="126" name="Google Shape;126;p22"/>
          <p:cNvSpPr txBox="1"/>
          <p:nvPr>
            <p:ph idx="19" type="subTitle"/>
          </p:nvPr>
        </p:nvSpPr>
        <p:spPr>
          <a:xfrm>
            <a:off x="6063950" y="2215425"/>
            <a:ext cx="2595600" cy="36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600"/>
              <a:buNone/>
              <a:defRPr sz="16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p:txBody>
      </p:sp>
      <p:sp>
        <p:nvSpPr>
          <p:cNvPr id="127" name="Google Shape;127;p22"/>
          <p:cNvSpPr txBox="1"/>
          <p:nvPr>
            <p:ph idx="20" type="subTitle"/>
          </p:nvPr>
        </p:nvSpPr>
        <p:spPr>
          <a:xfrm>
            <a:off x="3342325" y="3794775"/>
            <a:ext cx="2595600" cy="36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600"/>
              <a:buNone/>
              <a:defRPr sz="16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p:txBody>
      </p:sp>
      <p:sp>
        <p:nvSpPr>
          <p:cNvPr id="128" name="Google Shape;128;p22"/>
          <p:cNvSpPr txBox="1"/>
          <p:nvPr>
            <p:ph idx="21" type="subTitle"/>
          </p:nvPr>
        </p:nvSpPr>
        <p:spPr>
          <a:xfrm>
            <a:off x="6063950" y="3794775"/>
            <a:ext cx="2595600" cy="36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600"/>
              <a:buNone/>
              <a:defRPr sz="16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2">
    <p:spTree>
      <p:nvGrpSpPr>
        <p:cNvPr id="129" name="Shape 129"/>
        <p:cNvGrpSpPr/>
        <p:nvPr/>
      </p:nvGrpSpPr>
      <p:grpSpPr>
        <a:xfrm>
          <a:off x="0" y="0"/>
          <a:ext cx="0" cy="0"/>
          <a:chOff x="0" y="0"/>
          <a:chExt cx="0" cy="0"/>
        </a:xfrm>
      </p:grpSpPr>
      <p:sp>
        <p:nvSpPr>
          <p:cNvPr id="130" name="Google Shape;130;p23"/>
          <p:cNvSpPr/>
          <p:nvPr/>
        </p:nvSpPr>
        <p:spPr>
          <a:xfrm flipH="1" rot="10800000">
            <a:off x="0" y="0"/>
            <a:ext cx="2190300" cy="12537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3"/>
          <p:cNvSpPr txBox="1"/>
          <p:nvPr>
            <p:ph type="title"/>
          </p:nvPr>
        </p:nvSpPr>
        <p:spPr>
          <a:xfrm>
            <a:off x="540000" y="491400"/>
            <a:ext cx="81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
        <p:nvSpPr>
          <p:cNvPr id="132" name="Google Shape;132;p23"/>
          <p:cNvSpPr txBox="1"/>
          <p:nvPr>
            <p:ph idx="1" type="subTitle"/>
          </p:nvPr>
        </p:nvSpPr>
        <p:spPr>
          <a:xfrm>
            <a:off x="821150" y="3850150"/>
            <a:ext cx="19707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33" name="Google Shape;133;p23"/>
          <p:cNvSpPr txBox="1"/>
          <p:nvPr>
            <p:ph idx="2" type="subTitle"/>
          </p:nvPr>
        </p:nvSpPr>
        <p:spPr>
          <a:xfrm>
            <a:off x="6719376" y="3850150"/>
            <a:ext cx="19707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34" name="Google Shape;134;p23"/>
          <p:cNvSpPr txBox="1"/>
          <p:nvPr>
            <p:ph idx="3" type="subTitle"/>
          </p:nvPr>
        </p:nvSpPr>
        <p:spPr>
          <a:xfrm>
            <a:off x="6719376" y="2161650"/>
            <a:ext cx="19707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35" name="Google Shape;135;p23"/>
          <p:cNvSpPr txBox="1"/>
          <p:nvPr>
            <p:ph idx="4" type="subTitle"/>
          </p:nvPr>
        </p:nvSpPr>
        <p:spPr>
          <a:xfrm>
            <a:off x="821150" y="2161650"/>
            <a:ext cx="19707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36" name="Google Shape;136;p23"/>
          <p:cNvSpPr txBox="1"/>
          <p:nvPr>
            <p:ph idx="5" type="subTitle"/>
          </p:nvPr>
        </p:nvSpPr>
        <p:spPr>
          <a:xfrm>
            <a:off x="821138" y="1826925"/>
            <a:ext cx="1603500" cy="306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600"/>
              <a:buFont typeface="Be Vietnam"/>
              <a:buNone/>
              <a:defRPr sz="2200">
                <a:solidFill>
                  <a:schemeClr val="dk1"/>
                </a:solidFill>
                <a:latin typeface="Be Vietnam"/>
                <a:ea typeface="Be Vietnam"/>
                <a:cs typeface="Be Vietnam"/>
                <a:sym typeface="Be Vietnam"/>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137" name="Google Shape;137;p23"/>
          <p:cNvSpPr txBox="1"/>
          <p:nvPr>
            <p:ph idx="6" type="subTitle"/>
          </p:nvPr>
        </p:nvSpPr>
        <p:spPr>
          <a:xfrm>
            <a:off x="821138" y="3520300"/>
            <a:ext cx="1603500" cy="306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Font typeface="Be Vietnam"/>
              <a:buNone/>
              <a:defRPr sz="2200">
                <a:solidFill>
                  <a:schemeClr val="dk1"/>
                </a:solidFill>
                <a:latin typeface="Be Vietnam"/>
                <a:ea typeface="Be Vietnam"/>
                <a:cs typeface="Be Vietnam"/>
                <a:sym typeface="Be Vietnam"/>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38" name="Google Shape;138;p23"/>
          <p:cNvSpPr txBox="1"/>
          <p:nvPr>
            <p:ph idx="7" type="subTitle"/>
          </p:nvPr>
        </p:nvSpPr>
        <p:spPr>
          <a:xfrm>
            <a:off x="6719363" y="3520300"/>
            <a:ext cx="1603500" cy="306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Font typeface="Be Vietnam"/>
              <a:buNone/>
              <a:defRPr sz="2200">
                <a:solidFill>
                  <a:schemeClr val="dk1"/>
                </a:solidFill>
                <a:latin typeface="Be Vietnam"/>
                <a:ea typeface="Be Vietnam"/>
                <a:cs typeface="Be Vietnam"/>
                <a:sym typeface="Be Vietnam"/>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39" name="Google Shape;139;p23"/>
          <p:cNvSpPr txBox="1"/>
          <p:nvPr>
            <p:ph idx="8" type="subTitle"/>
          </p:nvPr>
        </p:nvSpPr>
        <p:spPr>
          <a:xfrm>
            <a:off x="6719363" y="1826925"/>
            <a:ext cx="1603500" cy="306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Font typeface="Be Vietnam"/>
              <a:buNone/>
              <a:defRPr sz="2200">
                <a:solidFill>
                  <a:schemeClr val="dk1"/>
                </a:solidFill>
                <a:latin typeface="Be Vietnam"/>
                <a:ea typeface="Be Vietnam"/>
                <a:cs typeface="Be Vietnam"/>
                <a:sym typeface="Be Vietnam"/>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9">
    <p:spTree>
      <p:nvGrpSpPr>
        <p:cNvPr id="140" name="Shape 140"/>
        <p:cNvGrpSpPr/>
        <p:nvPr/>
      </p:nvGrpSpPr>
      <p:grpSpPr>
        <a:xfrm>
          <a:off x="0" y="0"/>
          <a:ext cx="0" cy="0"/>
          <a:chOff x="0" y="0"/>
          <a:chExt cx="0" cy="0"/>
        </a:xfrm>
      </p:grpSpPr>
      <p:sp>
        <p:nvSpPr>
          <p:cNvPr id="141" name="Google Shape;141;p24"/>
          <p:cNvSpPr/>
          <p:nvPr/>
        </p:nvSpPr>
        <p:spPr>
          <a:xfrm rot="-5400545">
            <a:off x="-414952" y="1101875"/>
            <a:ext cx="15125400" cy="4392600"/>
          </a:xfrm>
          <a:prstGeom prst="triangle">
            <a:avLst>
              <a:gd fmla="val 75868"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4"/>
          <p:cNvSpPr/>
          <p:nvPr/>
        </p:nvSpPr>
        <p:spPr>
          <a:xfrm flipH="1" rot="5400501">
            <a:off x="-2566725" y="1315675"/>
            <a:ext cx="8231700" cy="3098100"/>
          </a:xfrm>
          <a:prstGeom prst="triangle">
            <a:avLst>
              <a:gd fmla="val 3337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4"/>
          <p:cNvSpPr/>
          <p:nvPr/>
        </p:nvSpPr>
        <p:spPr>
          <a:xfrm flipH="1">
            <a:off x="1529425" y="1821047"/>
            <a:ext cx="568200" cy="303900"/>
          </a:xfrm>
          <a:prstGeom prst="triangle">
            <a:avLst>
              <a:gd fmla="val 79071"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4"/>
          <p:cNvSpPr/>
          <p:nvPr/>
        </p:nvSpPr>
        <p:spPr>
          <a:xfrm flipH="1" rot="1735613">
            <a:off x="2922573" y="374063"/>
            <a:ext cx="862737" cy="359862"/>
          </a:xfrm>
          <a:prstGeom prst="triangle">
            <a:avLst>
              <a:gd fmla="val 4077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4"/>
          <p:cNvSpPr/>
          <p:nvPr/>
        </p:nvSpPr>
        <p:spPr>
          <a:xfrm flipH="1">
            <a:off x="6486290" y="455813"/>
            <a:ext cx="862800" cy="360000"/>
          </a:xfrm>
          <a:prstGeom prst="triangle">
            <a:avLst>
              <a:gd fmla="val 79071"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4"/>
          <p:cNvSpPr/>
          <p:nvPr/>
        </p:nvSpPr>
        <p:spPr>
          <a:xfrm flipH="1" rot="-2872435">
            <a:off x="6482459" y="4144893"/>
            <a:ext cx="579637" cy="241921"/>
          </a:xfrm>
          <a:prstGeom prst="triangle">
            <a:avLst>
              <a:gd fmla="val 4077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4"/>
          <p:cNvSpPr/>
          <p:nvPr/>
        </p:nvSpPr>
        <p:spPr>
          <a:xfrm flipH="1" rot="10423910">
            <a:off x="4282111" y="3798039"/>
            <a:ext cx="579766" cy="242044"/>
          </a:xfrm>
          <a:prstGeom prst="triangle">
            <a:avLst>
              <a:gd fmla="val 4077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4"/>
          <p:cNvSpPr/>
          <p:nvPr/>
        </p:nvSpPr>
        <p:spPr>
          <a:xfrm rot="9168373">
            <a:off x="8331016" y="3196130"/>
            <a:ext cx="489058" cy="204076"/>
          </a:xfrm>
          <a:prstGeom prst="triangle">
            <a:avLst>
              <a:gd fmla="val 4889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4"/>
          <p:cNvSpPr/>
          <p:nvPr/>
        </p:nvSpPr>
        <p:spPr>
          <a:xfrm flipH="1" rot="10800000">
            <a:off x="1418050" y="4633849"/>
            <a:ext cx="321600" cy="171900"/>
          </a:xfrm>
          <a:prstGeom prst="triangle">
            <a:avLst>
              <a:gd fmla="val 44091"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4"/>
          <p:cNvSpPr txBox="1"/>
          <p:nvPr>
            <p:ph type="title"/>
          </p:nvPr>
        </p:nvSpPr>
        <p:spPr>
          <a:xfrm>
            <a:off x="3264900" y="1730575"/>
            <a:ext cx="2478900" cy="572700"/>
          </a:xfrm>
          <a:prstGeom prst="rect">
            <a:avLst/>
          </a:prstGeom>
        </p:spPr>
        <p:txBody>
          <a:bodyPr anchorCtr="0" anchor="t" bIns="91425" lIns="91425" spcFirstLastPara="1" rIns="91425" wrap="square" tIns="91425">
            <a:noAutofit/>
          </a:bodyPr>
          <a:lstStyle>
            <a:lvl1pPr lvl="0" rtl="0" algn="l">
              <a:spcBef>
                <a:spcPts val="0"/>
              </a:spcBef>
              <a:spcAft>
                <a:spcPts val="0"/>
              </a:spcAft>
              <a:buSzPts val="4100"/>
              <a:buNone/>
              <a:defRPr sz="3600"/>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
        <p:nvSpPr>
          <p:cNvPr id="151" name="Google Shape;151;p24"/>
          <p:cNvSpPr txBox="1"/>
          <p:nvPr>
            <p:ph idx="1" type="subTitle"/>
          </p:nvPr>
        </p:nvSpPr>
        <p:spPr>
          <a:xfrm>
            <a:off x="616200" y="3310875"/>
            <a:ext cx="2051700" cy="79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152" name="Google Shape;152;p24"/>
          <p:cNvSpPr txBox="1"/>
          <p:nvPr>
            <p:ph idx="2" type="subTitle"/>
          </p:nvPr>
        </p:nvSpPr>
        <p:spPr>
          <a:xfrm>
            <a:off x="3264900" y="2349588"/>
            <a:ext cx="2051700" cy="79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153" name="Google Shape;153;p24"/>
          <p:cNvSpPr txBox="1"/>
          <p:nvPr>
            <p:ph idx="3" type="subTitle"/>
          </p:nvPr>
        </p:nvSpPr>
        <p:spPr>
          <a:xfrm>
            <a:off x="6257690" y="1433325"/>
            <a:ext cx="2051700" cy="79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154" name="Google Shape;154;p24"/>
          <p:cNvSpPr txBox="1"/>
          <p:nvPr>
            <p:ph idx="4" type="title"/>
          </p:nvPr>
        </p:nvSpPr>
        <p:spPr>
          <a:xfrm>
            <a:off x="6257700" y="815825"/>
            <a:ext cx="2478900" cy="572700"/>
          </a:xfrm>
          <a:prstGeom prst="rect">
            <a:avLst/>
          </a:prstGeom>
        </p:spPr>
        <p:txBody>
          <a:bodyPr anchorCtr="0" anchor="t" bIns="91425" lIns="91425" spcFirstLastPara="1" rIns="91425" wrap="square" tIns="91425">
            <a:noAutofit/>
          </a:bodyPr>
          <a:lstStyle>
            <a:lvl1pPr lvl="0" rtl="0" algn="l">
              <a:spcBef>
                <a:spcPts val="0"/>
              </a:spcBef>
              <a:spcAft>
                <a:spcPts val="0"/>
              </a:spcAft>
              <a:buSzPts val="4100"/>
              <a:buNone/>
              <a:defRPr sz="3600"/>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
        <p:nvSpPr>
          <p:cNvPr id="155" name="Google Shape;155;p24"/>
          <p:cNvSpPr txBox="1"/>
          <p:nvPr>
            <p:ph idx="5" type="title"/>
          </p:nvPr>
        </p:nvSpPr>
        <p:spPr>
          <a:xfrm>
            <a:off x="616200" y="2695775"/>
            <a:ext cx="2478900" cy="572700"/>
          </a:xfrm>
          <a:prstGeom prst="rect">
            <a:avLst/>
          </a:prstGeom>
        </p:spPr>
        <p:txBody>
          <a:bodyPr anchorCtr="0" anchor="t" bIns="91425" lIns="91425" spcFirstLastPara="1" rIns="91425" wrap="square" tIns="91425">
            <a:noAutofit/>
          </a:bodyPr>
          <a:lstStyle>
            <a:lvl1pPr lvl="0" rtl="0" algn="l">
              <a:spcBef>
                <a:spcPts val="0"/>
              </a:spcBef>
              <a:spcAft>
                <a:spcPts val="0"/>
              </a:spcAft>
              <a:buSzPts val="4100"/>
              <a:buNone/>
              <a:defRPr sz="3600"/>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16">
    <p:spTree>
      <p:nvGrpSpPr>
        <p:cNvPr id="156" name="Shape 156"/>
        <p:cNvGrpSpPr/>
        <p:nvPr/>
      </p:nvGrpSpPr>
      <p:grpSpPr>
        <a:xfrm>
          <a:off x="0" y="0"/>
          <a:ext cx="0" cy="0"/>
          <a:chOff x="0" y="0"/>
          <a:chExt cx="0" cy="0"/>
        </a:xfrm>
      </p:grpSpPr>
      <p:sp>
        <p:nvSpPr>
          <p:cNvPr id="157" name="Google Shape;157;p25"/>
          <p:cNvSpPr txBox="1"/>
          <p:nvPr>
            <p:ph type="title"/>
          </p:nvPr>
        </p:nvSpPr>
        <p:spPr>
          <a:xfrm>
            <a:off x="752200" y="491400"/>
            <a:ext cx="7767600" cy="1998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
        <p:nvSpPr>
          <p:cNvPr id="158" name="Google Shape;158;p25"/>
          <p:cNvSpPr txBox="1"/>
          <p:nvPr>
            <p:ph idx="1" type="subTitle"/>
          </p:nvPr>
        </p:nvSpPr>
        <p:spPr>
          <a:xfrm>
            <a:off x="4946704" y="3425100"/>
            <a:ext cx="3573000" cy="984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1600"/>
              </a:spcBef>
              <a:spcAft>
                <a:spcPts val="0"/>
              </a:spcAft>
              <a:buSzPts val="1600"/>
              <a:buNone/>
              <a:defRPr sz="1600"/>
            </a:lvl3pPr>
            <a:lvl4pPr lvl="3" rtl="0" algn="ctr">
              <a:spcBef>
                <a:spcPts val="1600"/>
              </a:spcBef>
              <a:spcAft>
                <a:spcPts val="0"/>
              </a:spcAft>
              <a:buSzPts val="1600"/>
              <a:buNone/>
              <a:defRPr sz="1600"/>
            </a:lvl4pPr>
            <a:lvl5pPr lvl="4" rtl="0" algn="ctr">
              <a:spcBef>
                <a:spcPts val="1600"/>
              </a:spcBef>
              <a:spcAft>
                <a:spcPts val="0"/>
              </a:spcAft>
              <a:buSzPts val="1600"/>
              <a:buNone/>
              <a:defRPr sz="1600"/>
            </a:lvl5pPr>
            <a:lvl6pPr lvl="5" rtl="0" algn="ctr">
              <a:spcBef>
                <a:spcPts val="1600"/>
              </a:spcBef>
              <a:spcAft>
                <a:spcPts val="0"/>
              </a:spcAft>
              <a:buSzPts val="1600"/>
              <a:buNone/>
              <a:defRPr sz="1600"/>
            </a:lvl6pPr>
            <a:lvl7pPr lvl="6" rtl="0" algn="ctr">
              <a:spcBef>
                <a:spcPts val="1600"/>
              </a:spcBef>
              <a:spcAft>
                <a:spcPts val="0"/>
              </a:spcAft>
              <a:buSzPts val="1600"/>
              <a:buNone/>
              <a:defRPr sz="1600"/>
            </a:lvl7pPr>
            <a:lvl8pPr lvl="7" rtl="0" algn="ctr">
              <a:spcBef>
                <a:spcPts val="1600"/>
              </a:spcBef>
              <a:spcAft>
                <a:spcPts val="0"/>
              </a:spcAft>
              <a:buSzPts val="1600"/>
              <a:buNone/>
              <a:defRPr sz="1600"/>
            </a:lvl8pPr>
            <a:lvl9pPr lvl="8" rtl="0" algn="ctr">
              <a:spcBef>
                <a:spcPts val="1600"/>
              </a:spcBef>
              <a:spcAft>
                <a:spcPts val="1600"/>
              </a:spcAft>
              <a:buSzPts val="1600"/>
              <a:buNone/>
              <a:defRPr sz="16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ix Column 3">
  <p:cSld name="CUSTOM_11">
    <p:spTree>
      <p:nvGrpSpPr>
        <p:cNvPr id="159" name="Shape 159"/>
        <p:cNvGrpSpPr/>
        <p:nvPr/>
      </p:nvGrpSpPr>
      <p:grpSpPr>
        <a:xfrm>
          <a:off x="0" y="0"/>
          <a:ext cx="0" cy="0"/>
          <a:chOff x="0" y="0"/>
          <a:chExt cx="0" cy="0"/>
        </a:xfrm>
      </p:grpSpPr>
      <p:sp>
        <p:nvSpPr>
          <p:cNvPr id="160" name="Google Shape;160;p26"/>
          <p:cNvSpPr/>
          <p:nvPr/>
        </p:nvSpPr>
        <p:spPr>
          <a:xfrm flipH="1" rot="10800000">
            <a:off x="0" y="0"/>
            <a:ext cx="2190300" cy="12537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6"/>
          <p:cNvSpPr/>
          <p:nvPr/>
        </p:nvSpPr>
        <p:spPr>
          <a:xfrm flipH="1" rot="-5400000">
            <a:off x="6596700" y="1293600"/>
            <a:ext cx="3840900" cy="12537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6"/>
          <p:cNvSpPr txBox="1"/>
          <p:nvPr>
            <p:ph idx="1" type="subTitle"/>
          </p:nvPr>
        </p:nvSpPr>
        <p:spPr>
          <a:xfrm>
            <a:off x="2262975" y="1477125"/>
            <a:ext cx="4590600" cy="102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63" name="Google Shape;163;p26"/>
          <p:cNvSpPr txBox="1"/>
          <p:nvPr>
            <p:ph type="title"/>
          </p:nvPr>
        </p:nvSpPr>
        <p:spPr>
          <a:xfrm>
            <a:off x="540000" y="491400"/>
            <a:ext cx="81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
        <p:nvSpPr>
          <p:cNvPr id="164" name="Google Shape;164;p26"/>
          <p:cNvSpPr txBox="1"/>
          <p:nvPr>
            <p:ph idx="2" type="subTitle"/>
          </p:nvPr>
        </p:nvSpPr>
        <p:spPr>
          <a:xfrm>
            <a:off x="1301249" y="3125975"/>
            <a:ext cx="1573500" cy="381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2200">
                <a:solidFill>
                  <a:schemeClr val="dk1"/>
                </a:solidFill>
                <a:latin typeface="Be Vietnam"/>
                <a:ea typeface="Be Vietnam"/>
                <a:cs typeface="Be Vietnam"/>
                <a:sym typeface="Be Vietnam"/>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65" name="Google Shape;165;p26"/>
          <p:cNvSpPr txBox="1"/>
          <p:nvPr>
            <p:ph idx="3" type="subTitle"/>
          </p:nvPr>
        </p:nvSpPr>
        <p:spPr>
          <a:xfrm>
            <a:off x="4125473" y="3125975"/>
            <a:ext cx="1573500" cy="381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2200">
                <a:solidFill>
                  <a:schemeClr val="dk1"/>
                </a:solidFill>
                <a:latin typeface="Be Vietnam"/>
                <a:ea typeface="Be Vietnam"/>
                <a:cs typeface="Be Vietnam"/>
                <a:sym typeface="Be Vietnam"/>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66" name="Google Shape;166;p26"/>
          <p:cNvSpPr txBox="1"/>
          <p:nvPr>
            <p:ph idx="4" type="subTitle"/>
          </p:nvPr>
        </p:nvSpPr>
        <p:spPr>
          <a:xfrm>
            <a:off x="6838451" y="3125975"/>
            <a:ext cx="1573500" cy="381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2200">
                <a:solidFill>
                  <a:schemeClr val="dk1"/>
                </a:solidFill>
                <a:latin typeface="Be Vietnam"/>
                <a:ea typeface="Be Vietnam"/>
                <a:cs typeface="Be Vietnam"/>
                <a:sym typeface="Be Vietnam"/>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67" name="Google Shape;167;p26"/>
          <p:cNvSpPr txBox="1"/>
          <p:nvPr>
            <p:ph idx="5" type="subTitle"/>
          </p:nvPr>
        </p:nvSpPr>
        <p:spPr>
          <a:xfrm>
            <a:off x="1301249" y="4104300"/>
            <a:ext cx="1573500" cy="381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2200">
                <a:solidFill>
                  <a:schemeClr val="dk1"/>
                </a:solidFill>
                <a:latin typeface="Be Vietnam"/>
                <a:ea typeface="Be Vietnam"/>
                <a:cs typeface="Be Vietnam"/>
                <a:sym typeface="Be Vietnam"/>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68" name="Google Shape;168;p26"/>
          <p:cNvSpPr txBox="1"/>
          <p:nvPr>
            <p:ph idx="6" type="subTitle"/>
          </p:nvPr>
        </p:nvSpPr>
        <p:spPr>
          <a:xfrm>
            <a:off x="4125473" y="4104300"/>
            <a:ext cx="1573500" cy="381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2200">
                <a:solidFill>
                  <a:schemeClr val="dk1"/>
                </a:solidFill>
                <a:latin typeface="Be Vietnam"/>
                <a:ea typeface="Be Vietnam"/>
                <a:cs typeface="Be Vietnam"/>
                <a:sym typeface="Be Vietnam"/>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69" name="Google Shape;169;p26"/>
          <p:cNvSpPr txBox="1"/>
          <p:nvPr>
            <p:ph idx="7" type="subTitle"/>
          </p:nvPr>
        </p:nvSpPr>
        <p:spPr>
          <a:xfrm>
            <a:off x="6838451" y="4104300"/>
            <a:ext cx="1573500" cy="381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2200">
                <a:solidFill>
                  <a:schemeClr val="dk1"/>
                </a:solidFill>
                <a:latin typeface="Be Vietnam"/>
                <a:ea typeface="Be Vietnam"/>
                <a:cs typeface="Be Vietnam"/>
                <a:sym typeface="Be Vietnam"/>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10">
    <p:spTree>
      <p:nvGrpSpPr>
        <p:cNvPr id="170" name="Shape 170"/>
        <p:cNvGrpSpPr/>
        <p:nvPr/>
      </p:nvGrpSpPr>
      <p:grpSpPr>
        <a:xfrm>
          <a:off x="0" y="0"/>
          <a:ext cx="0" cy="0"/>
          <a:chOff x="0" y="0"/>
          <a:chExt cx="0" cy="0"/>
        </a:xfrm>
      </p:grpSpPr>
      <p:sp>
        <p:nvSpPr>
          <p:cNvPr id="171" name="Google Shape;171;p27"/>
          <p:cNvSpPr/>
          <p:nvPr/>
        </p:nvSpPr>
        <p:spPr>
          <a:xfrm>
            <a:off x="-7075" y="3399049"/>
            <a:ext cx="3084600" cy="1765800"/>
          </a:xfrm>
          <a:prstGeom prst="rtTriangl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7"/>
          <p:cNvSpPr/>
          <p:nvPr/>
        </p:nvSpPr>
        <p:spPr>
          <a:xfrm flipH="1">
            <a:off x="1371600" y="715319"/>
            <a:ext cx="7772400" cy="4449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7"/>
          <p:cNvSpPr txBox="1"/>
          <p:nvPr>
            <p:ph type="title"/>
          </p:nvPr>
        </p:nvSpPr>
        <p:spPr>
          <a:xfrm>
            <a:off x="616200" y="720000"/>
            <a:ext cx="5261700" cy="24903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4100"/>
              <a:buNone/>
              <a:defRPr sz="8000"/>
            </a:lvl1pPr>
            <a:lvl2pPr lvl="1" rtl="0">
              <a:spcBef>
                <a:spcPts val="0"/>
              </a:spcBef>
              <a:spcAft>
                <a:spcPts val="0"/>
              </a:spcAft>
              <a:buSzPts val="4100"/>
              <a:buNone/>
              <a:defRPr>
                <a:latin typeface="Catamaran"/>
                <a:ea typeface="Catamaran"/>
                <a:cs typeface="Catamaran"/>
                <a:sym typeface="Catamaran"/>
              </a:defRPr>
            </a:lvl2pPr>
            <a:lvl3pPr lvl="2" rtl="0">
              <a:spcBef>
                <a:spcPts val="0"/>
              </a:spcBef>
              <a:spcAft>
                <a:spcPts val="0"/>
              </a:spcAft>
              <a:buSzPts val="4100"/>
              <a:buNone/>
              <a:defRPr>
                <a:latin typeface="Catamaran"/>
                <a:ea typeface="Catamaran"/>
                <a:cs typeface="Catamaran"/>
                <a:sym typeface="Catamaran"/>
              </a:defRPr>
            </a:lvl3pPr>
            <a:lvl4pPr lvl="3" rtl="0">
              <a:spcBef>
                <a:spcPts val="0"/>
              </a:spcBef>
              <a:spcAft>
                <a:spcPts val="0"/>
              </a:spcAft>
              <a:buSzPts val="4100"/>
              <a:buNone/>
              <a:defRPr>
                <a:latin typeface="Catamaran"/>
                <a:ea typeface="Catamaran"/>
                <a:cs typeface="Catamaran"/>
                <a:sym typeface="Catamaran"/>
              </a:defRPr>
            </a:lvl4pPr>
            <a:lvl5pPr lvl="4" rtl="0">
              <a:spcBef>
                <a:spcPts val="0"/>
              </a:spcBef>
              <a:spcAft>
                <a:spcPts val="0"/>
              </a:spcAft>
              <a:buSzPts val="4100"/>
              <a:buNone/>
              <a:defRPr>
                <a:latin typeface="Catamaran"/>
                <a:ea typeface="Catamaran"/>
                <a:cs typeface="Catamaran"/>
                <a:sym typeface="Catamaran"/>
              </a:defRPr>
            </a:lvl5pPr>
            <a:lvl6pPr lvl="5" rtl="0">
              <a:spcBef>
                <a:spcPts val="0"/>
              </a:spcBef>
              <a:spcAft>
                <a:spcPts val="0"/>
              </a:spcAft>
              <a:buSzPts val="4100"/>
              <a:buNone/>
              <a:defRPr>
                <a:latin typeface="Catamaran"/>
                <a:ea typeface="Catamaran"/>
                <a:cs typeface="Catamaran"/>
                <a:sym typeface="Catamaran"/>
              </a:defRPr>
            </a:lvl6pPr>
            <a:lvl7pPr lvl="6" rtl="0">
              <a:spcBef>
                <a:spcPts val="0"/>
              </a:spcBef>
              <a:spcAft>
                <a:spcPts val="0"/>
              </a:spcAft>
              <a:buSzPts val="4100"/>
              <a:buNone/>
              <a:defRPr>
                <a:latin typeface="Catamaran"/>
                <a:ea typeface="Catamaran"/>
                <a:cs typeface="Catamaran"/>
                <a:sym typeface="Catamaran"/>
              </a:defRPr>
            </a:lvl7pPr>
            <a:lvl8pPr lvl="7" rtl="0">
              <a:spcBef>
                <a:spcPts val="0"/>
              </a:spcBef>
              <a:spcAft>
                <a:spcPts val="0"/>
              </a:spcAft>
              <a:buSzPts val="4100"/>
              <a:buNone/>
              <a:defRPr>
                <a:latin typeface="Catamaran"/>
                <a:ea typeface="Catamaran"/>
                <a:cs typeface="Catamaran"/>
                <a:sym typeface="Catamaran"/>
              </a:defRPr>
            </a:lvl8pPr>
            <a:lvl9pPr lvl="8" rtl="0">
              <a:spcBef>
                <a:spcPts val="0"/>
              </a:spcBef>
              <a:spcAft>
                <a:spcPts val="0"/>
              </a:spcAft>
              <a:buSzPts val="4100"/>
              <a:buNone/>
              <a:defRPr>
                <a:latin typeface="Catamaran"/>
                <a:ea typeface="Catamaran"/>
                <a:cs typeface="Catamaran"/>
                <a:sym typeface="Catamaran"/>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9">
    <p:spTree>
      <p:nvGrpSpPr>
        <p:cNvPr id="174" name="Shape 174"/>
        <p:cNvGrpSpPr/>
        <p:nvPr/>
      </p:nvGrpSpPr>
      <p:grpSpPr>
        <a:xfrm>
          <a:off x="0" y="0"/>
          <a:ext cx="0" cy="0"/>
          <a:chOff x="0" y="0"/>
          <a:chExt cx="0" cy="0"/>
        </a:xfrm>
      </p:grpSpPr>
      <p:sp>
        <p:nvSpPr>
          <p:cNvPr id="175" name="Google Shape;175;p28"/>
          <p:cNvSpPr/>
          <p:nvPr/>
        </p:nvSpPr>
        <p:spPr>
          <a:xfrm rot="5399455">
            <a:off x="-5456102" y="1101875"/>
            <a:ext cx="15125400" cy="4392600"/>
          </a:xfrm>
          <a:prstGeom prst="triangle">
            <a:avLst>
              <a:gd fmla="val 75868"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8"/>
          <p:cNvSpPr/>
          <p:nvPr/>
        </p:nvSpPr>
        <p:spPr>
          <a:xfrm flipH="1" rot="7927565">
            <a:off x="2252299" y="2285486"/>
            <a:ext cx="579637" cy="241921"/>
          </a:xfrm>
          <a:prstGeom prst="triangle">
            <a:avLst>
              <a:gd fmla="val 4077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8"/>
          <p:cNvSpPr/>
          <p:nvPr/>
        </p:nvSpPr>
        <p:spPr>
          <a:xfrm rot="-1631627">
            <a:off x="295472" y="931618"/>
            <a:ext cx="489058" cy="204076"/>
          </a:xfrm>
          <a:prstGeom prst="triangle">
            <a:avLst>
              <a:gd fmla="val 4889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8"/>
          <p:cNvSpPr/>
          <p:nvPr/>
        </p:nvSpPr>
        <p:spPr>
          <a:xfrm flipH="1" rot="-5399499">
            <a:off x="3783294" y="1696675"/>
            <a:ext cx="8231700" cy="3098100"/>
          </a:xfrm>
          <a:prstGeom prst="triangle">
            <a:avLst>
              <a:gd fmla="val 3337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8"/>
          <p:cNvSpPr/>
          <p:nvPr/>
        </p:nvSpPr>
        <p:spPr>
          <a:xfrm flipH="1" rot="10800000">
            <a:off x="7043794" y="3484328"/>
            <a:ext cx="568200" cy="303900"/>
          </a:xfrm>
          <a:prstGeom prst="triangle">
            <a:avLst>
              <a:gd fmla="val 79071"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8"/>
          <p:cNvSpPr/>
          <p:nvPr/>
        </p:nvSpPr>
        <p:spPr>
          <a:xfrm flipH="1" rot="-9064387">
            <a:off x="5647909" y="4453399"/>
            <a:ext cx="862737" cy="359862"/>
          </a:xfrm>
          <a:prstGeom prst="triangle">
            <a:avLst>
              <a:gd fmla="val 4077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8"/>
          <p:cNvSpPr/>
          <p:nvPr/>
        </p:nvSpPr>
        <p:spPr>
          <a:xfrm flipH="1">
            <a:off x="7708619" y="1304701"/>
            <a:ext cx="321600" cy="171900"/>
          </a:xfrm>
          <a:prstGeom prst="triangle">
            <a:avLst>
              <a:gd fmla="val 44091"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8"/>
          <p:cNvSpPr/>
          <p:nvPr/>
        </p:nvSpPr>
        <p:spPr>
          <a:xfrm flipH="1" rot="-376090">
            <a:off x="4281592" y="1689367"/>
            <a:ext cx="579766" cy="242044"/>
          </a:xfrm>
          <a:prstGeom prst="triangle">
            <a:avLst>
              <a:gd fmla="val 4077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8"/>
          <p:cNvSpPr txBox="1"/>
          <p:nvPr>
            <p:ph type="title"/>
          </p:nvPr>
        </p:nvSpPr>
        <p:spPr>
          <a:xfrm>
            <a:off x="540000" y="491400"/>
            <a:ext cx="8100000" cy="969300"/>
          </a:xfrm>
          <a:prstGeom prst="rect">
            <a:avLst/>
          </a:prstGeom>
        </p:spPr>
        <p:txBody>
          <a:bodyPr anchorCtr="0" anchor="t" bIns="91425" lIns="91425" spcFirstLastPara="1" rIns="91425" wrap="square" tIns="91425">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
        <p:nvSpPr>
          <p:cNvPr id="184" name="Google Shape;184;p28"/>
          <p:cNvSpPr txBox="1"/>
          <p:nvPr>
            <p:ph idx="1" type="subTitle"/>
          </p:nvPr>
        </p:nvSpPr>
        <p:spPr>
          <a:xfrm>
            <a:off x="844800" y="3352200"/>
            <a:ext cx="1914000" cy="105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 Design 2">
  <p:cSld name="CUSTOM_9_1">
    <p:spTree>
      <p:nvGrpSpPr>
        <p:cNvPr id="185" name="Shape 185"/>
        <p:cNvGrpSpPr/>
        <p:nvPr/>
      </p:nvGrpSpPr>
      <p:grpSpPr>
        <a:xfrm>
          <a:off x="0" y="0"/>
          <a:ext cx="0" cy="0"/>
          <a:chOff x="0" y="0"/>
          <a:chExt cx="0" cy="0"/>
        </a:xfrm>
      </p:grpSpPr>
      <p:sp>
        <p:nvSpPr>
          <p:cNvPr id="186" name="Google Shape;186;p29"/>
          <p:cNvSpPr/>
          <p:nvPr/>
        </p:nvSpPr>
        <p:spPr>
          <a:xfrm rot="3599646">
            <a:off x="-1179039" y="2803579"/>
            <a:ext cx="6183096" cy="2327088"/>
          </a:xfrm>
          <a:prstGeom prst="triangle">
            <a:avLst>
              <a:gd fmla="val 52282"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9"/>
          <p:cNvSpPr/>
          <p:nvPr/>
        </p:nvSpPr>
        <p:spPr>
          <a:xfrm flipH="1" rot="-10799393">
            <a:off x="1464075" y="-3417"/>
            <a:ext cx="8496300" cy="1998000"/>
          </a:xfrm>
          <a:prstGeom prst="triangle">
            <a:avLst>
              <a:gd fmla="val 75868"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9"/>
          <p:cNvSpPr/>
          <p:nvPr/>
        </p:nvSpPr>
        <p:spPr>
          <a:xfrm rot="8271839">
            <a:off x="8029111" y="2669652"/>
            <a:ext cx="386351" cy="161422"/>
          </a:xfrm>
          <a:prstGeom prst="triangle">
            <a:avLst>
              <a:gd fmla="val 4077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9"/>
          <p:cNvSpPr/>
          <p:nvPr/>
        </p:nvSpPr>
        <p:spPr>
          <a:xfrm rot="5400000">
            <a:off x="451794" y="894324"/>
            <a:ext cx="378900" cy="202500"/>
          </a:xfrm>
          <a:prstGeom prst="triangle">
            <a:avLst>
              <a:gd fmla="val 79071"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9"/>
          <p:cNvSpPr/>
          <p:nvPr/>
        </p:nvSpPr>
        <p:spPr>
          <a:xfrm rot="3664910">
            <a:off x="2227189" y="1655151"/>
            <a:ext cx="575110" cy="239957"/>
          </a:xfrm>
          <a:prstGeom prst="triangle">
            <a:avLst>
              <a:gd fmla="val 4077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9"/>
          <p:cNvSpPr/>
          <p:nvPr/>
        </p:nvSpPr>
        <p:spPr>
          <a:xfrm rot="-5400000">
            <a:off x="6737501" y="4245443"/>
            <a:ext cx="214500" cy="114600"/>
          </a:xfrm>
          <a:prstGeom prst="triangle">
            <a:avLst>
              <a:gd fmla="val 44091"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9"/>
          <p:cNvSpPr/>
          <p:nvPr/>
        </p:nvSpPr>
        <p:spPr>
          <a:xfrm flipH="1" rot="-3767358">
            <a:off x="7404303" y="1083032"/>
            <a:ext cx="726276" cy="302833"/>
          </a:xfrm>
          <a:prstGeom prst="triangle">
            <a:avLst>
              <a:gd fmla="val 4889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9"/>
          <p:cNvSpPr txBox="1"/>
          <p:nvPr>
            <p:ph type="title"/>
          </p:nvPr>
        </p:nvSpPr>
        <p:spPr>
          <a:xfrm>
            <a:off x="540000" y="491400"/>
            <a:ext cx="8100000" cy="969300"/>
          </a:xfrm>
          <a:prstGeom prst="rect">
            <a:avLst/>
          </a:prstGeom>
        </p:spPr>
        <p:txBody>
          <a:bodyPr anchorCtr="0" anchor="t" bIns="91425" lIns="91425" spcFirstLastPara="1" rIns="91425" wrap="square" tIns="91425">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
        <p:nvSpPr>
          <p:cNvPr id="194" name="Google Shape;194;p29"/>
          <p:cNvSpPr txBox="1"/>
          <p:nvPr>
            <p:ph idx="1" type="subTitle"/>
          </p:nvPr>
        </p:nvSpPr>
        <p:spPr>
          <a:xfrm>
            <a:off x="844800" y="3352200"/>
            <a:ext cx="1914000" cy="105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9_1_1">
    <p:spTree>
      <p:nvGrpSpPr>
        <p:cNvPr id="195" name="Shape 195"/>
        <p:cNvGrpSpPr/>
        <p:nvPr/>
      </p:nvGrpSpPr>
      <p:grpSpPr>
        <a:xfrm>
          <a:off x="0" y="0"/>
          <a:ext cx="0" cy="0"/>
          <a:chOff x="0" y="0"/>
          <a:chExt cx="0" cy="0"/>
        </a:xfrm>
      </p:grpSpPr>
      <p:sp>
        <p:nvSpPr>
          <p:cNvPr id="196" name="Google Shape;196;p30"/>
          <p:cNvSpPr/>
          <p:nvPr/>
        </p:nvSpPr>
        <p:spPr>
          <a:xfrm rot="-1800354">
            <a:off x="-498589" y="-922996"/>
            <a:ext cx="6183096" cy="2327088"/>
          </a:xfrm>
          <a:prstGeom prst="triangle">
            <a:avLst>
              <a:gd fmla="val 52282"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0"/>
          <p:cNvSpPr/>
          <p:nvPr/>
        </p:nvSpPr>
        <p:spPr>
          <a:xfrm>
            <a:off x="7381360" y="719988"/>
            <a:ext cx="378900" cy="202500"/>
          </a:xfrm>
          <a:prstGeom prst="triangle">
            <a:avLst>
              <a:gd fmla="val 79071"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0"/>
          <p:cNvSpPr/>
          <p:nvPr/>
        </p:nvSpPr>
        <p:spPr>
          <a:xfrm rot="-545">
            <a:off x="-3428352" y="2572950"/>
            <a:ext cx="15125400" cy="4392600"/>
          </a:xfrm>
          <a:prstGeom prst="triangle">
            <a:avLst>
              <a:gd fmla="val 75868"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0"/>
          <p:cNvSpPr/>
          <p:nvPr/>
        </p:nvSpPr>
        <p:spPr>
          <a:xfrm flipH="1" rot="2527565">
            <a:off x="7280976" y="2523020"/>
            <a:ext cx="579637" cy="241921"/>
          </a:xfrm>
          <a:prstGeom prst="triangle">
            <a:avLst>
              <a:gd fmla="val 4077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0"/>
          <p:cNvSpPr/>
          <p:nvPr/>
        </p:nvSpPr>
        <p:spPr>
          <a:xfrm rot="-7031627">
            <a:off x="4907401" y="4395684"/>
            <a:ext cx="489058" cy="204076"/>
          </a:xfrm>
          <a:prstGeom prst="triangle">
            <a:avLst>
              <a:gd fmla="val 4889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0"/>
          <p:cNvSpPr txBox="1"/>
          <p:nvPr>
            <p:ph type="title"/>
          </p:nvPr>
        </p:nvSpPr>
        <p:spPr>
          <a:xfrm>
            <a:off x="540000" y="491400"/>
            <a:ext cx="8100000" cy="969300"/>
          </a:xfrm>
          <a:prstGeom prst="rect">
            <a:avLst/>
          </a:prstGeom>
        </p:spPr>
        <p:txBody>
          <a:bodyPr anchorCtr="0" anchor="t" bIns="91425" lIns="91425" spcFirstLastPara="1" rIns="91425" wrap="square" tIns="91425">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
        <p:nvSpPr>
          <p:cNvPr id="202" name="Google Shape;202;p30"/>
          <p:cNvSpPr txBox="1"/>
          <p:nvPr>
            <p:ph idx="1" type="subTitle"/>
          </p:nvPr>
        </p:nvSpPr>
        <p:spPr>
          <a:xfrm>
            <a:off x="6613800" y="3352200"/>
            <a:ext cx="1914000" cy="105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rot="10800000">
            <a:off x="2334300" y="-8250"/>
            <a:ext cx="6809700" cy="38979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flipH="1">
            <a:off x="6953400" y="3889650"/>
            <a:ext cx="2190600" cy="1254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540000" y="491400"/>
            <a:ext cx="81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4100"/>
              <a:buNone/>
              <a:defRPr/>
            </a:lvl1pPr>
            <a:lvl2pPr lvl="1">
              <a:spcBef>
                <a:spcPts val="0"/>
              </a:spcBef>
              <a:spcAft>
                <a:spcPts val="0"/>
              </a:spcAft>
              <a:buSzPts val="4100"/>
              <a:buNone/>
              <a:defRPr/>
            </a:lvl2pPr>
            <a:lvl3pPr lvl="2">
              <a:spcBef>
                <a:spcPts val="0"/>
              </a:spcBef>
              <a:spcAft>
                <a:spcPts val="0"/>
              </a:spcAft>
              <a:buSzPts val="4100"/>
              <a:buNone/>
              <a:defRPr/>
            </a:lvl3pPr>
            <a:lvl4pPr lvl="3">
              <a:spcBef>
                <a:spcPts val="0"/>
              </a:spcBef>
              <a:spcAft>
                <a:spcPts val="0"/>
              </a:spcAft>
              <a:buSzPts val="4100"/>
              <a:buNone/>
              <a:defRPr/>
            </a:lvl4pPr>
            <a:lvl5pPr lvl="4">
              <a:spcBef>
                <a:spcPts val="0"/>
              </a:spcBef>
              <a:spcAft>
                <a:spcPts val="0"/>
              </a:spcAft>
              <a:buSzPts val="4100"/>
              <a:buNone/>
              <a:defRPr/>
            </a:lvl5pPr>
            <a:lvl6pPr lvl="5">
              <a:spcBef>
                <a:spcPts val="0"/>
              </a:spcBef>
              <a:spcAft>
                <a:spcPts val="0"/>
              </a:spcAft>
              <a:buSzPts val="4100"/>
              <a:buNone/>
              <a:defRPr/>
            </a:lvl6pPr>
            <a:lvl7pPr lvl="6">
              <a:spcBef>
                <a:spcPts val="0"/>
              </a:spcBef>
              <a:spcAft>
                <a:spcPts val="0"/>
              </a:spcAft>
              <a:buSzPts val="4100"/>
              <a:buNone/>
              <a:defRPr/>
            </a:lvl7pPr>
            <a:lvl8pPr lvl="7">
              <a:spcBef>
                <a:spcPts val="0"/>
              </a:spcBef>
              <a:spcAft>
                <a:spcPts val="0"/>
              </a:spcAft>
              <a:buSzPts val="4100"/>
              <a:buNone/>
              <a:defRPr/>
            </a:lvl8pPr>
            <a:lvl9pPr lvl="8">
              <a:spcBef>
                <a:spcPts val="0"/>
              </a:spcBef>
              <a:spcAft>
                <a:spcPts val="0"/>
              </a:spcAft>
              <a:buSzPts val="4100"/>
              <a:buNone/>
              <a:defRPr/>
            </a:lvl9pPr>
          </a:lstStyle>
          <a:p/>
        </p:txBody>
      </p:sp>
      <p:sp>
        <p:nvSpPr>
          <p:cNvPr id="23" name="Google Shape;23;p4"/>
          <p:cNvSpPr txBox="1"/>
          <p:nvPr>
            <p:ph idx="1" type="body"/>
          </p:nvPr>
        </p:nvSpPr>
        <p:spPr>
          <a:xfrm>
            <a:off x="622000" y="1357200"/>
            <a:ext cx="7784700" cy="34953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AutoNum type="arabicPeriod"/>
              <a:defRPr sz="1100"/>
            </a:lvl1pPr>
            <a:lvl2pPr indent="-317500" lvl="1" marL="914400" rtl="0">
              <a:spcBef>
                <a:spcPts val="1600"/>
              </a:spcBef>
              <a:spcAft>
                <a:spcPts val="0"/>
              </a:spcAft>
              <a:buSzPts val="1400"/>
              <a:buAutoNum type="alphaLcPeriod"/>
              <a:defRPr/>
            </a:lvl2pPr>
            <a:lvl3pPr indent="-317500" lvl="2" marL="1371600" rtl="0">
              <a:spcBef>
                <a:spcPts val="1600"/>
              </a:spcBef>
              <a:spcAft>
                <a:spcPts val="0"/>
              </a:spcAft>
              <a:buSzPts val="1400"/>
              <a:buAutoNum type="romanLcPeriod"/>
              <a:defRPr/>
            </a:lvl3pPr>
            <a:lvl4pPr indent="-317500" lvl="3" marL="1828800" rtl="0">
              <a:spcBef>
                <a:spcPts val="1600"/>
              </a:spcBef>
              <a:spcAft>
                <a:spcPts val="0"/>
              </a:spcAft>
              <a:buSzPts val="1400"/>
              <a:buAutoNum type="arabicPeriod"/>
              <a:defRPr/>
            </a:lvl4pPr>
            <a:lvl5pPr indent="-317500" lvl="4" marL="2286000" rtl="0">
              <a:spcBef>
                <a:spcPts val="1600"/>
              </a:spcBef>
              <a:spcAft>
                <a:spcPts val="0"/>
              </a:spcAft>
              <a:buSzPts val="1400"/>
              <a:buAutoNum type="alphaLcPeriod"/>
              <a:defRPr/>
            </a:lvl5pPr>
            <a:lvl6pPr indent="-317500" lvl="5" marL="2743200" rtl="0">
              <a:spcBef>
                <a:spcPts val="1600"/>
              </a:spcBef>
              <a:spcAft>
                <a:spcPts val="0"/>
              </a:spcAft>
              <a:buSzPts val="1400"/>
              <a:buAutoNum type="romanLcPeriod"/>
              <a:defRPr/>
            </a:lvl6pPr>
            <a:lvl7pPr indent="-317500" lvl="6" marL="3200400" rtl="0">
              <a:spcBef>
                <a:spcPts val="1600"/>
              </a:spcBef>
              <a:spcAft>
                <a:spcPts val="0"/>
              </a:spcAft>
              <a:buSzPts val="1400"/>
              <a:buAutoNum type="arabicPeriod"/>
              <a:defRPr/>
            </a:lvl7pPr>
            <a:lvl8pPr indent="-317500" lvl="7" marL="3657600" rtl="0">
              <a:spcBef>
                <a:spcPts val="1600"/>
              </a:spcBef>
              <a:spcAft>
                <a:spcPts val="0"/>
              </a:spcAft>
              <a:buSzPts val="1400"/>
              <a:buAutoNum type="alphaLcPeriod"/>
              <a:defRPr/>
            </a:lvl8pPr>
            <a:lvl9pPr indent="-317500" lvl="8" marL="4114800" rtl="0">
              <a:spcBef>
                <a:spcPts val="1600"/>
              </a:spcBef>
              <a:spcAft>
                <a:spcPts val="1600"/>
              </a:spcAft>
              <a:buSzPts val="1400"/>
              <a:buAutoNum type="romanLcPeriod"/>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4">
  <p:cSld name="CUSTOM_8">
    <p:spTree>
      <p:nvGrpSpPr>
        <p:cNvPr id="203" name="Shape 203"/>
        <p:cNvGrpSpPr/>
        <p:nvPr/>
      </p:nvGrpSpPr>
      <p:grpSpPr>
        <a:xfrm>
          <a:off x="0" y="0"/>
          <a:ext cx="0" cy="0"/>
          <a:chOff x="0" y="0"/>
          <a:chExt cx="0" cy="0"/>
        </a:xfrm>
      </p:grpSpPr>
      <p:sp>
        <p:nvSpPr>
          <p:cNvPr id="204" name="Google Shape;204;p31"/>
          <p:cNvSpPr/>
          <p:nvPr/>
        </p:nvSpPr>
        <p:spPr>
          <a:xfrm rot="-5400000">
            <a:off x="5379100" y="1380000"/>
            <a:ext cx="5149500" cy="2380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1"/>
          <p:cNvSpPr/>
          <p:nvPr/>
        </p:nvSpPr>
        <p:spPr>
          <a:xfrm flipH="1" rot="5400454">
            <a:off x="-1715103" y="2314500"/>
            <a:ext cx="4545900" cy="1115100"/>
          </a:xfrm>
          <a:prstGeom prst="triangle">
            <a:avLst>
              <a:gd fmla="val 20943"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1"/>
          <p:cNvSpPr txBox="1"/>
          <p:nvPr>
            <p:ph idx="1" type="subTitle"/>
          </p:nvPr>
        </p:nvSpPr>
        <p:spPr>
          <a:xfrm>
            <a:off x="1054050" y="1544250"/>
            <a:ext cx="2967900" cy="966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gn="ctr">
              <a:spcBef>
                <a:spcPts val="1600"/>
              </a:spcBef>
              <a:spcAft>
                <a:spcPts val="0"/>
              </a:spcAft>
              <a:buSzPts val="1600"/>
              <a:buNone/>
              <a:defRPr sz="1600"/>
            </a:lvl2pPr>
            <a:lvl3pPr lvl="2" algn="ctr">
              <a:spcBef>
                <a:spcPts val="1600"/>
              </a:spcBef>
              <a:spcAft>
                <a:spcPts val="0"/>
              </a:spcAft>
              <a:buSzPts val="1600"/>
              <a:buNone/>
              <a:defRPr sz="1600"/>
            </a:lvl3pPr>
            <a:lvl4pPr lvl="3" algn="ctr">
              <a:spcBef>
                <a:spcPts val="1600"/>
              </a:spcBef>
              <a:spcAft>
                <a:spcPts val="0"/>
              </a:spcAft>
              <a:buSzPts val="1600"/>
              <a:buNone/>
              <a:defRPr sz="1600"/>
            </a:lvl4pPr>
            <a:lvl5pPr lvl="4" algn="ctr">
              <a:spcBef>
                <a:spcPts val="1600"/>
              </a:spcBef>
              <a:spcAft>
                <a:spcPts val="0"/>
              </a:spcAft>
              <a:buSzPts val="1600"/>
              <a:buNone/>
              <a:defRPr sz="1600"/>
            </a:lvl5pPr>
            <a:lvl6pPr lvl="5" algn="ctr">
              <a:spcBef>
                <a:spcPts val="1600"/>
              </a:spcBef>
              <a:spcAft>
                <a:spcPts val="0"/>
              </a:spcAft>
              <a:buSzPts val="1600"/>
              <a:buNone/>
              <a:defRPr sz="1600"/>
            </a:lvl6pPr>
            <a:lvl7pPr lvl="6" algn="ctr">
              <a:spcBef>
                <a:spcPts val="1600"/>
              </a:spcBef>
              <a:spcAft>
                <a:spcPts val="0"/>
              </a:spcAft>
              <a:buSzPts val="1600"/>
              <a:buNone/>
              <a:defRPr sz="1600"/>
            </a:lvl7pPr>
            <a:lvl8pPr lvl="7" algn="ctr">
              <a:spcBef>
                <a:spcPts val="1600"/>
              </a:spcBef>
              <a:spcAft>
                <a:spcPts val="0"/>
              </a:spcAft>
              <a:buSzPts val="1600"/>
              <a:buNone/>
              <a:defRPr sz="1600"/>
            </a:lvl8pPr>
            <a:lvl9pPr lvl="8" algn="ctr">
              <a:spcBef>
                <a:spcPts val="1600"/>
              </a:spcBef>
              <a:spcAft>
                <a:spcPts val="1600"/>
              </a:spcAft>
              <a:buSzPts val="1600"/>
              <a:buNone/>
              <a:defRPr sz="1600"/>
            </a:lvl9pPr>
          </a:lstStyle>
          <a:p/>
        </p:txBody>
      </p:sp>
      <p:sp>
        <p:nvSpPr>
          <p:cNvPr id="207" name="Google Shape;207;p31"/>
          <p:cNvSpPr txBox="1"/>
          <p:nvPr>
            <p:ph type="title"/>
          </p:nvPr>
        </p:nvSpPr>
        <p:spPr>
          <a:xfrm>
            <a:off x="823550" y="491400"/>
            <a:ext cx="7533000" cy="572700"/>
          </a:xfrm>
          <a:prstGeom prst="rect">
            <a:avLst/>
          </a:prstGeom>
        </p:spPr>
        <p:txBody>
          <a:bodyPr anchorCtr="0" anchor="t" bIns="91425" lIns="91425" spcFirstLastPara="1" rIns="91425" wrap="square" tIns="91425">
            <a:noAutofit/>
          </a:bodyPr>
          <a:lstStyle>
            <a:lvl1pPr lvl="0" rtl="0" algn="l">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5">
  <p:cSld name="CUSTOM_8_1">
    <p:spTree>
      <p:nvGrpSpPr>
        <p:cNvPr id="208" name="Shape 208"/>
        <p:cNvGrpSpPr/>
        <p:nvPr/>
      </p:nvGrpSpPr>
      <p:grpSpPr>
        <a:xfrm>
          <a:off x="0" y="0"/>
          <a:ext cx="0" cy="0"/>
          <a:chOff x="0" y="0"/>
          <a:chExt cx="0" cy="0"/>
        </a:xfrm>
      </p:grpSpPr>
      <p:sp>
        <p:nvSpPr>
          <p:cNvPr id="209" name="Google Shape;209;p32"/>
          <p:cNvSpPr/>
          <p:nvPr/>
        </p:nvSpPr>
        <p:spPr>
          <a:xfrm rot="-5400454">
            <a:off x="6313047" y="2314500"/>
            <a:ext cx="4545900" cy="1115100"/>
          </a:xfrm>
          <a:prstGeom prst="triangle">
            <a:avLst>
              <a:gd fmla="val 20943"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2"/>
          <p:cNvSpPr/>
          <p:nvPr/>
        </p:nvSpPr>
        <p:spPr>
          <a:xfrm flipH="1" rot="5400000">
            <a:off x="-1384500" y="1380000"/>
            <a:ext cx="5149500" cy="2380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2"/>
          <p:cNvSpPr txBox="1"/>
          <p:nvPr>
            <p:ph idx="1" type="subTitle"/>
          </p:nvPr>
        </p:nvSpPr>
        <p:spPr>
          <a:xfrm>
            <a:off x="5122050" y="1544250"/>
            <a:ext cx="2967900" cy="966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600"/>
              <a:buNone/>
              <a:defRPr sz="1600"/>
            </a:lvl1pPr>
            <a:lvl2pPr lvl="1" rtl="0" algn="ctr">
              <a:spcBef>
                <a:spcPts val="1600"/>
              </a:spcBef>
              <a:spcAft>
                <a:spcPts val="0"/>
              </a:spcAft>
              <a:buSzPts val="1600"/>
              <a:buNone/>
              <a:defRPr sz="1600"/>
            </a:lvl2pPr>
            <a:lvl3pPr lvl="2" rtl="0" algn="ctr">
              <a:spcBef>
                <a:spcPts val="1600"/>
              </a:spcBef>
              <a:spcAft>
                <a:spcPts val="0"/>
              </a:spcAft>
              <a:buSzPts val="1600"/>
              <a:buNone/>
              <a:defRPr sz="1600"/>
            </a:lvl3pPr>
            <a:lvl4pPr lvl="3" rtl="0" algn="ctr">
              <a:spcBef>
                <a:spcPts val="1600"/>
              </a:spcBef>
              <a:spcAft>
                <a:spcPts val="0"/>
              </a:spcAft>
              <a:buSzPts val="1600"/>
              <a:buNone/>
              <a:defRPr sz="1600"/>
            </a:lvl4pPr>
            <a:lvl5pPr lvl="4" rtl="0" algn="ctr">
              <a:spcBef>
                <a:spcPts val="1600"/>
              </a:spcBef>
              <a:spcAft>
                <a:spcPts val="0"/>
              </a:spcAft>
              <a:buSzPts val="1600"/>
              <a:buNone/>
              <a:defRPr sz="1600"/>
            </a:lvl5pPr>
            <a:lvl6pPr lvl="5" rtl="0" algn="ctr">
              <a:spcBef>
                <a:spcPts val="1600"/>
              </a:spcBef>
              <a:spcAft>
                <a:spcPts val="0"/>
              </a:spcAft>
              <a:buSzPts val="1600"/>
              <a:buNone/>
              <a:defRPr sz="1600"/>
            </a:lvl6pPr>
            <a:lvl7pPr lvl="6" rtl="0" algn="ctr">
              <a:spcBef>
                <a:spcPts val="1600"/>
              </a:spcBef>
              <a:spcAft>
                <a:spcPts val="0"/>
              </a:spcAft>
              <a:buSzPts val="1600"/>
              <a:buNone/>
              <a:defRPr sz="1600"/>
            </a:lvl7pPr>
            <a:lvl8pPr lvl="7" rtl="0" algn="ctr">
              <a:spcBef>
                <a:spcPts val="1600"/>
              </a:spcBef>
              <a:spcAft>
                <a:spcPts val="0"/>
              </a:spcAft>
              <a:buSzPts val="1600"/>
              <a:buNone/>
              <a:defRPr sz="1600"/>
            </a:lvl8pPr>
            <a:lvl9pPr lvl="8" rtl="0" algn="ctr">
              <a:spcBef>
                <a:spcPts val="1600"/>
              </a:spcBef>
              <a:spcAft>
                <a:spcPts val="1600"/>
              </a:spcAft>
              <a:buSzPts val="1600"/>
              <a:buNone/>
              <a:defRPr sz="1600"/>
            </a:lvl9pPr>
          </a:lstStyle>
          <a:p/>
        </p:txBody>
      </p:sp>
      <p:sp>
        <p:nvSpPr>
          <p:cNvPr id="212" name="Google Shape;212;p32"/>
          <p:cNvSpPr txBox="1"/>
          <p:nvPr>
            <p:ph type="title"/>
          </p:nvPr>
        </p:nvSpPr>
        <p:spPr>
          <a:xfrm>
            <a:off x="823450" y="491400"/>
            <a:ext cx="75330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5">
    <p:bg>
      <p:bgPr>
        <a:solidFill>
          <a:schemeClr val="lt1"/>
        </a:solidFill>
      </p:bgPr>
    </p:bg>
    <p:spTree>
      <p:nvGrpSpPr>
        <p:cNvPr id="213" name="Shape 213"/>
        <p:cNvGrpSpPr/>
        <p:nvPr/>
      </p:nvGrpSpPr>
      <p:grpSpPr>
        <a:xfrm>
          <a:off x="0" y="0"/>
          <a:ext cx="0" cy="0"/>
          <a:chOff x="0" y="0"/>
          <a:chExt cx="0" cy="0"/>
        </a:xfrm>
      </p:grpSpPr>
      <p:sp>
        <p:nvSpPr>
          <p:cNvPr id="214" name="Google Shape;214;p33"/>
          <p:cNvSpPr/>
          <p:nvPr/>
        </p:nvSpPr>
        <p:spPr>
          <a:xfrm flipH="1">
            <a:off x="2732800" y="1468200"/>
            <a:ext cx="6420300" cy="36753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3"/>
          <p:cNvSpPr/>
          <p:nvPr/>
        </p:nvSpPr>
        <p:spPr>
          <a:xfrm rot="5400000">
            <a:off x="-584250" y="584250"/>
            <a:ext cx="2732700" cy="1564200"/>
          </a:xfrm>
          <a:prstGeom prst="rtTriangl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3"/>
          <p:cNvSpPr txBox="1"/>
          <p:nvPr>
            <p:ph idx="1" type="subTitle"/>
          </p:nvPr>
        </p:nvSpPr>
        <p:spPr>
          <a:xfrm>
            <a:off x="616200" y="1626750"/>
            <a:ext cx="3369600" cy="152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17" name="Google Shape;217;p33"/>
          <p:cNvSpPr txBox="1"/>
          <p:nvPr>
            <p:ph type="title"/>
          </p:nvPr>
        </p:nvSpPr>
        <p:spPr>
          <a:xfrm>
            <a:off x="616200" y="491400"/>
            <a:ext cx="4032000" cy="947700"/>
          </a:xfrm>
          <a:prstGeom prst="rect">
            <a:avLst/>
          </a:prstGeom>
        </p:spPr>
        <p:txBody>
          <a:bodyPr anchorCtr="0" anchor="t" bIns="91425" lIns="91425" spcFirstLastPara="1" rIns="91425" wrap="square" tIns="91425">
            <a:noAutofit/>
          </a:bodyPr>
          <a:lstStyle>
            <a:lvl1pPr lvl="0" rtl="0" algn="l">
              <a:spcBef>
                <a:spcPts val="0"/>
              </a:spcBef>
              <a:spcAft>
                <a:spcPts val="0"/>
              </a:spcAft>
              <a:buSzPts val="4100"/>
              <a:buNone/>
              <a:defRPr sz="6000"/>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
        <p:nvSpPr>
          <p:cNvPr id="218" name="Google Shape;218;p33"/>
          <p:cNvSpPr txBox="1"/>
          <p:nvPr/>
        </p:nvSpPr>
        <p:spPr>
          <a:xfrm>
            <a:off x="616200" y="3832375"/>
            <a:ext cx="3579300" cy="76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Libre Franklin"/>
                <a:ea typeface="Libre Franklin"/>
                <a:cs typeface="Libre Franklin"/>
                <a:sym typeface="Libre Franklin"/>
              </a:rPr>
              <a:t>CREDITS: This presentation template was created by </a:t>
            </a:r>
            <a:r>
              <a:rPr b="1" lang="en-GB" sz="1200">
                <a:solidFill>
                  <a:schemeClr val="dk1"/>
                </a:solidFill>
                <a:uFill>
                  <a:noFill/>
                </a:uFill>
                <a:latin typeface="Libre Franklin"/>
                <a:ea typeface="Libre Franklin"/>
                <a:cs typeface="Libre Franklin"/>
                <a:sym typeface="Libre Franklin"/>
                <a:hlinkClick r:id="rId2">
                  <a:extLst>
                    <a:ext uri="{A12FA001-AC4F-418D-AE19-62706E023703}">
                      <ahyp:hlinkClr val="tx"/>
                    </a:ext>
                  </a:extLst>
                </a:hlinkClick>
              </a:rPr>
              <a:t>Slidesgo</a:t>
            </a:r>
            <a:r>
              <a:rPr lang="en-GB" sz="1200">
                <a:solidFill>
                  <a:schemeClr val="dk1"/>
                </a:solidFill>
                <a:latin typeface="Libre Franklin"/>
                <a:ea typeface="Libre Franklin"/>
                <a:cs typeface="Libre Franklin"/>
                <a:sym typeface="Libre Franklin"/>
              </a:rPr>
              <a:t>, including icons by </a:t>
            </a:r>
            <a:r>
              <a:rPr b="1" lang="en-GB" sz="1200">
                <a:solidFill>
                  <a:schemeClr val="dk1"/>
                </a:solidFill>
                <a:uFill>
                  <a:noFill/>
                </a:uFill>
                <a:latin typeface="Libre Franklin"/>
                <a:ea typeface="Libre Franklin"/>
                <a:cs typeface="Libre Franklin"/>
                <a:sym typeface="Libre Franklin"/>
                <a:hlinkClick r:id="rId3">
                  <a:extLst>
                    <a:ext uri="{A12FA001-AC4F-418D-AE19-62706E023703}">
                      <ahyp:hlinkClr val="tx"/>
                    </a:ext>
                  </a:extLst>
                </a:hlinkClick>
              </a:rPr>
              <a:t>Flaticon</a:t>
            </a:r>
            <a:r>
              <a:rPr lang="en-GB" sz="1200">
                <a:solidFill>
                  <a:schemeClr val="dk1"/>
                </a:solidFill>
                <a:latin typeface="Libre Franklin"/>
                <a:ea typeface="Libre Franklin"/>
                <a:cs typeface="Libre Franklin"/>
                <a:sym typeface="Libre Franklin"/>
              </a:rPr>
              <a:t>, infographics &amp; images by </a:t>
            </a:r>
            <a:r>
              <a:rPr b="1" lang="en-GB" sz="1200">
                <a:solidFill>
                  <a:schemeClr val="dk1"/>
                </a:solidFill>
                <a:uFill>
                  <a:noFill/>
                </a:uFill>
                <a:latin typeface="Libre Franklin"/>
                <a:ea typeface="Libre Franklin"/>
                <a:cs typeface="Libre Franklin"/>
                <a:sym typeface="Libre Franklin"/>
                <a:hlinkClick r:id="rId4">
                  <a:extLst>
                    <a:ext uri="{A12FA001-AC4F-418D-AE19-62706E023703}">
                      <ahyp:hlinkClr val="tx"/>
                    </a:ext>
                  </a:extLst>
                </a:hlinkClick>
              </a:rPr>
              <a:t>Freepik </a:t>
            </a:r>
            <a:r>
              <a:rPr lang="en-GB" sz="1200">
                <a:solidFill>
                  <a:schemeClr val="dk1"/>
                </a:solidFill>
                <a:latin typeface="Libre Franklin"/>
                <a:ea typeface="Libre Franklin"/>
                <a:cs typeface="Libre Franklin"/>
                <a:sym typeface="Libre Franklin"/>
              </a:rPr>
              <a:t>and illustrations by </a:t>
            </a:r>
            <a:r>
              <a:rPr b="1" lang="en-GB" sz="1200">
                <a:solidFill>
                  <a:schemeClr val="dk1"/>
                </a:solidFill>
                <a:uFill>
                  <a:noFill/>
                </a:uFill>
                <a:latin typeface="Libre Franklin"/>
                <a:ea typeface="Libre Franklin"/>
                <a:cs typeface="Libre Franklin"/>
                <a:sym typeface="Libre Franklin"/>
                <a:hlinkClick r:id="rId5">
                  <a:extLst>
                    <a:ext uri="{A12FA001-AC4F-418D-AE19-62706E023703}">
                      <ahyp:hlinkClr val="tx"/>
                    </a:ext>
                  </a:extLst>
                </a:hlinkClick>
              </a:rPr>
              <a:t>Stories</a:t>
            </a:r>
            <a:endParaRPr b="1" sz="1200">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CUSTOM_7">
    <p:spTree>
      <p:nvGrpSpPr>
        <p:cNvPr id="219" name="Shape 219"/>
        <p:cNvGrpSpPr/>
        <p:nvPr/>
      </p:nvGrpSpPr>
      <p:grpSpPr>
        <a:xfrm>
          <a:off x="0" y="0"/>
          <a:ext cx="0" cy="0"/>
          <a:chOff x="0" y="0"/>
          <a:chExt cx="0" cy="0"/>
        </a:xfrm>
      </p:grpSpPr>
      <p:sp>
        <p:nvSpPr>
          <p:cNvPr id="220" name="Google Shape;220;p34"/>
          <p:cNvSpPr/>
          <p:nvPr/>
        </p:nvSpPr>
        <p:spPr>
          <a:xfrm flipH="1" rot="-10799546">
            <a:off x="-2" y="300"/>
            <a:ext cx="4545900" cy="1131600"/>
          </a:xfrm>
          <a:prstGeom prst="triangle">
            <a:avLst>
              <a:gd fmla="val 29443"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4"/>
          <p:cNvSpPr txBox="1"/>
          <p:nvPr>
            <p:ph idx="1" type="body"/>
          </p:nvPr>
        </p:nvSpPr>
        <p:spPr>
          <a:xfrm>
            <a:off x="4572000" y="1544250"/>
            <a:ext cx="3761700" cy="2865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22" name="Google Shape;222;p34"/>
          <p:cNvSpPr txBox="1"/>
          <p:nvPr>
            <p:ph type="title"/>
          </p:nvPr>
        </p:nvSpPr>
        <p:spPr>
          <a:xfrm>
            <a:off x="540000" y="491400"/>
            <a:ext cx="81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
        <p:nvSpPr>
          <p:cNvPr id="223" name="Google Shape;223;p34"/>
          <p:cNvSpPr txBox="1"/>
          <p:nvPr>
            <p:ph idx="2" type="body"/>
          </p:nvPr>
        </p:nvSpPr>
        <p:spPr>
          <a:xfrm>
            <a:off x="540000" y="1544250"/>
            <a:ext cx="4032000" cy="28659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accent1"/>
              </a:buClr>
              <a:buSzPts val="1400"/>
              <a:buChar char="●"/>
              <a:defRPr/>
            </a:lvl1pPr>
            <a:lvl2pPr indent="-317500" lvl="1" marL="914400" rtl="0">
              <a:spcBef>
                <a:spcPts val="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24" name="Google Shape;224;p34"/>
          <p:cNvSpPr/>
          <p:nvPr/>
        </p:nvSpPr>
        <p:spPr>
          <a:xfrm rot="-5400000">
            <a:off x="7422000" y="3421500"/>
            <a:ext cx="2190300" cy="12537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_7_1">
    <p:spTree>
      <p:nvGrpSpPr>
        <p:cNvPr id="225" name="Shape 225"/>
        <p:cNvGrpSpPr/>
        <p:nvPr/>
      </p:nvGrpSpPr>
      <p:grpSpPr>
        <a:xfrm>
          <a:off x="0" y="0"/>
          <a:ext cx="0" cy="0"/>
          <a:chOff x="0" y="0"/>
          <a:chExt cx="0" cy="0"/>
        </a:xfrm>
      </p:grpSpPr>
      <p:sp>
        <p:nvSpPr>
          <p:cNvPr id="226" name="Google Shape;226;p35"/>
          <p:cNvSpPr/>
          <p:nvPr/>
        </p:nvSpPr>
        <p:spPr>
          <a:xfrm>
            <a:off x="0" y="3674700"/>
            <a:ext cx="2568600" cy="1470600"/>
          </a:xfrm>
          <a:prstGeom prst="rtTriangl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5"/>
          <p:cNvSpPr txBox="1"/>
          <p:nvPr>
            <p:ph type="title"/>
          </p:nvPr>
        </p:nvSpPr>
        <p:spPr>
          <a:xfrm>
            <a:off x="540000" y="491400"/>
            <a:ext cx="81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
        <p:nvSpPr>
          <p:cNvPr id="228" name="Google Shape;228;p35"/>
          <p:cNvSpPr txBox="1"/>
          <p:nvPr>
            <p:ph idx="1" type="body"/>
          </p:nvPr>
        </p:nvSpPr>
        <p:spPr>
          <a:xfrm>
            <a:off x="4516250" y="1544250"/>
            <a:ext cx="4123800" cy="28659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accent1"/>
              </a:buClr>
              <a:buSzPts val="1400"/>
              <a:buChar char="⃤"/>
              <a:defRPr sz="16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29" name="Google Shape;229;p35"/>
          <p:cNvSpPr txBox="1"/>
          <p:nvPr>
            <p:ph idx="2" type="subTitle"/>
          </p:nvPr>
        </p:nvSpPr>
        <p:spPr>
          <a:xfrm>
            <a:off x="616225" y="1544250"/>
            <a:ext cx="2967900" cy="966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solidFill>
                  <a:schemeClr val="dk1"/>
                </a:solidFill>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230" name="Google Shape;230;p35"/>
          <p:cNvSpPr txBox="1"/>
          <p:nvPr>
            <p:ph idx="3" type="subTitle"/>
          </p:nvPr>
        </p:nvSpPr>
        <p:spPr>
          <a:xfrm>
            <a:off x="616225" y="2456000"/>
            <a:ext cx="1866600" cy="4950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sz="2200">
                <a:solidFill>
                  <a:schemeClr val="dk1"/>
                </a:solidFill>
                <a:latin typeface="Be Vietnam"/>
                <a:ea typeface="Be Vietnam"/>
                <a:cs typeface="Be Vietnam"/>
                <a:sym typeface="Be Vietnam"/>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231" name="Google Shape;231;p35"/>
          <p:cNvSpPr/>
          <p:nvPr/>
        </p:nvSpPr>
        <p:spPr>
          <a:xfrm rot="10800000">
            <a:off x="6953700" y="0"/>
            <a:ext cx="2190300" cy="12537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CUSTOM_19">
    <p:spTree>
      <p:nvGrpSpPr>
        <p:cNvPr id="232" name="Shape 232"/>
        <p:cNvGrpSpPr/>
        <p:nvPr/>
      </p:nvGrpSpPr>
      <p:grpSpPr>
        <a:xfrm>
          <a:off x="0" y="0"/>
          <a:ext cx="0" cy="0"/>
          <a:chOff x="0" y="0"/>
          <a:chExt cx="0" cy="0"/>
        </a:xfrm>
      </p:grpSpPr>
      <p:sp>
        <p:nvSpPr>
          <p:cNvPr id="233" name="Google Shape;233;p36"/>
          <p:cNvSpPr/>
          <p:nvPr/>
        </p:nvSpPr>
        <p:spPr>
          <a:xfrm flipH="1" rot="10800000">
            <a:off x="0" y="0"/>
            <a:ext cx="2190300" cy="12537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6"/>
          <p:cNvSpPr/>
          <p:nvPr/>
        </p:nvSpPr>
        <p:spPr>
          <a:xfrm rot="10800000">
            <a:off x="6953700" y="0"/>
            <a:ext cx="2190300" cy="12537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6"/>
          <p:cNvSpPr txBox="1"/>
          <p:nvPr>
            <p:ph type="title"/>
          </p:nvPr>
        </p:nvSpPr>
        <p:spPr>
          <a:xfrm>
            <a:off x="540000" y="491400"/>
            <a:ext cx="81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
        <p:nvSpPr>
          <p:cNvPr id="236" name="Google Shape;236;p36"/>
          <p:cNvSpPr txBox="1"/>
          <p:nvPr>
            <p:ph idx="1" type="body"/>
          </p:nvPr>
        </p:nvSpPr>
        <p:spPr>
          <a:xfrm>
            <a:off x="616200" y="1391850"/>
            <a:ext cx="7952400" cy="4905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accent1"/>
              </a:buClr>
              <a:buSzPts val="14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rot="10800000">
            <a:off x="4362600" y="-8325"/>
            <a:ext cx="4781400" cy="27369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3933000"/>
            <a:ext cx="2115000" cy="1210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idx="1" type="subTitle"/>
          </p:nvPr>
        </p:nvSpPr>
        <p:spPr>
          <a:xfrm>
            <a:off x="1543480" y="1998800"/>
            <a:ext cx="1866600" cy="4950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sz="2200">
                <a:latin typeface="Be Vietnam"/>
                <a:ea typeface="Be Vietnam"/>
                <a:cs typeface="Be Vietnam"/>
                <a:sym typeface="Be Vietnam"/>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28" name="Google Shape;28;p5"/>
          <p:cNvSpPr txBox="1"/>
          <p:nvPr>
            <p:ph type="title"/>
          </p:nvPr>
        </p:nvSpPr>
        <p:spPr>
          <a:xfrm>
            <a:off x="540000" y="491400"/>
            <a:ext cx="81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
        <p:nvSpPr>
          <p:cNvPr id="29" name="Google Shape;29;p5"/>
          <p:cNvSpPr txBox="1"/>
          <p:nvPr>
            <p:ph idx="2" type="subTitle"/>
          </p:nvPr>
        </p:nvSpPr>
        <p:spPr>
          <a:xfrm>
            <a:off x="1543467" y="2959350"/>
            <a:ext cx="2439300" cy="99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gn="ctr">
              <a:spcBef>
                <a:spcPts val="1600"/>
              </a:spcBef>
              <a:spcAft>
                <a:spcPts val="0"/>
              </a:spcAft>
              <a:buSzPts val="1600"/>
              <a:buNone/>
              <a:defRPr sz="1600"/>
            </a:lvl2pPr>
            <a:lvl3pPr lvl="2" algn="ctr">
              <a:spcBef>
                <a:spcPts val="1600"/>
              </a:spcBef>
              <a:spcAft>
                <a:spcPts val="0"/>
              </a:spcAft>
              <a:buSzPts val="1600"/>
              <a:buNone/>
              <a:defRPr sz="1600"/>
            </a:lvl3pPr>
            <a:lvl4pPr lvl="3" algn="ctr">
              <a:spcBef>
                <a:spcPts val="1600"/>
              </a:spcBef>
              <a:spcAft>
                <a:spcPts val="0"/>
              </a:spcAft>
              <a:buSzPts val="1600"/>
              <a:buNone/>
              <a:defRPr sz="1600"/>
            </a:lvl4pPr>
            <a:lvl5pPr lvl="4" algn="ctr">
              <a:spcBef>
                <a:spcPts val="1600"/>
              </a:spcBef>
              <a:spcAft>
                <a:spcPts val="0"/>
              </a:spcAft>
              <a:buSzPts val="1600"/>
              <a:buNone/>
              <a:defRPr sz="1600"/>
            </a:lvl5pPr>
            <a:lvl6pPr lvl="5" algn="ctr">
              <a:spcBef>
                <a:spcPts val="1600"/>
              </a:spcBef>
              <a:spcAft>
                <a:spcPts val="0"/>
              </a:spcAft>
              <a:buSzPts val="1600"/>
              <a:buNone/>
              <a:defRPr sz="1600"/>
            </a:lvl6pPr>
            <a:lvl7pPr lvl="6" algn="ctr">
              <a:spcBef>
                <a:spcPts val="1600"/>
              </a:spcBef>
              <a:spcAft>
                <a:spcPts val="0"/>
              </a:spcAft>
              <a:buSzPts val="1600"/>
              <a:buNone/>
              <a:defRPr sz="1600"/>
            </a:lvl7pPr>
            <a:lvl8pPr lvl="7" algn="ctr">
              <a:spcBef>
                <a:spcPts val="1600"/>
              </a:spcBef>
              <a:spcAft>
                <a:spcPts val="0"/>
              </a:spcAft>
              <a:buSzPts val="1600"/>
              <a:buNone/>
              <a:defRPr sz="1600"/>
            </a:lvl8pPr>
            <a:lvl9pPr lvl="8" algn="ctr">
              <a:spcBef>
                <a:spcPts val="1600"/>
              </a:spcBef>
              <a:spcAft>
                <a:spcPts val="1600"/>
              </a:spcAft>
              <a:buSzPts val="1600"/>
              <a:buNone/>
              <a:defRPr sz="1600"/>
            </a:lvl9pPr>
          </a:lstStyle>
          <a:p/>
        </p:txBody>
      </p:sp>
      <p:sp>
        <p:nvSpPr>
          <p:cNvPr id="30" name="Google Shape;30;p5"/>
          <p:cNvSpPr txBox="1"/>
          <p:nvPr>
            <p:ph idx="3" type="subTitle"/>
          </p:nvPr>
        </p:nvSpPr>
        <p:spPr>
          <a:xfrm>
            <a:off x="5694620" y="1998800"/>
            <a:ext cx="1866600" cy="495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2200">
                <a:latin typeface="Be Vietnam"/>
                <a:ea typeface="Be Vietnam"/>
                <a:cs typeface="Be Vietnam"/>
                <a:sym typeface="Be Vietnam"/>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31" name="Google Shape;31;p5"/>
          <p:cNvSpPr txBox="1"/>
          <p:nvPr>
            <p:ph idx="4" type="subTitle"/>
          </p:nvPr>
        </p:nvSpPr>
        <p:spPr>
          <a:xfrm>
            <a:off x="5694633" y="2959350"/>
            <a:ext cx="2439300" cy="99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1600"/>
              </a:spcBef>
              <a:spcAft>
                <a:spcPts val="0"/>
              </a:spcAft>
              <a:buSzPts val="1600"/>
              <a:buNone/>
              <a:defRPr sz="1600"/>
            </a:lvl3pPr>
            <a:lvl4pPr lvl="3" rtl="0" algn="ctr">
              <a:spcBef>
                <a:spcPts val="1600"/>
              </a:spcBef>
              <a:spcAft>
                <a:spcPts val="0"/>
              </a:spcAft>
              <a:buSzPts val="1600"/>
              <a:buNone/>
              <a:defRPr sz="1600"/>
            </a:lvl4pPr>
            <a:lvl5pPr lvl="4" rtl="0" algn="ctr">
              <a:spcBef>
                <a:spcPts val="1600"/>
              </a:spcBef>
              <a:spcAft>
                <a:spcPts val="0"/>
              </a:spcAft>
              <a:buSzPts val="1600"/>
              <a:buNone/>
              <a:defRPr sz="1600"/>
            </a:lvl5pPr>
            <a:lvl6pPr lvl="5" rtl="0" algn="ctr">
              <a:spcBef>
                <a:spcPts val="1600"/>
              </a:spcBef>
              <a:spcAft>
                <a:spcPts val="0"/>
              </a:spcAft>
              <a:buSzPts val="1600"/>
              <a:buNone/>
              <a:defRPr sz="1600"/>
            </a:lvl6pPr>
            <a:lvl7pPr lvl="6" rtl="0" algn="ctr">
              <a:spcBef>
                <a:spcPts val="1600"/>
              </a:spcBef>
              <a:spcAft>
                <a:spcPts val="0"/>
              </a:spcAft>
              <a:buSzPts val="1600"/>
              <a:buNone/>
              <a:defRPr sz="1600"/>
            </a:lvl7pPr>
            <a:lvl8pPr lvl="7" rtl="0" algn="ctr">
              <a:spcBef>
                <a:spcPts val="1600"/>
              </a:spcBef>
              <a:spcAft>
                <a:spcPts val="0"/>
              </a:spcAft>
              <a:buSzPts val="1600"/>
              <a:buNone/>
              <a:defRPr sz="1600"/>
            </a:lvl8pPr>
            <a:lvl9pPr lvl="8" rtl="0" algn="ctr">
              <a:spcBef>
                <a:spcPts val="1600"/>
              </a:spcBef>
              <a:spcAft>
                <a:spcPts val="1600"/>
              </a:spcAft>
              <a:buSzPts val="1600"/>
              <a:buNone/>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flipH="1" rot="10800000">
            <a:off x="0" y="0"/>
            <a:ext cx="2190300" cy="12537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540000" y="491400"/>
            <a:ext cx="81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4100"/>
              <a:buNone/>
              <a:defRPr/>
            </a:lvl1pPr>
            <a:lvl2pPr lvl="1">
              <a:spcBef>
                <a:spcPts val="0"/>
              </a:spcBef>
              <a:spcAft>
                <a:spcPts val="0"/>
              </a:spcAft>
              <a:buSzPts val="4100"/>
              <a:buNone/>
              <a:defRPr/>
            </a:lvl2pPr>
            <a:lvl3pPr lvl="2">
              <a:spcBef>
                <a:spcPts val="0"/>
              </a:spcBef>
              <a:spcAft>
                <a:spcPts val="0"/>
              </a:spcAft>
              <a:buSzPts val="4100"/>
              <a:buNone/>
              <a:defRPr/>
            </a:lvl3pPr>
            <a:lvl4pPr lvl="3">
              <a:spcBef>
                <a:spcPts val="0"/>
              </a:spcBef>
              <a:spcAft>
                <a:spcPts val="0"/>
              </a:spcAft>
              <a:buSzPts val="4100"/>
              <a:buNone/>
              <a:defRPr/>
            </a:lvl4pPr>
            <a:lvl5pPr lvl="4">
              <a:spcBef>
                <a:spcPts val="0"/>
              </a:spcBef>
              <a:spcAft>
                <a:spcPts val="0"/>
              </a:spcAft>
              <a:buSzPts val="4100"/>
              <a:buNone/>
              <a:defRPr/>
            </a:lvl5pPr>
            <a:lvl6pPr lvl="5">
              <a:spcBef>
                <a:spcPts val="0"/>
              </a:spcBef>
              <a:spcAft>
                <a:spcPts val="0"/>
              </a:spcAft>
              <a:buSzPts val="4100"/>
              <a:buNone/>
              <a:defRPr/>
            </a:lvl6pPr>
            <a:lvl7pPr lvl="6">
              <a:spcBef>
                <a:spcPts val="0"/>
              </a:spcBef>
              <a:spcAft>
                <a:spcPts val="0"/>
              </a:spcAft>
              <a:buSzPts val="4100"/>
              <a:buNone/>
              <a:defRPr/>
            </a:lvl7pPr>
            <a:lvl8pPr lvl="7">
              <a:spcBef>
                <a:spcPts val="0"/>
              </a:spcBef>
              <a:spcAft>
                <a:spcPts val="0"/>
              </a:spcAft>
              <a:buSzPts val="4100"/>
              <a:buNone/>
              <a:defRPr/>
            </a:lvl8pPr>
            <a:lvl9pPr lvl="8">
              <a:spcBef>
                <a:spcPts val="0"/>
              </a:spcBef>
              <a:spcAft>
                <a:spcPts val="0"/>
              </a:spcAft>
              <a:buSzPts val="4100"/>
              <a:buNone/>
              <a:defRPr/>
            </a:lvl9pPr>
          </a:lstStyle>
          <a:p/>
        </p:txBody>
      </p:sp>
      <p:sp>
        <p:nvSpPr>
          <p:cNvPr id="35" name="Google Shape;35;p6"/>
          <p:cNvSpPr/>
          <p:nvPr/>
        </p:nvSpPr>
        <p:spPr>
          <a:xfrm rot="10800000">
            <a:off x="6953700" y="0"/>
            <a:ext cx="2190300" cy="12537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6"/>
          <p:cNvSpPr/>
          <p:nvPr/>
        </p:nvSpPr>
        <p:spPr>
          <a:xfrm rot="10800000">
            <a:off x="6953700" y="0"/>
            <a:ext cx="2190300" cy="12537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 name="Shape 37"/>
        <p:cNvGrpSpPr/>
        <p:nvPr/>
      </p:nvGrpSpPr>
      <p:grpSpPr>
        <a:xfrm>
          <a:off x="0" y="0"/>
          <a:ext cx="0" cy="0"/>
          <a:chOff x="0" y="0"/>
          <a:chExt cx="0" cy="0"/>
        </a:xfrm>
      </p:grpSpPr>
      <p:sp>
        <p:nvSpPr>
          <p:cNvPr id="38" name="Google Shape;38;p7"/>
          <p:cNvSpPr/>
          <p:nvPr/>
        </p:nvSpPr>
        <p:spPr>
          <a:xfrm flipH="1" rot="10800000">
            <a:off x="0" y="0"/>
            <a:ext cx="2190300" cy="12537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p:nvPr/>
        </p:nvSpPr>
        <p:spPr>
          <a:xfrm>
            <a:off x="0" y="3889800"/>
            <a:ext cx="2190300" cy="12537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txBox="1"/>
          <p:nvPr>
            <p:ph idx="1" type="body"/>
          </p:nvPr>
        </p:nvSpPr>
        <p:spPr>
          <a:xfrm>
            <a:off x="616200" y="1973475"/>
            <a:ext cx="3264000" cy="19353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SzPts val="1200"/>
              <a:buChar char="●"/>
              <a:defRPr sz="1600"/>
            </a:lvl1pPr>
            <a:lvl2pPr indent="-304800" lvl="1" marL="914400">
              <a:spcBef>
                <a:spcPts val="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type="title"/>
          </p:nvPr>
        </p:nvSpPr>
        <p:spPr>
          <a:xfrm>
            <a:off x="540000" y="491400"/>
            <a:ext cx="81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616200" y="491400"/>
            <a:ext cx="2926500" cy="2838000"/>
          </a:xfrm>
          <a:prstGeom prst="rect">
            <a:avLst/>
          </a:prstGeom>
        </p:spPr>
        <p:txBody>
          <a:bodyPr anchorCtr="0" anchor="t" bIns="91425" lIns="91425" spcFirstLastPara="1" rIns="91425" wrap="square" tIns="91425">
            <a:noAutofit/>
          </a:bodyPr>
          <a:lstStyle>
            <a:lvl1pPr lvl="0" rtl="0" algn="l">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flipH="1">
            <a:off x="5530834" y="4155000"/>
            <a:ext cx="1726800" cy="988500"/>
          </a:xfrm>
          <a:prstGeom prst="rtTriangl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p:nvPr/>
        </p:nvSpPr>
        <p:spPr>
          <a:xfrm flipH="1" rot="-5400000">
            <a:off x="2403450" y="1832850"/>
            <a:ext cx="8573400" cy="49077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txBox="1"/>
          <p:nvPr>
            <p:ph type="title"/>
          </p:nvPr>
        </p:nvSpPr>
        <p:spPr>
          <a:xfrm>
            <a:off x="5374475" y="720000"/>
            <a:ext cx="3153300" cy="1851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4100"/>
              <a:buNone/>
              <a:defRPr sz="5500"/>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
        <p:nvSpPr>
          <p:cNvPr id="48" name="Google Shape;48;p9"/>
          <p:cNvSpPr txBox="1"/>
          <p:nvPr>
            <p:ph hasCustomPrompt="1" idx="2" type="title"/>
          </p:nvPr>
        </p:nvSpPr>
        <p:spPr>
          <a:xfrm>
            <a:off x="6907825" y="3795175"/>
            <a:ext cx="1653900" cy="988500"/>
          </a:xfrm>
          <a:prstGeom prst="rect">
            <a:avLst/>
          </a:prstGeom>
        </p:spPr>
        <p:txBody>
          <a:bodyPr anchorCtr="0" anchor="b" bIns="91425" lIns="91425" spcFirstLastPara="1" rIns="91425" wrap="square" tIns="91425">
            <a:noAutofit/>
          </a:bodyPr>
          <a:lstStyle>
            <a:lvl1pPr lvl="0" rtl="0" algn="r">
              <a:spcBef>
                <a:spcPts val="0"/>
              </a:spcBef>
              <a:spcAft>
                <a:spcPts val="0"/>
              </a:spcAft>
              <a:buSzPts val="5000"/>
              <a:buNone/>
              <a:defRPr sz="7000">
                <a:solidFill>
                  <a:schemeClr val="lt1"/>
                </a:solidFill>
              </a:defRPr>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
        <p:nvSpPr>
          <p:cNvPr id="49" name="Google Shape;49;p9"/>
          <p:cNvSpPr txBox="1"/>
          <p:nvPr>
            <p:ph idx="1" type="subTitle"/>
          </p:nvPr>
        </p:nvSpPr>
        <p:spPr>
          <a:xfrm>
            <a:off x="720000" y="3960725"/>
            <a:ext cx="2991900" cy="67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rot="5400000">
            <a:off x="-468300" y="468300"/>
            <a:ext cx="2190300" cy="12537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p:nvPr/>
        </p:nvSpPr>
        <p:spPr>
          <a:xfrm rot="-5400000">
            <a:off x="6596700" y="2597700"/>
            <a:ext cx="3840900" cy="12537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0"/>
          <p:cNvSpPr txBox="1"/>
          <p:nvPr>
            <p:ph type="title"/>
          </p:nvPr>
        </p:nvSpPr>
        <p:spPr>
          <a:xfrm>
            <a:off x="540000" y="491400"/>
            <a:ext cx="81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2.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540000" y="1544250"/>
            <a:ext cx="8100000" cy="28659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Font typeface="Libre Franklin"/>
              <a:buChar char="●"/>
              <a:defRPr>
                <a:latin typeface="Libre Franklin"/>
                <a:ea typeface="Libre Franklin"/>
                <a:cs typeface="Libre Franklin"/>
                <a:sym typeface="Libre Franklin"/>
              </a:defRPr>
            </a:lvl1pPr>
            <a:lvl2pPr indent="-317500" lvl="1" marL="914400">
              <a:lnSpc>
                <a:spcPct val="115000"/>
              </a:lnSpc>
              <a:spcBef>
                <a:spcPts val="1600"/>
              </a:spcBef>
              <a:spcAft>
                <a:spcPts val="0"/>
              </a:spcAft>
              <a:buSzPts val="1400"/>
              <a:buFont typeface="Libre Franklin"/>
              <a:buChar char="○"/>
              <a:defRPr>
                <a:latin typeface="Libre Franklin"/>
                <a:ea typeface="Libre Franklin"/>
                <a:cs typeface="Libre Franklin"/>
                <a:sym typeface="Libre Franklin"/>
              </a:defRPr>
            </a:lvl2pPr>
            <a:lvl3pPr indent="-317500" lvl="2" marL="1371600">
              <a:lnSpc>
                <a:spcPct val="115000"/>
              </a:lnSpc>
              <a:spcBef>
                <a:spcPts val="1600"/>
              </a:spcBef>
              <a:spcAft>
                <a:spcPts val="0"/>
              </a:spcAft>
              <a:buSzPts val="1400"/>
              <a:buFont typeface="Libre Franklin"/>
              <a:buChar char="■"/>
              <a:defRPr>
                <a:latin typeface="Libre Franklin"/>
                <a:ea typeface="Libre Franklin"/>
                <a:cs typeface="Libre Franklin"/>
                <a:sym typeface="Libre Franklin"/>
              </a:defRPr>
            </a:lvl3pPr>
            <a:lvl4pPr indent="-317500" lvl="3" marL="1828800">
              <a:lnSpc>
                <a:spcPct val="115000"/>
              </a:lnSpc>
              <a:spcBef>
                <a:spcPts val="1600"/>
              </a:spcBef>
              <a:spcAft>
                <a:spcPts val="0"/>
              </a:spcAft>
              <a:buSzPts val="1400"/>
              <a:buFont typeface="Libre Franklin"/>
              <a:buChar char="●"/>
              <a:defRPr>
                <a:latin typeface="Libre Franklin"/>
                <a:ea typeface="Libre Franklin"/>
                <a:cs typeface="Libre Franklin"/>
                <a:sym typeface="Libre Franklin"/>
              </a:defRPr>
            </a:lvl4pPr>
            <a:lvl5pPr indent="-317500" lvl="4" marL="2286000">
              <a:lnSpc>
                <a:spcPct val="115000"/>
              </a:lnSpc>
              <a:spcBef>
                <a:spcPts val="1600"/>
              </a:spcBef>
              <a:spcAft>
                <a:spcPts val="0"/>
              </a:spcAft>
              <a:buSzPts val="1400"/>
              <a:buFont typeface="Libre Franklin"/>
              <a:buChar char="○"/>
              <a:defRPr>
                <a:latin typeface="Libre Franklin"/>
                <a:ea typeface="Libre Franklin"/>
                <a:cs typeface="Libre Franklin"/>
                <a:sym typeface="Libre Franklin"/>
              </a:defRPr>
            </a:lvl5pPr>
            <a:lvl6pPr indent="-317500" lvl="5" marL="2743200">
              <a:lnSpc>
                <a:spcPct val="115000"/>
              </a:lnSpc>
              <a:spcBef>
                <a:spcPts val="1600"/>
              </a:spcBef>
              <a:spcAft>
                <a:spcPts val="0"/>
              </a:spcAft>
              <a:buSzPts val="1400"/>
              <a:buFont typeface="Libre Franklin"/>
              <a:buChar char="■"/>
              <a:defRPr>
                <a:latin typeface="Libre Franklin"/>
                <a:ea typeface="Libre Franklin"/>
                <a:cs typeface="Libre Franklin"/>
                <a:sym typeface="Libre Franklin"/>
              </a:defRPr>
            </a:lvl6pPr>
            <a:lvl7pPr indent="-317500" lvl="6" marL="3200400">
              <a:lnSpc>
                <a:spcPct val="115000"/>
              </a:lnSpc>
              <a:spcBef>
                <a:spcPts val="1600"/>
              </a:spcBef>
              <a:spcAft>
                <a:spcPts val="0"/>
              </a:spcAft>
              <a:buSzPts val="1400"/>
              <a:buFont typeface="Libre Franklin"/>
              <a:buChar char="●"/>
              <a:defRPr>
                <a:latin typeface="Libre Franklin"/>
                <a:ea typeface="Libre Franklin"/>
                <a:cs typeface="Libre Franklin"/>
                <a:sym typeface="Libre Franklin"/>
              </a:defRPr>
            </a:lvl7pPr>
            <a:lvl8pPr indent="-317500" lvl="7" marL="3657600">
              <a:lnSpc>
                <a:spcPct val="115000"/>
              </a:lnSpc>
              <a:spcBef>
                <a:spcPts val="1600"/>
              </a:spcBef>
              <a:spcAft>
                <a:spcPts val="0"/>
              </a:spcAft>
              <a:buSzPts val="1400"/>
              <a:buFont typeface="Libre Franklin"/>
              <a:buChar char="○"/>
              <a:defRPr>
                <a:latin typeface="Libre Franklin"/>
                <a:ea typeface="Libre Franklin"/>
                <a:cs typeface="Libre Franklin"/>
                <a:sym typeface="Libre Franklin"/>
              </a:defRPr>
            </a:lvl8pPr>
            <a:lvl9pPr indent="-317500" lvl="8" marL="4114800">
              <a:lnSpc>
                <a:spcPct val="115000"/>
              </a:lnSpc>
              <a:spcBef>
                <a:spcPts val="1600"/>
              </a:spcBef>
              <a:spcAft>
                <a:spcPts val="1600"/>
              </a:spcAft>
              <a:buSzPts val="1400"/>
              <a:buFont typeface="Libre Franklin"/>
              <a:buChar char="■"/>
              <a:defRPr>
                <a:latin typeface="Libre Franklin"/>
                <a:ea typeface="Libre Franklin"/>
                <a:cs typeface="Libre Franklin"/>
                <a:sym typeface="Libre Franklin"/>
              </a:defRPr>
            </a:lvl9pPr>
          </a:lstStyle>
          <a:p/>
        </p:txBody>
      </p:sp>
      <p:sp>
        <p:nvSpPr>
          <p:cNvPr id="7" name="Google Shape;7;p1"/>
          <p:cNvSpPr txBox="1"/>
          <p:nvPr>
            <p:ph type="title"/>
          </p:nvPr>
        </p:nvSpPr>
        <p:spPr>
          <a:xfrm>
            <a:off x="540000" y="491400"/>
            <a:ext cx="8100000" cy="5727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SzPts val="4100"/>
              <a:buFont typeface="Be Vietnam"/>
              <a:buNone/>
              <a:defRPr sz="4100">
                <a:latin typeface="Be Vietnam"/>
                <a:ea typeface="Be Vietnam"/>
                <a:cs typeface="Be Vietnam"/>
                <a:sym typeface="Be Vietnam"/>
              </a:defRPr>
            </a:lvl1pPr>
            <a:lvl2pPr lvl="1" algn="ctr">
              <a:spcBef>
                <a:spcPts val="0"/>
              </a:spcBef>
              <a:spcAft>
                <a:spcPts val="0"/>
              </a:spcAft>
              <a:buSzPts val="4100"/>
              <a:buFont typeface="Be Vietnam"/>
              <a:buNone/>
              <a:defRPr sz="4100">
                <a:latin typeface="Be Vietnam"/>
                <a:ea typeface="Be Vietnam"/>
                <a:cs typeface="Be Vietnam"/>
                <a:sym typeface="Be Vietnam"/>
              </a:defRPr>
            </a:lvl2pPr>
            <a:lvl3pPr lvl="2" algn="ctr">
              <a:spcBef>
                <a:spcPts val="0"/>
              </a:spcBef>
              <a:spcAft>
                <a:spcPts val="0"/>
              </a:spcAft>
              <a:buSzPts val="4100"/>
              <a:buFont typeface="Be Vietnam"/>
              <a:buNone/>
              <a:defRPr sz="4100">
                <a:latin typeface="Be Vietnam"/>
                <a:ea typeface="Be Vietnam"/>
                <a:cs typeface="Be Vietnam"/>
                <a:sym typeface="Be Vietnam"/>
              </a:defRPr>
            </a:lvl3pPr>
            <a:lvl4pPr lvl="3" algn="ctr">
              <a:spcBef>
                <a:spcPts val="0"/>
              </a:spcBef>
              <a:spcAft>
                <a:spcPts val="0"/>
              </a:spcAft>
              <a:buSzPts val="4100"/>
              <a:buFont typeface="Be Vietnam"/>
              <a:buNone/>
              <a:defRPr sz="4100">
                <a:latin typeface="Be Vietnam"/>
                <a:ea typeface="Be Vietnam"/>
                <a:cs typeface="Be Vietnam"/>
                <a:sym typeface="Be Vietnam"/>
              </a:defRPr>
            </a:lvl4pPr>
            <a:lvl5pPr lvl="4" algn="ctr">
              <a:spcBef>
                <a:spcPts val="0"/>
              </a:spcBef>
              <a:spcAft>
                <a:spcPts val="0"/>
              </a:spcAft>
              <a:buSzPts val="4100"/>
              <a:buFont typeface="Be Vietnam"/>
              <a:buNone/>
              <a:defRPr sz="4100">
                <a:latin typeface="Be Vietnam"/>
                <a:ea typeface="Be Vietnam"/>
                <a:cs typeface="Be Vietnam"/>
                <a:sym typeface="Be Vietnam"/>
              </a:defRPr>
            </a:lvl5pPr>
            <a:lvl6pPr lvl="5" algn="ctr">
              <a:spcBef>
                <a:spcPts val="0"/>
              </a:spcBef>
              <a:spcAft>
                <a:spcPts val="0"/>
              </a:spcAft>
              <a:buSzPts val="4100"/>
              <a:buFont typeface="Be Vietnam"/>
              <a:buNone/>
              <a:defRPr sz="4100">
                <a:latin typeface="Be Vietnam"/>
                <a:ea typeface="Be Vietnam"/>
                <a:cs typeface="Be Vietnam"/>
                <a:sym typeface="Be Vietnam"/>
              </a:defRPr>
            </a:lvl6pPr>
            <a:lvl7pPr lvl="6" algn="ctr">
              <a:spcBef>
                <a:spcPts val="0"/>
              </a:spcBef>
              <a:spcAft>
                <a:spcPts val="0"/>
              </a:spcAft>
              <a:buSzPts val="4100"/>
              <a:buFont typeface="Be Vietnam"/>
              <a:buNone/>
              <a:defRPr sz="4100">
                <a:latin typeface="Be Vietnam"/>
                <a:ea typeface="Be Vietnam"/>
                <a:cs typeface="Be Vietnam"/>
                <a:sym typeface="Be Vietnam"/>
              </a:defRPr>
            </a:lvl7pPr>
            <a:lvl8pPr lvl="7" algn="ctr">
              <a:spcBef>
                <a:spcPts val="0"/>
              </a:spcBef>
              <a:spcAft>
                <a:spcPts val="0"/>
              </a:spcAft>
              <a:buSzPts val="4100"/>
              <a:buFont typeface="Be Vietnam"/>
              <a:buNone/>
              <a:defRPr sz="4100">
                <a:latin typeface="Be Vietnam"/>
                <a:ea typeface="Be Vietnam"/>
                <a:cs typeface="Be Vietnam"/>
                <a:sym typeface="Be Vietnam"/>
              </a:defRPr>
            </a:lvl8pPr>
            <a:lvl9pPr lvl="8" algn="ctr">
              <a:spcBef>
                <a:spcPts val="0"/>
              </a:spcBef>
              <a:spcAft>
                <a:spcPts val="0"/>
              </a:spcAft>
              <a:buSzPts val="4100"/>
              <a:buFont typeface="Be Vietnam"/>
              <a:buNone/>
              <a:defRPr sz="4100">
                <a:latin typeface="Be Vietnam"/>
                <a:ea typeface="Be Vietnam"/>
                <a:cs typeface="Be Vietnam"/>
                <a:sym typeface="Be Vietna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4.jp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sp>
        <p:nvSpPr>
          <p:cNvPr id="241" name="Google Shape;241;p37"/>
          <p:cNvSpPr txBox="1"/>
          <p:nvPr>
            <p:ph type="ctrTitle"/>
          </p:nvPr>
        </p:nvSpPr>
        <p:spPr>
          <a:xfrm>
            <a:off x="0" y="0"/>
            <a:ext cx="9084900" cy="105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5600"/>
              <a:t>All About IPhO</a:t>
            </a:r>
            <a:endParaRPr sz="5600"/>
          </a:p>
        </p:txBody>
      </p:sp>
      <p:sp>
        <p:nvSpPr>
          <p:cNvPr id="242" name="Google Shape;242;p37"/>
          <p:cNvSpPr txBox="1"/>
          <p:nvPr>
            <p:ph idx="1" type="subTitle"/>
          </p:nvPr>
        </p:nvSpPr>
        <p:spPr>
          <a:xfrm>
            <a:off x="1444800" y="1598550"/>
            <a:ext cx="6254400" cy="41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2400"/>
              <a:t>Campbell University IPhO 2023-2024</a:t>
            </a:r>
            <a:r>
              <a:rPr lang="en-GB"/>
              <a:t> </a:t>
            </a:r>
            <a:endParaRPr/>
          </a:p>
        </p:txBody>
      </p:sp>
      <p:pic>
        <p:nvPicPr>
          <p:cNvPr id="243" name="Google Shape;243;p37"/>
          <p:cNvPicPr preferRelativeResize="0"/>
          <p:nvPr/>
        </p:nvPicPr>
        <p:blipFill rotWithShape="1">
          <a:blip r:embed="rId3">
            <a:alphaModFix/>
          </a:blip>
          <a:srcRect b="17320" l="19384" r="22316" t="21019"/>
          <a:stretch/>
        </p:blipFill>
        <p:spPr>
          <a:xfrm>
            <a:off x="5079250" y="2358725"/>
            <a:ext cx="4064750" cy="2784775"/>
          </a:xfrm>
          <a:prstGeom prst="rect">
            <a:avLst/>
          </a:prstGeom>
          <a:noFill/>
          <a:ln>
            <a:noFill/>
          </a:ln>
        </p:spPr>
      </p:pic>
      <p:pic>
        <p:nvPicPr>
          <p:cNvPr id="244" name="Google Shape;244;p37"/>
          <p:cNvPicPr preferRelativeResize="0"/>
          <p:nvPr/>
        </p:nvPicPr>
        <p:blipFill>
          <a:blip r:embed="rId4">
            <a:alphaModFix/>
          </a:blip>
          <a:stretch>
            <a:fillRect/>
          </a:stretch>
        </p:blipFill>
        <p:spPr>
          <a:xfrm>
            <a:off x="557400" y="2749613"/>
            <a:ext cx="3498675" cy="2003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6"/>
          <p:cNvSpPr txBox="1"/>
          <p:nvPr>
            <p:ph type="title"/>
          </p:nvPr>
        </p:nvSpPr>
        <p:spPr>
          <a:xfrm>
            <a:off x="540000" y="491400"/>
            <a:ext cx="8100000" cy="96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Add our Instagram!! </a:t>
            </a:r>
            <a:endParaRPr/>
          </a:p>
        </p:txBody>
      </p:sp>
      <p:sp>
        <p:nvSpPr>
          <p:cNvPr id="304" name="Google Shape;304;p46"/>
          <p:cNvSpPr txBox="1"/>
          <p:nvPr>
            <p:ph idx="1" type="subTitle"/>
          </p:nvPr>
        </p:nvSpPr>
        <p:spPr>
          <a:xfrm>
            <a:off x="2236950" y="2464950"/>
            <a:ext cx="4670100" cy="105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000"/>
              <a:t>campbell_ipho</a:t>
            </a:r>
            <a:endParaRPr b="1" sz="4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p47"/>
          <p:cNvPicPr preferRelativeResize="0"/>
          <p:nvPr/>
        </p:nvPicPr>
        <p:blipFill>
          <a:blip r:embed="rId3">
            <a:alphaModFix/>
          </a:blip>
          <a:stretch>
            <a:fillRect/>
          </a:stretch>
        </p:blipFill>
        <p:spPr>
          <a:xfrm>
            <a:off x="853913" y="852377"/>
            <a:ext cx="7436174" cy="2710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8"/>
          <p:cNvSpPr txBox="1"/>
          <p:nvPr>
            <p:ph idx="17" type="title"/>
          </p:nvPr>
        </p:nvSpPr>
        <p:spPr>
          <a:xfrm>
            <a:off x="431175" y="224325"/>
            <a:ext cx="8100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Objectives of the VIP Case Competition </a:t>
            </a:r>
            <a:endParaRPr/>
          </a:p>
        </p:txBody>
      </p:sp>
      <p:sp>
        <p:nvSpPr>
          <p:cNvPr id="315" name="Google Shape;315;p48"/>
          <p:cNvSpPr txBox="1"/>
          <p:nvPr>
            <p:ph idx="1" type="subTitle"/>
          </p:nvPr>
        </p:nvSpPr>
        <p:spPr>
          <a:xfrm>
            <a:off x="1220625" y="1820625"/>
            <a:ext cx="6900300" cy="2413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sz="1500"/>
              <a:t>Demonstrate the value of industry pharmacists </a:t>
            </a:r>
            <a:endParaRPr sz="1500"/>
          </a:p>
          <a:p>
            <a:pPr indent="-342900" lvl="0" marL="457200" rtl="0" algn="l">
              <a:spcBef>
                <a:spcPts val="0"/>
              </a:spcBef>
              <a:spcAft>
                <a:spcPts val="0"/>
              </a:spcAft>
              <a:buSzPts val="1800"/>
              <a:buChar char="●"/>
            </a:pPr>
            <a:r>
              <a:rPr lang="en-GB" sz="1500"/>
              <a:t>Create a cohesive drug development plan, engaging several of the key functions where pharmacists most frequently contribute </a:t>
            </a:r>
            <a:endParaRPr sz="1500"/>
          </a:p>
          <a:p>
            <a:pPr indent="-342900" lvl="0" marL="457200" rtl="0" algn="l">
              <a:spcBef>
                <a:spcPts val="0"/>
              </a:spcBef>
              <a:spcAft>
                <a:spcPts val="0"/>
              </a:spcAft>
              <a:buSzPts val="1800"/>
              <a:buChar char="●"/>
            </a:pPr>
            <a:r>
              <a:rPr lang="en-GB" sz="1500"/>
              <a:t>Provide diverse exposure to student pharmacists and allow them to explore new areas, think critically, and expand their network</a:t>
            </a:r>
            <a:endParaRPr sz="1500"/>
          </a:p>
          <a:p>
            <a:pPr indent="-342900" lvl="0" marL="457200" rtl="0" algn="l">
              <a:spcBef>
                <a:spcPts val="0"/>
              </a:spcBef>
              <a:spcAft>
                <a:spcPts val="0"/>
              </a:spcAft>
              <a:buSzPts val="1800"/>
              <a:buChar char="●"/>
            </a:pPr>
            <a:r>
              <a:rPr lang="en-GB" sz="1500"/>
              <a:t> Provide student chapters with the opportunity to network and liaise with a current industry fellows and industry pharmacists. </a:t>
            </a:r>
            <a:endParaRPr sz="1500"/>
          </a:p>
          <a:p>
            <a:pPr indent="0" lvl="0" marL="0" rtl="0" algn="l">
              <a:spcBef>
                <a:spcPts val="16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9"/>
          <p:cNvSpPr txBox="1"/>
          <p:nvPr>
            <p:ph type="title"/>
          </p:nvPr>
        </p:nvSpPr>
        <p:spPr>
          <a:xfrm flipH="1">
            <a:off x="801450" y="344125"/>
            <a:ext cx="3363000" cy="194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5100">
                <a:solidFill>
                  <a:schemeClr val="dk1"/>
                </a:solidFill>
              </a:rPr>
              <a:t>Case Topic</a:t>
            </a:r>
            <a:endParaRPr sz="5100">
              <a:solidFill>
                <a:schemeClr val="dk1"/>
              </a:solidFill>
            </a:endParaRPr>
          </a:p>
        </p:txBody>
      </p:sp>
      <p:sp>
        <p:nvSpPr>
          <p:cNvPr id="321" name="Google Shape;321;p49"/>
          <p:cNvSpPr txBox="1"/>
          <p:nvPr/>
        </p:nvSpPr>
        <p:spPr>
          <a:xfrm>
            <a:off x="4089700" y="1653900"/>
            <a:ext cx="4945800" cy="169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6200">
                <a:solidFill>
                  <a:srgbClr val="FF0000"/>
                </a:solidFill>
                <a:latin typeface="Libre Franklin"/>
                <a:ea typeface="Libre Franklin"/>
                <a:cs typeface="Libre Franklin"/>
                <a:sym typeface="Libre Franklin"/>
              </a:rPr>
              <a:t>TBD</a:t>
            </a:r>
            <a:r>
              <a:rPr b="1" lang="en-GB" sz="1800">
                <a:solidFill>
                  <a:srgbClr val="FF0000"/>
                </a:solidFill>
                <a:latin typeface="Libre Franklin"/>
                <a:ea typeface="Libre Franklin"/>
                <a:cs typeface="Libre Franklin"/>
                <a:sym typeface="Libre Franklin"/>
              </a:rPr>
              <a:t> </a:t>
            </a:r>
            <a:endParaRPr b="1" sz="1800">
              <a:solidFill>
                <a:srgbClr val="FF0000"/>
              </a:solidFill>
              <a:latin typeface="Libre Franklin"/>
              <a:ea typeface="Libre Franklin"/>
              <a:cs typeface="Libre Franklin"/>
              <a:sym typeface="Libre Franklin"/>
            </a:endParaRPr>
          </a:p>
          <a:p>
            <a:pPr indent="0" lvl="0" marL="0" rtl="0" algn="ctr">
              <a:spcBef>
                <a:spcPts val="0"/>
              </a:spcBef>
              <a:spcAft>
                <a:spcPts val="0"/>
              </a:spcAft>
              <a:buNone/>
            </a:pPr>
            <a:r>
              <a:rPr b="1" lang="en-GB" sz="1800">
                <a:solidFill>
                  <a:srgbClr val="FF0000"/>
                </a:solidFill>
                <a:latin typeface="Libre Franklin"/>
                <a:ea typeface="Libre Franklin"/>
                <a:cs typeface="Libre Franklin"/>
                <a:sym typeface="Libre Franklin"/>
              </a:rPr>
              <a:t>at IPhO Annual Meeting </a:t>
            </a:r>
            <a:endParaRPr b="1" sz="1800">
              <a:solidFill>
                <a:srgbClr val="FF0000"/>
              </a:solidFill>
              <a:latin typeface="Libre Franklin"/>
              <a:ea typeface="Libre Franklin"/>
              <a:cs typeface="Libre Franklin"/>
              <a:sym typeface="Libre Franklin"/>
            </a:endParaRPr>
          </a:p>
          <a:p>
            <a:pPr indent="0" lvl="0" marL="0" rtl="0" algn="ctr">
              <a:spcBef>
                <a:spcPts val="0"/>
              </a:spcBef>
              <a:spcAft>
                <a:spcPts val="0"/>
              </a:spcAft>
              <a:buNone/>
            </a:pPr>
            <a:r>
              <a:rPr b="1" lang="en-GB" sz="1800">
                <a:solidFill>
                  <a:srgbClr val="FF0000"/>
                </a:solidFill>
                <a:latin typeface="Libre Franklin"/>
                <a:ea typeface="Libre Franklin"/>
                <a:cs typeface="Libre Franklin"/>
                <a:sym typeface="Libre Franklin"/>
              </a:rPr>
              <a:t>9/8-9/10</a:t>
            </a:r>
            <a:endParaRPr sz="1800">
              <a:latin typeface="Libre Franklin"/>
              <a:ea typeface="Libre Franklin"/>
              <a:cs typeface="Libre Franklin"/>
              <a:sym typeface="Libre Frankli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0"/>
          <p:cNvSpPr txBox="1"/>
          <p:nvPr>
            <p:ph type="title"/>
          </p:nvPr>
        </p:nvSpPr>
        <p:spPr>
          <a:xfrm>
            <a:off x="522000" y="174875"/>
            <a:ext cx="8100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Categories in the Case</a:t>
            </a:r>
            <a:endParaRPr/>
          </a:p>
        </p:txBody>
      </p:sp>
      <p:sp>
        <p:nvSpPr>
          <p:cNvPr id="327" name="Google Shape;327;p50"/>
          <p:cNvSpPr txBox="1"/>
          <p:nvPr>
            <p:ph idx="1" type="body"/>
          </p:nvPr>
        </p:nvSpPr>
        <p:spPr>
          <a:xfrm>
            <a:off x="496050" y="1118375"/>
            <a:ext cx="8151900" cy="27837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Char char="●"/>
            </a:pPr>
            <a:r>
              <a:rPr lang="en-GB" sz="1300">
                <a:solidFill>
                  <a:schemeClr val="dk1"/>
                </a:solidFill>
              </a:rPr>
              <a:t>We are learning the process of bringing a drug to market </a:t>
            </a:r>
            <a:endParaRPr sz="1300">
              <a:solidFill>
                <a:schemeClr val="dk1"/>
              </a:solidFill>
            </a:endParaRPr>
          </a:p>
          <a:p>
            <a:pPr indent="-311150" lvl="0" marL="457200" rtl="0" algn="l">
              <a:spcBef>
                <a:spcPts val="0"/>
              </a:spcBef>
              <a:spcAft>
                <a:spcPts val="0"/>
              </a:spcAft>
              <a:buClr>
                <a:schemeClr val="dk1"/>
              </a:buClr>
              <a:buSzPts val="1300"/>
              <a:buChar char="●"/>
            </a:pPr>
            <a:r>
              <a:rPr lang="en-GB" sz="1300">
                <a:solidFill>
                  <a:schemeClr val="dk1"/>
                </a:solidFill>
              </a:rPr>
              <a:t>An overarching goal in this competition is for participants to demonstrate the Value of Industry Pharmacists by highlighting the many key roles and contributions of industry pharmacists within the drug development process. </a:t>
            </a:r>
            <a:endParaRPr sz="1300">
              <a:solidFill>
                <a:schemeClr val="dk1"/>
              </a:solidFill>
            </a:endParaRPr>
          </a:p>
          <a:p>
            <a:pPr indent="-311150" lvl="0" marL="457200" rtl="0" algn="l">
              <a:spcBef>
                <a:spcPts val="0"/>
              </a:spcBef>
              <a:spcAft>
                <a:spcPts val="0"/>
              </a:spcAft>
              <a:buClr>
                <a:schemeClr val="dk1"/>
              </a:buClr>
              <a:buSzPts val="1300"/>
              <a:buChar char="●"/>
            </a:pPr>
            <a:r>
              <a:rPr lang="en-GB" sz="1300">
                <a:solidFill>
                  <a:schemeClr val="dk1"/>
                </a:solidFill>
              </a:rPr>
              <a:t>We will cover in this </a:t>
            </a:r>
            <a:r>
              <a:rPr lang="en-GB" sz="1300">
                <a:solidFill>
                  <a:schemeClr val="dk1"/>
                </a:solidFill>
              </a:rPr>
              <a:t>project </a:t>
            </a:r>
            <a:r>
              <a:rPr lang="en-GB" sz="1300">
                <a:solidFill>
                  <a:schemeClr val="dk1"/>
                </a:solidFill>
              </a:rPr>
              <a:t>drug development from many perspectives:</a:t>
            </a:r>
            <a:endParaRPr sz="1300">
              <a:solidFill>
                <a:schemeClr val="dk1"/>
              </a:solidFill>
            </a:endParaRPr>
          </a:p>
          <a:p>
            <a:pPr indent="-311150" lvl="1" marL="914400" rtl="0" algn="l">
              <a:spcBef>
                <a:spcPts val="0"/>
              </a:spcBef>
              <a:spcAft>
                <a:spcPts val="0"/>
              </a:spcAft>
              <a:buClr>
                <a:schemeClr val="dk1"/>
              </a:buClr>
              <a:buSzPts val="1300"/>
              <a:buChar char="○"/>
            </a:pPr>
            <a:r>
              <a:rPr lang="en-GB" sz="1300">
                <a:solidFill>
                  <a:schemeClr val="dk1"/>
                </a:solidFill>
              </a:rPr>
              <a:t>Clinical s</a:t>
            </a:r>
            <a:r>
              <a:rPr lang="en-GB" sz="1300">
                <a:solidFill>
                  <a:schemeClr val="dk1"/>
                </a:solidFill>
              </a:rPr>
              <a:t>c</a:t>
            </a:r>
            <a:r>
              <a:rPr lang="en-GB" sz="1300">
                <a:solidFill>
                  <a:schemeClr val="dk1"/>
                </a:solidFill>
              </a:rPr>
              <a:t>iences</a:t>
            </a:r>
            <a:endParaRPr sz="1300">
              <a:solidFill>
                <a:schemeClr val="dk1"/>
              </a:solidFill>
            </a:endParaRPr>
          </a:p>
          <a:p>
            <a:pPr indent="-311150" lvl="1" marL="914400" rtl="0" algn="l">
              <a:spcBef>
                <a:spcPts val="0"/>
              </a:spcBef>
              <a:spcAft>
                <a:spcPts val="0"/>
              </a:spcAft>
              <a:buClr>
                <a:schemeClr val="dk1"/>
              </a:buClr>
              <a:buSzPts val="1300"/>
              <a:buChar char="○"/>
            </a:pPr>
            <a:r>
              <a:rPr lang="en-GB" sz="1300">
                <a:solidFill>
                  <a:schemeClr val="dk1"/>
                </a:solidFill>
              </a:rPr>
              <a:t>Regulatory affairs</a:t>
            </a:r>
            <a:endParaRPr sz="1300">
              <a:solidFill>
                <a:schemeClr val="dk1"/>
              </a:solidFill>
            </a:endParaRPr>
          </a:p>
          <a:p>
            <a:pPr indent="-311150" lvl="1" marL="914400" rtl="0" algn="l">
              <a:spcBef>
                <a:spcPts val="0"/>
              </a:spcBef>
              <a:spcAft>
                <a:spcPts val="0"/>
              </a:spcAft>
              <a:buClr>
                <a:schemeClr val="dk1"/>
              </a:buClr>
              <a:buSzPts val="1300"/>
              <a:buChar char="○"/>
            </a:pPr>
            <a:r>
              <a:rPr lang="en-GB" sz="1300">
                <a:solidFill>
                  <a:schemeClr val="dk1"/>
                </a:solidFill>
              </a:rPr>
              <a:t>Commercial/marketing and medical affairs. </a:t>
            </a:r>
            <a:endParaRPr sz="1300">
              <a:solidFill>
                <a:schemeClr val="dk1"/>
              </a:solidFill>
            </a:endParaRPr>
          </a:p>
          <a:p>
            <a:pPr indent="0" lvl="0" marL="0" rtl="0" algn="ctr">
              <a:spcBef>
                <a:spcPts val="1600"/>
              </a:spcBef>
              <a:spcAft>
                <a:spcPts val="0"/>
              </a:spcAft>
              <a:buNone/>
            </a:pPr>
            <a:r>
              <a:rPr lang="en-GB" sz="1300">
                <a:solidFill>
                  <a:schemeClr val="dk1"/>
                </a:solidFill>
              </a:rPr>
              <a:t>These key tenants may be expanded on by including other areas, such as health economics or clinical pharmacology, but are not mandated per competition requirements.</a:t>
            </a:r>
            <a:endParaRPr sz="1300">
              <a:solidFill>
                <a:schemeClr val="dk1"/>
              </a:solidFill>
            </a:endParaRPr>
          </a:p>
          <a:p>
            <a:pPr indent="0" lvl="0" marL="0" rtl="0" algn="l">
              <a:spcBef>
                <a:spcPts val="1600"/>
              </a:spcBef>
              <a:spcAft>
                <a:spcPts val="1600"/>
              </a:spcAft>
              <a:buNone/>
            </a:pPr>
            <a:r>
              <a:rPr lang="en-GB">
                <a:solidFill>
                  <a:schemeClr val="dk1"/>
                </a:solidFill>
              </a:rPr>
              <a:t> </a:t>
            </a:r>
            <a:endParaRPr>
              <a:solidFill>
                <a:schemeClr val="dk1"/>
              </a:solidFill>
            </a:endParaRPr>
          </a:p>
        </p:txBody>
      </p:sp>
      <p:sp>
        <p:nvSpPr>
          <p:cNvPr id="328" name="Google Shape;328;p50"/>
          <p:cNvSpPr txBox="1"/>
          <p:nvPr/>
        </p:nvSpPr>
        <p:spPr>
          <a:xfrm>
            <a:off x="1167375" y="3779150"/>
            <a:ext cx="63108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FF0000"/>
              </a:buClr>
              <a:buSzPts val="1400"/>
              <a:buFont typeface="Libre Franklin"/>
              <a:buChar char="●"/>
            </a:pPr>
            <a:r>
              <a:rPr lang="en-GB">
                <a:solidFill>
                  <a:srgbClr val="FF0000"/>
                </a:solidFill>
                <a:latin typeface="Libre Franklin"/>
                <a:ea typeface="Libre Franklin"/>
                <a:cs typeface="Libre Franklin"/>
                <a:sym typeface="Libre Franklin"/>
              </a:rPr>
              <a:t>Clinical development </a:t>
            </a:r>
            <a:endParaRPr>
              <a:solidFill>
                <a:srgbClr val="FF0000"/>
              </a:solidFill>
              <a:latin typeface="Libre Franklin"/>
              <a:ea typeface="Libre Franklin"/>
              <a:cs typeface="Libre Franklin"/>
              <a:sym typeface="Libre Franklin"/>
            </a:endParaRPr>
          </a:p>
          <a:p>
            <a:pPr indent="-317500" lvl="0" marL="457200" rtl="0" algn="l">
              <a:spcBef>
                <a:spcPts val="0"/>
              </a:spcBef>
              <a:spcAft>
                <a:spcPts val="0"/>
              </a:spcAft>
              <a:buClr>
                <a:srgbClr val="FF0000"/>
              </a:buClr>
              <a:buSzPts val="1400"/>
              <a:buFont typeface="Libre Franklin"/>
              <a:buChar char="●"/>
            </a:pPr>
            <a:r>
              <a:rPr lang="en-GB">
                <a:solidFill>
                  <a:srgbClr val="FF0000"/>
                </a:solidFill>
                <a:latin typeface="Libre Franklin"/>
                <a:ea typeface="Libre Franklin"/>
                <a:cs typeface="Libre Franklin"/>
                <a:sym typeface="Libre Franklin"/>
              </a:rPr>
              <a:t>Regulatory affairs </a:t>
            </a:r>
            <a:endParaRPr>
              <a:solidFill>
                <a:srgbClr val="FF0000"/>
              </a:solidFill>
              <a:latin typeface="Libre Franklin"/>
              <a:ea typeface="Libre Franklin"/>
              <a:cs typeface="Libre Franklin"/>
              <a:sym typeface="Libre Franklin"/>
            </a:endParaRPr>
          </a:p>
          <a:p>
            <a:pPr indent="-317500" lvl="0" marL="457200" rtl="0" algn="l">
              <a:spcBef>
                <a:spcPts val="0"/>
              </a:spcBef>
              <a:spcAft>
                <a:spcPts val="0"/>
              </a:spcAft>
              <a:buClr>
                <a:srgbClr val="FF0000"/>
              </a:buClr>
              <a:buSzPts val="1400"/>
              <a:buFont typeface="Libre Franklin"/>
              <a:buChar char="●"/>
            </a:pPr>
            <a:r>
              <a:rPr lang="en-GB">
                <a:solidFill>
                  <a:srgbClr val="FF0000"/>
                </a:solidFill>
                <a:latin typeface="Libre Franklin"/>
                <a:ea typeface="Libre Franklin"/>
                <a:cs typeface="Libre Franklin"/>
                <a:sym typeface="Libre Franklin"/>
              </a:rPr>
              <a:t>Medical affairs</a:t>
            </a:r>
            <a:endParaRPr>
              <a:solidFill>
                <a:srgbClr val="FF0000"/>
              </a:solidFill>
              <a:latin typeface="Libre Franklin"/>
              <a:ea typeface="Libre Franklin"/>
              <a:cs typeface="Libre Franklin"/>
              <a:sym typeface="Libre Franklin"/>
            </a:endParaRPr>
          </a:p>
          <a:p>
            <a:pPr indent="-317500" lvl="0" marL="457200" rtl="0" algn="l">
              <a:spcBef>
                <a:spcPts val="0"/>
              </a:spcBef>
              <a:spcAft>
                <a:spcPts val="0"/>
              </a:spcAft>
              <a:buClr>
                <a:srgbClr val="FF0000"/>
              </a:buClr>
              <a:buSzPts val="1400"/>
              <a:buFont typeface="Libre Franklin"/>
              <a:buChar char="●"/>
            </a:pPr>
            <a:r>
              <a:rPr lang="en-GB">
                <a:solidFill>
                  <a:srgbClr val="FF0000"/>
                </a:solidFill>
                <a:latin typeface="Libre Franklin"/>
                <a:ea typeface="Libre Franklin"/>
                <a:cs typeface="Libre Franklin"/>
                <a:sym typeface="Libre Franklin"/>
              </a:rPr>
              <a:t>Marketing Research and Marketing/Commercial</a:t>
            </a:r>
            <a:r>
              <a:rPr lang="en-GB">
                <a:latin typeface="Libre Franklin"/>
                <a:ea typeface="Libre Franklin"/>
                <a:cs typeface="Libre Franklin"/>
                <a:sym typeface="Libre Franklin"/>
              </a:rPr>
              <a:t> </a:t>
            </a:r>
            <a:endParaRPr>
              <a:latin typeface="Libre Franklin"/>
              <a:ea typeface="Libre Franklin"/>
              <a:cs typeface="Libre Franklin"/>
              <a:sym typeface="Libre Frankli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1"/>
          <p:cNvSpPr txBox="1"/>
          <p:nvPr>
            <p:ph type="title"/>
          </p:nvPr>
        </p:nvSpPr>
        <p:spPr>
          <a:xfrm>
            <a:off x="540000" y="491400"/>
            <a:ext cx="81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Clinical Development</a:t>
            </a:r>
            <a:endParaRPr/>
          </a:p>
        </p:txBody>
      </p:sp>
      <p:sp>
        <p:nvSpPr>
          <p:cNvPr id="334" name="Google Shape;334;p51"/>
          <p:cNvSpPr txBox="1"/>
          <p:nvPr/>
        </p:nvSpPr>
        <p:spPr>
          <a:xfrm>
            <a:off x="573900" y="1553575"/>
            <a:ext cx="81000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FF0000"/>
                </a:solidFill>
                <a:latin typeface="Libre Franklin"/>
                <a:ea typeface="Libre Franklin"/>
                <a:cs typeface="Libre Franklin"/>
                <a:sym typeface="Libre Franklin"/>
              </a:rPr>
              <a:t>Main objective: </a:t>
            </a:r>
            <a:r>
              <a:rPr lang="en-GB">
                <a:latin typeface="Libre Franklin"/>
                <a:ea typeface="Libre Franklin"/>
                <a:cs typeface="Libre Franklin"/>
                <a:sym typeface="Libre Franklin"/>
              </a:rPr>
              <a:t>Design a high-level clinical development plan (CDP) that supports your drug candidate through all four phases of clinical trials. You will need to generate sufficient safety and efficacy data to support approval from health authorities.</a:t>
            </a:r>
            <a:endParaRPr>
              <a:latin typeface="Libre Franklin"/>
              <a:ea typeface="Libre Franklin"/>
              <a:cs typeface="Libre Franklin"/>
              <a:sym typeface="Libre Franklin"/>
            </a:endParaRPr>
          </a:p>
          <a:p>
            <a:pPr indent="0" lvl="0" marL="0" rtl="0" algn="l">
              <a:spcBef>
                <a:spcPts val="0"/>
              </a:spcBef>
              <a:spcAft>
                <a:spcPts val="0"/>
              </a:spcAft>
              <a:buNone/>
            </a:pPr>
            <a:r>
              <a:t/>
            </a:r>
            <a:endParaRPr>
              <a:latin typeface="Libre Franklin"/>
              <a:ea typeface="Libre Franklin"/>
              <a:cs typeface="Libre Franklin"/>
              <a:sym typeface="Libre Franklin"/>
            </a:endParaRPr>
          </a:p>
          <a:p>
            <a:pPr indent="-317500" lvl="0" marL="457200" rtl="0" algn="l">
              <a:spcBef>
                <a:spcPts val="0"/>
              </a:spcBef>
              <a:spcAft>
                <a:spcPts val="0"/>
              </a:spcAft>
              <a:buSzPts val="1400"/>
              <a:buFont typeface="Libre Franklin"/>
              <a:buChar char="●"/>
            </a:pPr>
            <a:r>
              <a:rPr lang="en-GB">
                <a:latin typeface="Libre Franklin"/>
                <a:ea typeface="Libre Franklin"/>
                <a:cs typeface="Libre Franklin"/>
                <a:sym typeface="Libre Franklin"/>
              </a:rPr>
              <a:t>What is the </a:t>
            </a:r>
            <a:r>
              <a:rPr lang="en-GB">
                <a:solidFill>
                  <a:srgbClr val="FF0000"/>
                </a:solidFill>
                <a:latin typeface="Libre Franklin"/>
                <a:ea typeface="Libre Franklin"/>
                <a:cs typeface="Libre Franklin"/>
                <a:sym typeface="Libre Franklin"/>
              </a:rPr>
              <a:t>primary indication</a:t>
            </a:r>
            <a:r>
              <a:rPr lang="en-GB">
                <a:latin typeface="Libre Franklin"/>
                <a:ea typeface="Libre Franklin"/>
                <a:cs typeface="Libre Franklin"/>
                <a:sym typeface="Libre Franklin"/>
              </a:rPr>
              <a:t> for which you are seeking US regulatory approval?</a:t>
            </a:r>
            <a:endParaRPr>
              <a:latin typeface="Libre Franklin"/>
              <a:ea typeface="Libre Franklin"/>
              <a:cs typeface="Libre Franklin"/>
              <a:sym typeface="Libre Franklin"/>
            </a:endParaRPr>
          </a:p>
          <a:p>
            <a:pPr indent="-317500" lvl="0" marL="457200" rtl="0" algn="l">
              <a:spcBef>
                <a:spcPts val="0"/>
              </a:spcBef>
              <a:spcAft>
                <a:spcPts val="0"/>
              </a:spcAft>
              <a:buSzPts val="1400"/>
              <a:buFont typeface="Libre Franklin"/>
              <a:buChar char="●"/>
            </a:pPr>
            <a:r>
              <a:rPr lang="en-GB">
                <a:latin typeface="Libre Franklin"/>
                <a:ea typeface="Libre Franklin"/>
                <a:cs typeface="Libre Franklin"/>
                <a:sym typeface="Libre Franklin"/>
              </a:rPr>
              <a:t>As a clinical scientist, what types of </a:t>
            </a:r>
            <a:r>
              <a:rPr lang="en-GB">
                <a:solidFill>
                  <a:srgbClr val="FF0000"/>
                </a:solidFill>
                <a:latin typeface="Libre Franklin"/>
                <a:ea typeface="Libre Franklin"/>
                <a:cs typeface="Libre Franklin"/>
                <a:sym typeface="Libre Franklin"/>
              </a:rPr>
              <a:t>clinical trials will you conduct</a:t>
            </a:r>
            <a:r>
              <a:rPr lang="en-GB">
                <a:latin typeface="Libre Franklin"/>
                <a:ea typeface="Libre Franklin"/>
                <a:cs typeface="Libre Franklin"/>
                <a:sym typeface="Libre Franklin"/>
              </a:rPr>
              <a:t>, what are your safety and efficacy endpoints, and what are the objectives of each study? What is your patient population? What is the timeline? </a:t>
            </a:r>
            <a:endParaRPr>
              <a:latin typeface="Libre Franklin"/>
              <a:ea typeface="Libre Franklin"/>
              <a:cs typeface="Libre Franklin"/>
              <a:sym typeface="Libre Franklin"/>
            </a:endParaRPr>
          </a:p>
          <a:p>
            <a:pPr indent="-317500" lvl="0" marL="457200" rtl="0" algn="l">
              <a:spcBef>
                <a:spcPts val="0"/>
              </a:spcBef>
              <a:spcAft>
                <a:spcPts val="0"/>
              </a:spcAft>
              <a:buSzPts val="1400"/>
              <a:buFont typeface="Libre Franklin"/>
              <a:buChar char="●"/>
            </a:pPr>
            <a:r>
              <a:rPr lang="en-GB">
                <a:latin typeface="Libre Franklin"/>
                <a:ea typeface="Libre Franklin"/>
                <a:cs typeface="Libre Franklin"/>
                <a:sym typeface="Libre Franklin"/>
              </a:rPr>
              <a:t>What </a:t>
            </a:r>
            <a:r>
              <a:rPr lang="en-GB">
                <a:solidFill>
                  <a:srgbClr val="FF0000"/>
                </a:solidFill>
                <a:latin typeface="Libre Franklin"/>
                <a:ea typeface="Libre Franklin"/>
                <a:cs typeface="Libre Franklin"/>
                <a:sym typeface="Libre Franklin"/>
              </a:rPr>
              <a:t>difficulties </a:t>
            </a:r>
            <a:r>
              <a:rPr lang="en-GB">
                <a:latin typeface="Libre Franklin"/>
                <a:ea typeface="Libre Franklin"/>
                <a:cs typeface="Libre Franklin"/>
                <a:sym typeface="Libre Franklin"/>
              </a:rPr>
              <a:t>do you foresee in the development process and what steps can you take to avoid them? </a:t>
            </a:r>
            <a:endParaRPr>
              <a:latin typeface="Libre Franklin"/>
              <a:ea typeface="Libre Franklin"/>
              <a:cs typeface="Libre Franklin"/>
              <a:sym typeface="Libre Franklin"/>
            </a:endParaRPr>
          </a:p>
          <a:p>
            <a:pPr indent="-317500" lvl="0" marL="457200" rtl="0" algn="l">
              <a:spcBef>
                <a:spcPts val="0"/>
              </a:spcBef>
              <a:spcAft>
                <a:spcPts val="0"/>
              </a:spcAft>
              <a:buSzPts val="1400"/>
              <a:buFont typeface="Libre Franklin"/>
              <a:buChar char="●"/>
            </a:pPr>
            <a:r>
              <a:rPr lang="en-GB">
                <a:latin typeface="Libre Franklin"/>
                <a:ea typeface="Libre Franklin"/>
                <a:cs typeface="Libre Franklin"/>
                <a:sym typeface="Libre Franklin"/>
              </a:rPr>
              <a:t>What are other potential indications that can be investigated after approval?</a:t>
            </a:r>
            <a:endParaRPr>
              <a:latin typeface="Libre Franklin"/>
              <a:ea typeface="Libre Franklin"/>
              <a:cs typeface="Libre Franklin"/>
              <a:sym typeface="Libre Franklin"/>
            </a:endParaRPr>
          </a:p>
          <a:p>
            <a:pPr indent="-317500" lvl="0" marL="457200" rtl="0" algn="l">
              <a:spcBef>
                <a:spcPts val="0"/>
              </a:spcBef>
              <a:spcAft>
                <a:spcPts val="0"/>
              </a:spcAft>
              <a:buSzPts val="1400"/>
              <a:buFont typeface="Libre Franklin"/>
              <a:buChar char="●"/>
            </a:pPr>
            <a:r>
              <a:rPr lang="en-GB">
                <a:latin typeface="Libre Franklin"/>
                <a:ea typeface="Libre Franklin"/>
                <a:cs typeface="Libre Franklin"/>
                <a:sym typeface="Libre Franklin"/>
              </a:rPr>
              <a:t>How will you </a:t>
            </a:r>
            <a:r>
              <a:rPr lang="en-GB">
                <a:solidFill>
                  <a:srgbClr val="FF0000"/>
                </a:solidFill>
                <a:latin typeface="Libre Franklin"/>
                <a:ea typeface="Libre Franklin"/>
                <a:cs typeface="Libre Franklin"/>
                <a:sym typeface="Libre Franklin"/>
              </a:rPr>
              <a:t>engage </a:t>
            </a:r>
            <a:r>
              <a:rPr lang="en-GB">
                <a:latin typeface="Libre Franklin"/>
                <a:ea typeface="Libre Franklin"/>
                <a:cs typeface="Libre Franklin"/>
                <a:sym typeface="Libre Franklin"/>
              </a:rPr>
              <a:t>and </a:t>
            </a:r>
            <a:r>
              <a:rPr lang="en-GB">
                <a:solidFill>
                  <a:srgbClr val="FF0000"/>
                </a:solidFill>
                <a:latin typeface="Libre Franklin"/>
                <a:ea typeface="Libre Franklin"/>
                <a:cs typeface="Libre Franklin"/>
                <a:sym typeface="Libre Franklin"/>
              </a:rPr>
              <a:t>collaborate </a:t>
            </a:r>
            <a:r>
              <a:rPr lang="en-GB">
                <a:latin typeface="Libre Franklin"/>
                <a:ea typeface="Libre Franklin"/>
                <a:cs typeface="Libre Franklin"/>
                <a:sym typeface="Libre Franklin"/>
              </a:rPr>
              <a:t>with the regulatory and medical affairs teams?</a:t>
            </a:r>
            <a:endParaRPr>
              <a:latin typeface="Libre Franklin"/>
              <a:ea typeface="Libre Franklin"/>
              <a:cs typeface="Libre Franklin"/>
              <a:sym typeface="Libre Frankli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2"/>
          <p:cNvSpPr txBox="1"/>
          <p:nvPr>
            <p:ph type="title"/>
          </p:nvPr>
        </p:nvSpPr>
        <p:spPr>
          <a:xfrm>
            <a:off x="540000" y="491400"/>
            <a:ext cx="81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Regulatory Affairs </a:t>
            </a:r>
            <a:endParaRPr/>
          </a:p>
          <a:p>
            <a:pPr indent="0" lvl="0" marL="0" rtl="0" algn="l">
              <a:spcBef>
                <a:spcPts val="0"/>
              </a:spcBef>
              <a:spcAft>
                <a:spcPts val="0"/>
              </a:spcAft>
              <a:buNone/>
            </a:pPr>
            <a:r>
              <a:t/>
            </a:r>
            <a:endParaRPr/>
          </a:p>
        </p:txBody>
      </p:sp>
      <p:sp>
        <p:nvSpPr>
          <p:cNvPr id="340" name="Google Shape;340;p52"/>
          <p:cNvSpPr txBox="1"/>
          <p:nvPr/>
        </p:nvSpPr>
        <p:spPr>
          <a:xfrm>
            <a:off x="573900" y="1553575"/>
            <a:ext cx="81000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FF0000"/>
                </a:solidFill>
                <a:latin typeface="Libre Franklin"/>
                <a:ea typeface="Libre Franklin"/>
                <a:cs typeface="Libre Franklin"/>
                <a:sym typeface="Libre Franklin"/>
              </a:rPr>
              <a:t>Main objective: </a:t>
            </a:r>
            <a:r>
              <a:rPr lang="en-GB">
                <a:latin typeface="Libre Franklin"/>
                <a:ea typeface="Libre Franklin"/>
                <a:cs typeface="Libre Franklin"/>
                <a:sym typeface="Libre Franklin"/>
              </a:rPr>
              <a:t>Develop a US-focused regulatory strategy that will maximize your probability of success in achieving approval, while also utilizing regulatory pathways that will accelerate drug development and differentiation. </a:t>
            </a:r>
            <a:endParaRPr>
              <a:latin typeface="Libre Franklin"/>
              <a:ea typeface="Libre Franklin"/>
              <a:cs typeface="Libre Franklin"/>
              <a:sym typeface="Libre Franklin"/>
            </a:endParaRPr>
          </a:p>
          <a:p>
            <a:pPr indent="0" lvl="0" marL="0" rtl="0" algn="l">
              <a:spcBef>
                <a:spcPts val="0"/>
              </a:spcBef>
              <a:spcAft>
                <a:spcPts val="0"/>
              </a:spcAft>
              <a:buNone/>
            </a:pPr>
            <a:r>
              <a:t/>
            </a:r>
            <a:endParaRPr>
              <a:latin typeface="Libre Franklin"/>
              <a:ea typeface="Libre Franklin"/>
              <a:cs typeface="Libre Franklin"/>
              <a:sym typeface="Libre Franklin"/>
            </a:endParaRPr>
          </a:p>
          <a:p>
            <a:pPr indent="-317500" lvl="0" marL="457200" rtl="0" algn="l">
              <a:spcBef>
                <a:spcPts val="0"/>
              </a:spcBef>
              <a:spcAft>
                <a:spcPts val="0"/>
              </a:spcAft>
              <a:buSzPts val="1400"/>
              <a:buFont typeface="Libre Franklin"/>
              <a:buChar char="●"/>
            </a:pPr>
            <a:r>
              <a:rPr lang="en-GB">
                <a:latin typeface="Libre Franklin"/>
                <a:ea typeface="Libre Franklin"/>
                <a:cs typeface="Libre Franklin"/>
                <a:sym typeface="Libre Franklin"/>
              </a:rPr>
              <a:t>Develop an</a:t>
            </a:r>
            <a:r>
              <a:rPr lang="en-GB">
                <a:solidFill>
                  <a:srgbClr val="FF0000"/>
                </a:solidFill>
                <a:latin typeface="Libre Franklin"/>
                <a:ea typeface="Libre Franklin"/>
                <a:cs typeface="Libre Franklin"/>
                <a:sym typeface="Libre Franklin"/>
              </a:rPr>
              <a:t> IND or NDA filing strategy</a:t>
            </a:r>
            <a:r>
              <a:rPr lang="en-GB">
                <a:latin typeface="Libre Franklin"/>
                <a:ea typeface="Libre Franklin"/>
                <a:cs typeface="Libre Franklin"/>
                <a:sym typeface="Libre Franklin"/>
              </a:rPr>
              <a:t> (i.e. what are your internal filing timelines to enable “First- Patient-In (FPI)” from summary document drafting to IND submission to IND clearance?) and what are the key messages of your IND package?</a:t>
            </a:r>
            <a:endParaRPr>
              <a:latin typeface="Libre Franklin"/>
              <a:ea typeface="Libre Franklin"/>
              <a:cs typeface="Libre Franklin"/>
              <a:sym typeface="Libre Franklin"/>
            </a:endParaRPr>
          </a:p>
          <a:p>
            <a:pPr indent="-317500" lvl="0" marL="457200" rtl="0" algn="l">
              <a:spcBef>
                <a:spcPts val="0"/>
              </a:spcBef>
              <a:spcAft>
                <a:spcPts val="0"/>
              </a:spcAft>
              <a:buSzPts val="1400"/>
              <a:buFont typeface="Libre Franklin"/>
              <a:buChar char="●"/>
            </a:pPr>
            <a:r>
              <a:rPr lang="en-GB">
                <a:latin typeface="Libre Franklin"/>
                <a:ea typeface="Libre Franklin"/>
                <a:cs typeface="Libre Franklin"/>
                <a:sym typeface="Libre Franklin"/>
              </a:rPr>
              <a:t>How and when will </a:t>
            </a:r>
            <a:r>
              <a:rPr lang="en-GB">
                <a:solidFill>
                  <a:srgbClr val="FF0000"/>
                </a:solidFill>
                <a:latin typeface="Libre Franklin"/>
                <a:ea typeface="Libre Franklin"/>
                <a:cs typeface="Libre Franklin"/>
                <a:sym typeface="Libre Franklin"/>
              </a:rPr>
              <a:t>health authority (FDA) interactions be utilized</a:t>
            </a:r>
            <a:r>
              <a:rPr lang="en-GB">
                <a:latin typeface="Libre Franklin"/>
                <a:ea typeface="Libre Franklin"/>
                <a:cs typeface="Libre Franklin"/>
                <a:sym typeface="Libre Franklin"/>
              </a:rPr>
              <a:t>?</a:t>
            </a:r>
            <a:endParaRPr>
              <a:latin typeface="Libre Franklin"/>
              <a:ea typeface="Libre Franklin"/>
              <a:cs typeface="Libre Franklin"/>
              <a:sym typeface="Libre Franklin"/>
            </a:endParaRPr>
          </a:p>
          <a:p>
            <a:pPr indent="-317500" lvl="0" marL="457200" rtl="0" algn="l">
              <a:spcBef>
                <a:spcPts val="0"/>
              </a:spcBef>
              <a:spcAft>
                <a:spcPts val="0"/>
              </a:spcAft>
              <a:buSzPts val="1400"/>
              <a:buFont typeface="Libre Franklin"/>
              <a:buChar char="●"/>
            </a:pPr>
            <a:r>
              <a:rPr lang="en-GB">
                <a:latin typeface="Libre Franklin"/>
                <a:ea typeface="Libre Franklin"/>
                <a:cs typeface="Libre Franklin"/>
                <a:sym typeface="Libre Franklin"/>
              </a:rPr>
              <a:t>Will you try to utilize any </a:t>
            </a:r>
            <a:r>
              <a:rPr lang="en-GB">
                <a:solidFill>
                  <a:srgbClr val="FF0000"/>
                </a:solidFill>
                <a:latin typeface="Libre Franklin"/>
                <a:ea typeface="Libre Franklin"/>
                <a:cs typeface="Libre Franklin"/>
                <a:sym typeface="Libre Franklin"/>
              </a:rPr>
              <a:t>expedited programs</a:t>
            </a:r>
            <a:r>
              <a:rPr lang="en-GB">
                <a:latin typeface="Libre Franklin"/>
                <a:ea typeface="Libre Franklin"/>
                <a:cs typeface="Libre Franklin"/>
                <a:sym typeface="Libre Franklin"/>
              </a:rPr>
              <a:t>? If so, which ones?</a:t>
            </a:r>
            <a:endParaRPr>
              <a:latin typeface="Libre Franklin"/>
              <a:ea typeface="Libre Franklin"/>
              <a:cs typeface="Libre Franklin"/>
              <a:sym typeface="Libre Franklin"/>
            </a:endParaRPr>
          </a:p>
          <a:p>
            <a:pPr indent="-317500" lvl="0" marL="457200" rtl="0" algn="l">
              <a:spcBef>
                <a:spcPts val="0"/>
              </a:spcBef>
              <a:spcAft>
                <a:spcPts val="0"/>
              </a:spcAft>
              <a:buSzPts val="1400"/>
              <a:buFont typeface="Libre Franklin"/>
              <a:buChar char="●"/>
            </a:pPr>
            <a:r>
              <a:rPr lang="en-GB">
                <a:latin typeface="Libre Franklin"/>
                <a:ea typeface="Libre Franklin"/>
                <a:cs typeface="Libre Franklin"/>
                <a:sym typeface="Libre Franklin"/>
              </a:rPr>
              <a:t>What is your </a:t>
            </a:r>
            <a:r>
              <a:rPr lang="en-GB">
                <a:solidFill>
                  <a:srgbClr val="FF0000"/>
                </a:solidFill>
                <a:latin typeface="Libre Franklin"/>
                <a:ea typeface="Libre Franklin"/>
                <a:cs typeface="Libre Franklin"/>
                <a:sym typeface="Libre Franklin"/>
              </a:rPr>
              <a:t>filing strategy</a:t>
            </a:r>
            <a:r>
              <a:rPr lang="en-GB">
                <a:latin typeface="Libre Franklin"/>
                <a:ea typeface="Libre Franklin"/>
                <a:cs typeface="Libre Franklin"/>
                <a:sym typeface="Libre Franklin"/>
              </a:rPr>
              <a:t>? (i.e. indicate what pivotal and supportive trials will be used to support approval, indicate timelines in relation to the CDP, etc...)</a:t>
            </a:r>
            <a:endParaRPr>
              <a:latin typeface="Libre Franklin"/>
              <a:ea typeface="Libre Franklin"/>
              <a:cs typeface="Libre Franklin"/>
              <a:sym typeface="Libre Frankli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3"/>
          <p:cNvSpPr txBox="1"/>
          <p:nvPr>
            <p:ph type="title"/>
          </p:nvPr>
        </p:nvSpPr>
        <p:spPr>
          <a:xfrm>
            <a:off x="540000" y="491400"/>
            <a:ext cx="81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Medical Affairs	</a:t>
            </a:r>
            <a:endParaRPr/>
          </a:p>
          <a:p>
            <a:pPr indent="0" lvl="0" marL="0" rtl="0" algn="l">
              <a:spcBef>
                <a:spcPts val="0"/>
              </a:spcBef>
              <a:spcAft>
                <a:spcPts val="0"/>
              </a:spcAft>
              <a:buNone/>
            </a:pPr>
            <a:r>
              <a:t/>
            </a:r>
            <a:endParaRPr/>
          </a:p>
        </p:txBody>
      </p:sp>
      <p:sp>
        <p:nvSpPr>
          <p:cNvPr id="346" name="Google Shape;346;p53"/>
          <p:cNvSpPr txBox="1"/>
          <p:nvPr/>
        </p:nvSpPr>
        <p:spPr>
          <a:xfrm>
            <a:off x="573900" y="1553575"/>
            <a:ext cx="81000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FF0000"/>
                </a:solidFill>
                <a:latin typeface="Libre Franklin"/>
                <a:ea typeface="Libre Franklin"/>
                <a:cs typeface="Libre Franklin"/>
                <a:sym typeface="Libre Franklin"/>
              </a:rPr>
              <a:t>Main objective: </a:t>
            </a:r>
            <a:r>
              <a:rPr lang="en-GB">
                <a:latin typeface="Libre Franklin"/>
                <a:ea typeface="Libre Franklin"/>
                <a:cs typeface="Libre Franklin"/>
                <a:sym typeface="Libre Franklin"/>
              </a:rPr>
              <a:t>Develop evidence-based information regarding your company’s drug, both pre and post-launch, to optimize product utilization. Establish and maintain relationships with prominent experts in the field. </a:t>
            </a:r>
            <a:r>
              <a:rPr lang="en-GB">
                <a:latin typeface="Libre Franklin"/>
                <a:ea typeface="Libre Franklin"/>
                <a:cs typeface="Libre Franklin"/>
                <a:sym typeface="Libre Franklin"/>
              </a:rPr>
              <a:t> </a:t>
            </a:r>
            <a:endParaRPr>
              <a:latin typeface="Libre Franklin"/>
              <a:ea typeface="Libre Franklin"/>
              <a:cs typeface="Libre Franklin"/>
              <a:sym typeface="Libre Franklin"/>
            </a:endParaRPr>
          </a:p>
          <a:p>
            <a:pPr indent="0" lvl="0" marL="0" rtl="0" algn="l">
              <a:spcBef>
                <a:spcPts val="0"/>
              </a:spcBef>
              <a:spcAft>
                <a:spcPts val="0"/>
              </a:spcAft>
              <a:buNone/>
            </a:pPr>
            <a:r>
              <a:t/>
            </a:r>
            <a:endParaRPr>
              <a:latin typeface="Libre Franklin"/>
              <a:ea typeface="Libre Franklin"/>
              <a:cs typeface="Libre Franklin"/>
              <a:sym typeface="Libre Franklin"/>
            </a:endParaRPr>
          </a:p>
          <a:p>
            <a:pPr indent="-317500" lvl="0" marL="457200" rtl="0" algn="l">
              <a:spcBef>
                <a:spcPts val="0"/>
              </a:spcBef>
              <a:spcAft>
                <a:spcPts val="0"/>
              </a:spcAft>
              <a:buSzPts val="1400"/>
              <a:buFont typeface="Libre Franklin"/>
              <a:buChar char="●"/>
            </a:pPr>
            <a:r>
              <a:rPr lang="en-GB">
                <a:latin typeface="Libre Franklin"/>
                <a:ea typeface="Libre Franklin"/>
                <a:cs typeface="Libre Franklin"/>
                <a:sym typeface="Libre Franklin"/>
              </a:rPr>
              <a:t>What </a:t>
            </a:r>
            <a:r>
              <a:rPr lang="en-GB">
                <a:solidFill>
                  <a:srgbClr val="FF0000"/>
                </a:solidFill>
                <a:latin typeface="Libre Franklin"/>
                <a:ea typeface="Libre Franklin"/>
                <a:cs typeface="Libre Franklin"/>
                <a:sym typeface="Libre Franklin"/>
              </a:rPr>
              <a:t>resources or training will you provide</a:t>
            </a:r>
            <a:r>
              <a:rPr lang="en-GB">
                <a:latin typeface="Libre Franklin"/>
                <a:ea typeface="Libre Franklin"/>
                <a:cs typeface="Libre Franklin"/>
                <a:sym typeface="Libre Franklin"/>
              </a:rPr>
              <a:t> to internal stakeholders?</a:t>
            </a:r>
            <a:endParaRPr>
              <a:latin typeface="Libre Franklin"/>
              <a:ea typeface="Libre Franklin"/>
              <a:cs typeface="Libre Franklin"/>
              <a:sym typeface="Libre Franklin"/>
            </a:endParaRPr>
          </a:p>
          <a:p>
            <a:pPr indent="-317500" lvl="0" marL="457200" rtl="0" algn="l">
              <a:spcBef>
                <a:spcPts val="0"/>
              </a:spcBef>
              <a:spcAft>
                <a:spcPts val="0"/>
              </a:spcAft>
              <a:buSzPts val="1400"/>
              <a:buFont typeface="Libre Franklin"/>
              <a:buChar char="●"/>
            </a:pPr>
            <a:r>
              <a:rPr lang="en-GB">
                <a:latin typeface="Libre Franklin"/>
                <a:ea typeface="Libre Franklin"/>
                <a:cs typeface="Libre Franklin"/>
                <a:sym typeface="Libre Franklin"/>
              </a:rPr>
              <a:t>When will your company start disseminating </a:t>
            </a:r>
            <a:r>
              <a:rPr lang="en-GB">
                <a:solidFill>
                  <a:srgbClr val="FF0000"/>
                </a:solidFill>
                <a:latin typeface="Libre Franklin"/>
                <a:ea typeface="Libre Franklin"/>
                <a:cs typeface="Libre Franklin"/>
                <a:sym typeface="Libre Franklin"/>
              </a:rPr>
              <a:t>medical information to external stakeholders</a:t>
            </a:r>
            <a:r>
              <a:rPr lang="en-GB">
                <a:latin typeface="Libre Franklin"/>
                <a:ea typeface="Libre Franklin"/>
                <a:cs typeface="Libre Franklin"/>
                <a:sym typeface="Libre Franklin"/>
              </a:rPr>
              <a:t>?</a:t>
            </a:r>
            <a:endParaRPr>
              <a:latin typeface="Libre Franklin"/>
              <a:ea typeface="Libre Franklin"/>
              <a:cs typeface="Libre Franklin"/>
              <a:sym typeface="Libre Franklin"/>
            </a:endParaRPr>
          </a:p>
          <a:p>
            <a:pPr indent="-317500" lvl="0" marL="457200" rtl="0" algn="l">
              <a:spcBef>
                <a:spcPts val="0"/>
              </a:spcBef>
              <a:spcAft>
                <a:spcPts val="0"/>
              </a:spcAft>
              <a:buSzPts val="1400"/>
              <a:buFont typeface="Libre Franklin"/>
              <a:buChar char="●"/>
            </a:pPr>
            <a:r>
              <a:rPr lang="en-GB">
                <a:latin typeface="Libre Franklin"/>
                <a:ea typeface="Libre Franklin"/>
                <a:cs typeface="Libre Franklin"/>
                <a:sym typeface="Libre Franklin"/>
              </a:rPr>
              <a:t>Who can receive </a:t>
            </a:r>
            <a:r>
              <a:rPr lang="en-GB">
                <a:solidFill>
                  <a:srgbClr val="FF0000"/>
                </a:solidFill>
                <a:latin typeface="Libre Franklin"/>
                <a:ea typeface="Libre Franklin"/>
                <a:cs typeface="Libre Franklin"/>
                <a:sym typeface="Libre Franklin"/>
              </a:rPr>
              <a:t>off-label information </a:t>
            </a:r>
            <a:r>
              <a:rPr lang="en-GB">
                <a:latin typeface="Libre Franklin"/>
                <a:ea typeface="Libre Franklin"/>
                <a:cs typeface="Libre Franklin"/>
                <a:sym typeface="Libre Franklin"/>
              </a:rPr>
              <a:t>about a medication?</a:t>
            </a:r>
            <a:endParaRPr>
              <a:latin typeface="Libre Franklin"/>
              <a:ea typeface="Libre Franklin"/>
              <a:cs typeface="Libre Franklin"/>
              <a:sym typeface="Libre Franklin"/>
            </a:endParaRPr>
          </a:p>
          <a:p>
            <a:pPr indent="-317500" lvl="0" marL="457200" rtl="0" algn="l">
              <a:spcBef>
                <a:spcPts val="0"/>
              </a:spcBef>
              <a:spcAft>
                <a:spcPts val="0"/>
              </a:spcAft>
              <a:buSzPts val="1400"/>
              <a:buFont typeface="Libre Franklin"/>
              <a:buChar char="●"/>
            </a:pPr>
            <a:r>
              <a:rPr lang="en-GB">
                <a:latin typeface="Libre Franklin"/>
                <a:ea typeface="Libre Franklin"/>
                <a:cs typeface="Libre Franklin"/>
                <a:sym typeface="Libre Franklin"/>
              </a:rPr>
              <a:t>Who are your </a:t>
            </a:r>
            <a:r>
              <a:rPr lang="en-GB">
                <a:solidFill>
                  <a:srgbClr val="FF0000"/>
                </a:solidFill>
                <a:latin typeface="Libre Franklin"/>
                <a:ea typeface="Libre Franklin"/>
                <a:cs typeface="Libre Franklin"/>
                <a:sym typeface="Libre Franklin"/>
              </a:rPr>
              <a:t>key opinion leaders (KOLs),</a:t>
            </a:r>
            <a:r>
              <a:rPr lang="en-GB">
                <a:latin typeface="Libre Franklin"/>
                <a:ea typeface="Libre Franklin"/>
                <a:cs typeface="Libre Franklin"/>
                <a:sym typeface="Libre Franklin"/>
              </a:rPr>
              <a:t> and how would you go about identifying them nationally, regionally, and locally? What methods will you use to reach them?</a:t>
            </a:r>
            <a:endParaRPr>
              <a:latin typeface="Libre Franklin"/>
              <a:ea typeface="Libre Franklin"/>
              <a:cs typeface="Libre Franklin"/>
              <a:sym typeface="Libre Franklin"/>
            </a:endParaRPr>
          </a:p>
          <a:p>
            <a:pPr indent="-317500" lvl="0" marL="457200" rtl="0" algn="l">
              <a:spcBef>
                <a:spcPts val="0"/>
              </a:spcBef>
              <a:spcAft>
                <a:spcPts val="0"/>
              </a:spcAft>
              <a:buSzPts val="1400"/>
              <a:buFont typeface="Libre Franklin"/>
              <a:buChar char="●"/>
            </a:pPr>
            <a:r>
              <a:rPr lang="en-GB">
                <a:latin typeface="Libre Franklin"/>
                <a:ea typeface="Libre Franklin"/>
                <a:cs typeface="Libre Franklin"/>
                <a:sym typeface="Libre Franklin"/>
              </a:rPr>
              <a:t>At what points during the drug development process will the company need to </a:t>
            </a:r>
            <a:r>
              <a:rPr lang="en-GB">
                <a:solidFill>
                  <a:srgbClr val="FF0000"/>
                </a:solidFill>
                <a:latin typeface="Libre Franklin"/>
                <a:ea typeface="Libre Franklin"/>
                <a:cs typeface="Libre Franklin"/>
                <a:sym typeface="Libre Franklin"/>
              </a:rPr>
              <a:t>consult Medical Affairs for review</a:t>
            </a:r>
            <a:r>
              <a:rPr lang="en-GB">
                <a:latin typeface="Libre Franklin"/>
                <a:ea typeface="Libre Franklin"/>
                <a:cs typeface="Libre Franklin"/>
                <a:sym typeface="Libre Franklin"/>
              </a:rPr>
              <a:t>? </a:t>
            </a:r>
            <a:endParaRPr>
              <a:latin typeface="Libre Franklin"/>
              <a:ea typeface="Libre Franklin"/>
              <a:cs typeface="Libre Franklin"/>
              <a:sym typeface="Libre Frankli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4"/>
          <p:cNvSpPr txBox="1"/>
          <p:nvPr>
            <p:ph type="title"/>
          </p:nvPr>
        </p:nvSpPr>
        <p:spPr>
          <a:xfrm>
            <a:off x="540000" y="491400"/>
            <a:ext cx="8293200" cy="93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t>Marketing Research and Marketing/Commercial </a:t>
            </a:r>
            <a:endParaRPr sz="27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52" name="Google Shape;352;p54"/>
          <p:cNvSpPr txBox="1"/>
          <p:nvPr/>
        </p:nvSpPr>
        <p:spPr>
          <a:xfrm>
            <a:off x="678000" y="1095300"/>
            <a:ext cx="8466000" cy="404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FF0000"/>
                </a:solidFill>
                <a:latin typeface="Libre Franklin"/>
                <a:ea typeface="Libre Franklin"/>
                <a:cs typeface="Libre Franklin"/>
                <a:sym typeface="Libre Franklin"/>
              </a:rPr>
              <a:t>Main objective: </a:t>
            </a:r>
            <a:r>
              <a:rPr lang="en-GB">
                <a:latin typeface="Libre Franklin"/>
                <a:ea typeface="Libre Franklin"/>
                <a:cs typeface="Libre Franklin"/>
                <a:sym typeface="Libre Franklin"/>
              </a:rPr>
              <a:t>Create a commercial strategy that will position your product as a highly valuable addition/option for the treatment of the disease and the features/benefits that will be used to promote your product in the marketplace.</a:t>
            </a:r>
            <a:endParaRPr>
              <a:latin typeface="Libre Franklin"/>
              <a:ea typeface="Libre Franklin"/>
              <a:cs typeface="Libre Franklin"/>
              <a:sym typeface="Libre Franklin"/>
            </a:endParaRPr>
          </a:p>
          <a:p>
            <a:pPr indent="0" lvl="0" marL="0" rtl="0" algn="l">
              <a:spcBef>
                <a:spcPts val="0"/>
              </a:spcBef>
              <a:spcAft>
                <a:spcPts val="0"/>
              </a:spcAft>
              <a:buNone/>
            </a:pPr>
            <a:r>
              <a:t/>
            </a:r>
            <a:endParaRPr>
              <a:latin typeface="Libre Franklin"/>
              <a:ea typeface="Libre Franklin"/>
              <a:cs typeface="Libre Franklin"/>
              <a:sym typeface="Libre Franklin"/>
            </a:endParaRPr>
          </a:p>
          <a:p>
            <a:pPr indent="-311150" lvl="0" marL="457200" rtl="0" algn="l">
              <a:spcBef>
                <a:spcPts val="0"/>
              </a:spcBef>
              <a:spcAft>
                <a:spcPts val="0"/>
              </a:spcAft>
              <a:buSzPts val="1300"/>
              <a:buFont typeface="Libre Franklin"/>
              <a:buChar char="●"/>
            </a:pPr>
            <a:r>
              <a:rPr lang="en-GB" sz="1300">
                <a:latin typeface="Libre Franklin"/>
                <a:ea typeface="Libre Franklin"/>
                <a:cs typeface="Libre Franklin"/>
                <a:sym typeface="Libre Franklin"/>
              </a:rPr>
              <a:t>What is the </a:t>
            </a:r>
            <a:r>
              <a:rPr lang="en-GB" sz="1300">
                <a:solidFill>
                  <a:srgbClr val="FF0000"/>
                </a:solidFill>
                <a:latin typeface="Libre Franklin"/>
                <a:ea typeface="Libre Franklin"/>
                <a:cs typeface="Libre Franklin"/>
                <a:sym typeface="Libre Franklin"/>
              </a:rPr>
              <a:t>competitive landscape</a:t>
            </a:r>
            <a:r>
              <a:rPr lang="en-GB" sz="1300">
                <a:latin typeface="Libre Franklin"/>
                <a:ea typeface="Libre Franklin"/>
                <a:cs typeface="Libre Franklin"/>
                <a:sym typeface="Libre Franklin"/>
              </a:rPr>
              <a:t>? What are the unmet needs of physicians and patients that may need further exploration through conducting market research with these customers?</a:t>
            </a:r>
            <a:endParaRPr sz="1300">
              <a:latin typeface="Libre Franklin"/>
              <a:ea typeface="Libre Franklin"/>
              <a:cs typeface="Libre Franklin"/>
              <a:sym typeface="Libre Franklin"/>
            </a:endParaRPr>
          </a:p>
          <a:p>
            <a:pPr indent="-311150" lvl="0" marL="457200" rtl="0" algn="l">
              <a:spcBef>
                <a:spcPts val="0"/>
              </a:spcBef>
              <a:spcAft>
                <a:spcPts val="0"/>
              </a:spcAft>
              <a:buSzPts val="1300"/>
              <a:buFont typeface="Libre Franklin"/>
              <a:buChar char="●"/>
            </a:pPr>
            <a:r>
              <a:rPr lang="en-GB" sz="1300">
                <a:latin typeface="Libre Franklin"/>
                <a:ea typeface="Libre Franklin"/>
                <a:cs typeface="Libre Franklin"/>
                <a:sym typeface="Libre Franklin"/>
              </a:rPr>
              <a:t>Develop a </a:t>
            </a:r>
            <a:r>
              <a:rPr lang="en-GB" sz="1300">
                <a:solidFill>
                  <a:srgbClr val="FF0000"/>
                </a:solidFill>
                <a:latin typeface="Libre Franklin"/>
                <a:ea typeface="Libre Franklin"/>
                <a:cs typeface="Libre Franklin"/>
                <a:sym typeface="Libre Franklin"/>
              </a:rPr>
              <a:t>brand </a:t>
            </a:r>
            <a:r>
              <a:rPr lang="en-GB" sz="1300">
                <a:latin typeface="Libre Franklin"/>
                <a:ea typeface="Libre Franklin"/>
                <a:cs typeface="Libre Franklin"/>
                <a:sym typeface="Libre Franklin"/>
              </a:rPr>
              <a:t>strategy </a:t>
            </a:r>
            <a:endParaRPr sz="1300">
              <a:latin typeface="Libre Franklin"/>
              <a:ea typeface="Libre Franklin"/>
              <a:cs typeface="Libre Franklin"/>
              <a:sym typeface="Libre Franklin"/>
            </a:endParaRPr>
          </a:p>
          <a:p>
            <a:pPr indent="-311150" lvl="1" marL="914400" rtl="0" algn="l">
              <a:spcBef>
                <a:spcPts val="0"/>
              </a:spcBef>
              <a:spcAft>
                <a:spcPts val="0"/>
              </a:spcAft>
              <a:buSzPts val="1300"/>
              <a:buFont typeface="Libre Franklin"/>
              <a:buChar char="○"/>
            </a:pPr>
            <a:r>
              <a:rPr lang="en-GB" sz="1300">
                <a:latin typeface="Libre Franklin"/>
                <a:ea typeface="Libre Franklin"/>
                <a:cs typeface="Libre Franklin"/>
                <a:sym typeface="Libre Franklin"/>
              </a:rPr>
              <a:t>Who is your target audience? (customer segmentation model, treatment naive, 2nd line dissatisfied vs satisfied, PCPs vs Specialists, allied healthcare professionals (IE. Pharmacists, nurses, PAs)</a:t>
            </a:r>
            <a:endParaRPr sz="1300">
              <a:latin typeface="Libre Franklin"/>
              <a:ea typeface="Libre Franklin"/>
              <a:cs typeface="Libre Franklin"/>
              <a:sym typeface="Libre Franklin"/>
            </a:endParaRPr>
          </a:p>
          <a:p>
            <a:pPr indent="-311150" lvl="1" marL="914400" rtl="0" algn="l">
              <a:spcBef>
                <a:spcPts val="0"/>
              </a:spcBef>
              <a:spcAft>
                <a:spcPts val="0"/>
              </a:spcAft>
              <a:buSzPts val="1300"/>
              <a:buFont typeface="Libre Franklin"/>
              <a:buChar char="○"/>
            </a:pPr>
            <a:r>
              <a:rPr lang="en-GB" sz="1300">
                <a:latin typeface="Libre Franklin"/>
                <a:ea typeface="Libre Franklin"/>
                <a:cs typeface="Libre Franklin"/>
                <a:sym typeface="Libre Franklin"/>
              </a:rPr>
              <a:t>What are the customer’s needs? Patients? Providers? Payers?</a:t>
            </a:r>
            <a:endParaRPr sz="1300">
              <a:latin typeface="Libre Franklin"/>
              <a:ea typeface="Libre Franklin"/>
              <a:cs typeface="Libre Franklin"/>
              <a:sym typeface="Libre Franklin"/>
            </a:endParaRPr>
          </a:p>
          <a:p>
            <a:pPr indent="-311150" lvl="1" marL="914400" rtl="0" algn="l">
              <a:spcBef>
                <a:spcPts val="0"/>
              </a:spcBef>
              <a:spcAft>
                <a:spcPts val="0"/>
              </a:spcAft>
              <a:buSzPts val="1300"/>
              <a:buFont typeface="Libre Franklin"/>
              <a:buChar char="○"/>
            </a:pPr>
            <a:r>
              <a:rPr lang="en-GB" sz="1300">
                <a:latin typeface="Libre Franklin"/>
                <a:ea typeface="Libre Franklin"/>
                <a:cs typeface="Libre Franklin"/>
                <a:sym typeface="Libre Franklin"/>
              </a:rPr>
              <a:t>What customer insight would you use to drive your strategy?</a:t>
            </a:r>
            <a:endParaRPr sz="1300">
              <a:latin typeface="Libre Franklin"/>
              <a:ea typeface="Libre Franklin"/>
              <a:cs typeface="Libre Franklin"/>
              <a:sym typeface="Libre Franklin"/>
            </a:endParaRPr>
          </a:p>
          <a:p>
            <a:pPr indent="-311150" lvl="1" marL="914400" rtl="0" algn="l">
              <a:spcBef>
                <a:spcPts val="0"/>
              </a:spcBef>
              <a:spcAft>
                <a:spcPts val="0"/>
              </a:spcAft>
              <a:buSzPts val="1300"/>
              <a:buFont typeface="Libre Franklin"/>
              <a:buChar char="○"/>
            </a:pPr>
            <a:r>
              <a:rPr lang="en-GB" sz="1300">
                <a:latin typeface="Libre Franklin"/>
                <a:ea typeface="Libre Franklin"/>
                <a:cs typeface="Libre Franklin"/>
                <a:sym typeface="Libre Franklin"/>
              </a:rPr>
              <a:t>What is the product positioning statement?</a:t>
            </a:r>
            <a:endParaRPr sz="1300">
              <a:latin typeface="Libre Franklin"/>
              <a:ea typeface="Libre Franklin"/>
              <a:cs typeface="Libre Franklin"/>
              <a:sym typeface="Libre Franklin"/>
            </a:endParaRPr>
          </a:p>
          <a:p>
            <a:pPr indent="-311150" lvl="1" marL="914400" rtl="0" algn="l">
              <a:spcBef>
                <a:spcPts val="0"/>
              </a:spcBef>
              <a:spcAft>
                <a:spcPts val="0"/>
              </a:spcAft>
              <a:buSzPts val="1300"/>
              <a:buFont typeface="Libre Franklin"/>
              <a:buChar char="○"/>
            </a:pPr>
            <a:r>
              <a:rPr lang="en-GB" sz="1300">
                <a:latin typeface="Libre Franklin"/>
                <a:ea typeface="Libre Franklin"/>
                <a:cs typeface="Libre Franklin"/>
                <a:sym typeface="Libre Franklin"/>
              </a:rPr>
              <a:t>What are the core messages? Core messages are derived from clinical trials results, brand’s features and benefits, and any competitive advantages</a:t>
            </a:r>
            <a:endParaRPr sz="1300">
              <a:latin typeface="Libre Franklin"/>
              <a:ea typeface="Libre Franklin"/>
              <a:cs typeface="Libre Franklin"/>
              <a:sym typeface="Libre Franklin"/>
            </a:endParaRPr>
          </a:p>
          <a:p>
            <a:pPr indent="-311150" lvl="1" marL="914400" rtl="0" algn="l">
              <a:spcBef>
                <a:spcPts val="0"/>
              </a:spcBef>
              <a:spcAft>
                <a:spcPts val="0"/>
              </a:spcAft>
              <a:buSzPts val="1300"/>
              <a:buFont typeface="Libre Franklin"/>
              <a:buChar char="○"/>
            </a:pPr>
            <a:r>
              <a:rPr lang="en-GB" sz="1300">
                <a:latin typeface="Libre Franklin"/>
                <a:ea typeface="Libre Franklin"/>
                <a:cs typeface="Libre Franklin"/>
                <a:sym typeface="Libre Franklin"/>
              </a:rPr>
              <a:t>What key strategies and tactics will be used to advocate and promote your product? Including advertising and direct field force representation? </a:t>
            </a:r>
            <a:endParaRPr sz="1300">
              <a:latin typeface="Libre Franklin"/>
              <a:ea typeface="Libre Franklin"/>
              <a:cs typeface="Libre Franklin"/>
              <a:sym typeface="Libre Franklin"/>
            </a:endParaRPr>
          </a:p>
          <a:p>
            <a:pPr indent="-311150" lvl="1" marL="914400" rtl="0" algn="l">
              <a:spcBef>
                <a:spcPts val="0"/>
              </a:spcBef>
              <a:spcAft>
                <a:spcPts val="0"/>
              </a:spcAft>
              <a:buSzPts val="1300"/>
              <a:buFont typeface="Libre Franklin"/>
              <a:buChar char="○"/>
            </a:pPr>
            <a:r>
              <a:rPr lang="en-GB" sz="1300">
                <a:latin typeface="Libre Franklin"/>
                <a:ea typeface="Libre Franklin"/>
                <a:cs typeface="Libre Franklin"/>
                <a:sym typeface="Libre Franklin"/>
              </a:rPr>
              <a:t>What materials/ special programs will you develop to support your product positioning and core messages?</a:t>
            </a:r>
            <a:endParaRPr sz="1300">
              <a:latin typeface="Libre Franklin"/>
              <a:ea typeface="Libre Franklin"/>
              <a:cs typeface="Libre Franklin"/>
              <a:sym typeface="Libre Frankli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5"/>
          <p:cNvSpPr txBox="1"/>
          <p:nvPr>
            <p:ph idx="2" type="subTitle"/>
          </p:nvPr>
        </p:nvSpPr>
        <p:spPr>
          <a:xfrm>
            <a:off x="1055700" y="1612925"/>
            <a:ext cx="7032600" cy="3195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GB"/>
              <a:t>Accounts for </a:t>
            </a:r>
            <a:r>
              <a:rPr b="1" lang="en-GB">
                <a:solidFill>
                  <a:srgbClr val="FF0000"/>
                </a:solidFill>
              </a:rPr>
              <a:t>15%</a:t>
            </a:r>
            <a:r>
              <a:rPr lang="en-GB"/>
              <a:t> of the final case grade</a:t>
            </a:r>
            <a:endParaRPr/>
          </a:p>
          <a:p>
            <a:pPr indent="-330200" lvl="0" marL="457200" rtl="0" algn="l">
              <a:spcBef>
                <a:spcPts val="0"/>
              </a:spcBef>
              <a:spcAft>
                <a:spcPts val="0"/>
              </a:spcAft>
              <a:buSzPts val="1600"/>
              <a:buChar char="●"/>
            </a:pPr>
            <a:r>
              <a:rPr lang="en-GB"/>
              <a:t>Must answer all </a:t>
            </a:r>
            <a:r>
              <a:rPr lang="en-GB"/>
              <a:t>questions in Competition Description for each subtopic </a:t>
            </a:r>
            <a:endParaRPr/>
          </a:p>
          <a:p>
            <a:pPr indent="-330200" lvl="0" marL="457200" rtl="0" algn="l">
              <a:spcBef>
                <a:spcPts val="0"/>
              </a:spcBef>
              <a:spcAft>
                <a:spcPts val="0"/>
              </a:spcAft>
              <a:buSzPts val="1600"/>
              <a:buChar char="●"/>
            </a:pPr>
            <a:r>
              <a:rPr lang="en-GB"/>
              <a:t>Include in Midpoint Submission:  </a:t>
            </a:r>
            <a:endParaRPr/>
          </a:p>
          <a:p>
            <a:pPr indent="-330200" lvl="1" marL="914400" rtl="0" algn="l">
              <a:spcBef>
                <a:spcPts val="0"/>
              </a:spcBef>
              <a:spcAft>
                <a:spcPts val="0"/>
              </a:spcAft>
              <a:buSzPts val="1600"/>
              <a:buChar char="○"/>
            </a:pPr>
            <a:r>
              <a:rPr lang="en-GB"/>
              <a:t>PowerPoint that provides a high-level overview of your drug’s clinical development plan</a:t>
            </a:r>
            <a:endParaRPr/>
          </a:p>
          <a:p>
            <a:pPr indent="-330200" lvl="1" marL="914400" rtl="0" algn="l">
              <a:spcBef>
                <a:spcPts val="0"/>
              </a:spcBef>
              <a:spcAft>
                <a:spcPts val="0"/>
              </a:spcAft>
              <a:buSzPts val="1600"/>
              <a:buChar char="○"/>
            </a:pPr>
            <a:r>
              <a:rPr lang="en-GB"/>
              <a:t>answering all questions given in the Competition Description section</a:t>
            </a:r>
            <a:endParaRPr/>
          </a:p>
          <a:p>
            <a:pPr indent="-330200" lvl="1" marL="914400" rtl="0" algn="l">
              <a:spcBef>
                <a:spcPts val="0"/>
              </a:spcBef>
              <a:spcAft>
                <a:spcPts val="0"/>
              </a:spcAft>
              <a:buSzPts val="1600"/>
              <a:buChar char="○"/>
            </a:pPr>
            <a:r>
              <a:rPr lang="en-GB"/>
              <a:t>any questions, comments, or concerns regarding the competition </a:t>
            </a:r>
            <a:endParaRPr/>
          </a:p>
          <a:p>
            <a:pPr indent="-330200" lvl="1" marL="914400" rtl="0" algn="l">
              <a:spcBef>
                <a:spcPts val="0"/>
              </a:spcBef>
              <a:spcAft>
                <a:spcPts val="0"/>
              </a:spcAft>
              <a:buSzPts val="1600"/>
              <a:buChar char="○"/>
            </a:pPr>
            <a:r>
              <a:rPr lang="en-GB"/>
              <a:t>indicate if there is any risk to your chapter’s completion of the competition deliverable by the due date.</a:t>
            </a:r>
            <a:endParaRPr/>
          </a:p>
        </p:txBody>
      </p:sp>
      <p:sp>
        <p:nvSpPr>
          <p:cNvPr id="358" name="Google Shape;358;p55"/>
          <p:cNvSpPr txBox="1"/>
          <p:nvPr>
            <p:ph type="title"/>
          </p:nvPr>
        </p:nvSpPr>
        <p:spPr>
          <a:xfrm>
            <a:off x="522000" y="263900"/>
            <a:ext cx="8100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900"/>
              <a:t>Midpoint Submission </a:t>
            </a:r>
            <a:endParaRPr sz="3900"/>
          </a:p>
          <a:p>
            <a:pPr indent="0" lvl="0" marL="0" rtl="0" algn="ctr">
              <a:spcBef>
                <a:spcPts val="0"/>
              </a:spcBef>
              <a:spcAft>
                <a:spcPts val="0"/>
              </a:spcAft>
              <a:buNone/>
            </a:pPr>
            <a:r>
              <a:rPr lang="en-GB" sz="3900"/>
              <a:t>November 12th </a:t>
            </a:r>
            <a:endParaRPr sz="3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8"/>
          <p:cNvSpPr txBox="1"/>
          <p:nvPr>
            <p:ph type="ctrTitle"/>
          </p:nvPr>
        </p:nvSpPr>
        <p:spPr>
          <a:xfrm>
            <a:off x="2577350" y="2037675"/>
            <a:ext cx="6732600" cy="119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Meet the </a:t>
            </a:r>
            <a:endParaRPr/>
          </a:p>
          <a:p>
            <a:pPr indent="0" lvl="0" marL="0" rtl="0" algn="l">
              <a:spcBef>
                <a:spcPts val="0"/>
              </a:spcBef>
              <a:spcAft>
                <a:spcPts val="0"/>
              </a:spcAft>
              <a:buNone/>
            </a:pPr>
            <a:r>
              <a:rPr lang="en-GB"/>
              <a:t>Executive Board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2" name="Shape 362"/>
        <p:cNvGrpSpPr/>
        <p:nvPr/>
      </p:nvGrpSpPr>
      <p:grpSpPr>
        <a:xfrm>
          <a:off x="0" y="0"/>
          <a:ext cx="0" cy="0"/>
          <a:chOff x="0" y="0"/>
          <a:chExt cx="0" cy="0"/>
        </a:xfrm>
      </p:grpSpPr>
      <p:sp>
        <p:nvSpPr>
          <p:cNvPr id="363" name="Google Shape;363;p56"/>
          <p:cNvSpPr txBox="1"/>
          <p:nvPr>
            <p:ph type="title"/>
          </p:nvPr>
        </p:nvSpPr>
        <p:spPr>
          <a:xfrm>
            <a:off x="546950" y="304575"/>
            <a:ext cx="7717200" cy="249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5500"/>
              <a:t>Challenge Point</a:t>
            </a:r>
            <a:endParaRPr sz="5500"/>
          </a:p>
          <a:p>
            <a:pPr indent="0" lvl="0" marL="0" rtl="0" algn="l">
              <a:spcBef>
                <a:spcPts val="0"/>
              </a:spcBef>
              <a:spcAft>
                <a:spcPts val="0"/>
              </a:spcAft>
              <a:buNone/>
            </a:pPr>
            <a:r>
              <a:t/>
            </a:r>
            <a:endParaRPr/>
          </a:p>
        </p:txBody>
      </p:sp>
      <p:sp>
        <p:nvSpPr>
          <p:cNvPr id="364" name="Google Shape;364;p56"/>
          <p:cNvSpPr/>
          <p:nvPr/>
        </p:nvSpPr>
        <p:spPr>
          <a:xfrm>
            <a:off x="7183000" y="3552850"/>
            <a:ext cx="428700" cy="4287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5" name="Google Shape;365;p56"/>
          <p:cNvGrpSpPr/>
          <p:nvPr/>
        </p:nvGrpSpPr>
        <p:grpSpPr>
          <a:xfrm>
            <a:off x="5863943" y="2207262"/>
            <a:ext cx="2469459" cy="2519805"/>
            <a:chOff x="1404500" y="453700"/>
            <a:chExt cx="4742575" cy="4835550"/>
          </a:xfrm>
        </p:grpSpPr>
        <p:sp>
          <p:nvSpPr>
            <p:cNvPr id="366" name="Google Shape;366;p56"/>
            <p:cNvSpPr/>
            <p:nvPr/>
          </p:nvSpPr>
          <p:spPr>
            <a:xfrm>
              <a:off x="1404500" y="2551425"/>
              <a:ext cx="4742575" cy="2737825"/>
            </a:xfrm>
            <a:custGeom>
              <a:rect b="b" l="l" r="r" t="t"/>
              <a:pathLst>
                <a:path extrusionOk="0" h="109513" w="189703">
                  <a:moveTo>
                    <a:pt x="94869" y="1"/>
                  </a:moveTo>
                  <a:cubicBezTo>
                    <a:pt x="42464" y="1"/>
                    <a:pt x="1" y="24518"/>
                    <a:pt x="1" y="54740"/>
                  </a:cubicBezTo>
                  <a:cubicBezTo>
                    <a:pt x="1" y="84995"/>
                    <a:pt x="42464" y="109513"/>
                    <a:pt x="94869" y="109513"/>
                  </a:cubicBezTo>
                  <a:cubicBezTo>
                    <a:pt x="147239" y="109513"/>
                    <a:pt x="189703" y="84995"/>
                    <a:pt x="189703" y="54740"/>
                  </a:cubicBezTo>
                  <a:cubicBezTo>
                    <a:pt x="189703" y="24518"/>
                    <a:pt x="147239" y="1"/>
                    <a:pt x="94869" y="1"/>
                  </a:cubicBezTo>
                  <a:close/>
                </a:path>
              </a:pathLst>
            </a:custGeom>
            <a:solidFill>
              <a:srgbClr val="F5F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56"/>
            <p:cNvSpPr/>
            <p:nvPr/>
          </p:nvSpPr>
          <p:spPr>
            <a:xfrm>
              <a:off x="1654675" y="3844850"/>
              <a:ext cx="1470250" cy="849800"/>
            </a:xfrm>
            <a:custGeom>
              <a:rect b="b" l="l" r="r" t="t"/>
              <a:pathLst>
                <a:path extrusionOk="0" h="33992" w="58810">
                  <a:moveTo>
                    <a:pt x="29422" y="1"/>
                  </a:moveTo>
                  <a:cubicBezTo>
                    <a:pt x="13177" y="1"/>
                    <a:pt x="1" y="7606"/>
                    <a:pt x="1" y="17013"/>
                  </a:cubicBezTo>
                  <a:cubicBezTo>
                    <a:pt x="1" y="26386"/>
                    <a:pt x="13177" y="33992"/>
                    <a:pt x="29422" y="33992"/>
                  </a:cubicBezTo>
                  <a:cubicBezTo>
                    <a:pt x="45667" y="33992"/>
                    <a:pt x="58810" y="26386"/>
                    <a:pt x="58810" y="17013"/>
                  </a:cubicBezTo>
                  <a:cubicBezTo>
                    <a:pt x="58810" y="7606"/>
                    <a:pt x="45667" y="1"/>
                    <a:pt x="29422" y="1"/>
                  </a:cubicBezTo>
                  <a:close/>
                </a:path>
              </a:pathLst>
            </a:cu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56"/>
            <p:cNvSpPr/>
            <p:nvPr/>
          </p:nvSpPr>
          <p:spPr>
            <a:xfrm>
              <a:off x="3616075" y="2918375"/>
              <a:ext cx="1609525" cy="1662875"/>
            </a:xfrm>
            <a:custGeom>
              <a:rect b="b" l="l" r="r" t="t"/>
              <a:pathLst>
                <a:path extrusionOk="0" h="66515" w="64381">
                  <a:moveTo>
                    <a:pt x="60978" y="0"/>
                  </a:moveTo>
                  <a:lnTo>
                    <a:pt x="1" y="35225"/>
                  </a:lnTo>
                  <a:lnTo>
                    <a:pt x="1" y="64546"/>
                  </a:lnTo>
                  <a:lnTo>
                    <a:pt x="3403" y="66514"/>
                  </a:lnTo>
                  <a:lnTo>
                    <a:pt x="64380" y="31289"/>
                  </a:lnTo>
                  <a:lnTo>
                    <a:pt x="64380" y="1968"/>
                  </a:lnTo>
                  <a:lnTo>
                    <a:pt x="60978" y="0"/>
                  </a:lnTo>
                  <a:close/>
                </a:path>
              </a:pathLst>
            </a:custGeom>
            <a:solidFill>
              <a:srgbClr val="FFC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6"/>
            <p:cNvSpPr/>
            <p:nvPr/>
          </p:nvSpPr>
          <p:spPr>
            <a:xfrm>
              <a:off x="3616075" y="2918375"/>
              <a:ext cx="1609525" cy="1662875"/>
            </a:xfrm>
            <a:custGeom>
              <a:rect b="b" l="l" r="r" t="t"/>
              <a:pathLst>
                <a:path extrusionOk="0" h="66515" w="64381">
                  <a:moveTo>
                    <a:pt x="60978" y="0"/>
                  </a:moveTo>
                  <a:lnTo>
                    <a:pt x="1" y="35225"/>
                  </a:lnTo>
                  <a:lnTo>
                    <a:pt x="1" y="64546"/>
                  </a:lnTo>
                  <a:lnTo>
                    <a:pt x="3403" y="66514"/>
                  </a:lnTo>
                  <a:lnTo>
                    <a:pt x="64380" y="31289"/>
                  </a:lnTo>
                  <a:lnTo>
                    <a:pt x="64380" y="1968"/>
                  </a:lnTo>
                  <a:lnTo>
                    <a:pt x="6097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56"/>
            <p:cNvSpPr/>
            <p:nvPr/>
          </p:nvSpPr>
          <p:spPr>
            <a:xfrm>
              <a:off x="3701150" y="2967575"/>
              <a:ext cx="1524450" cy="1613675"/>
            </a:xfrm>
            <a:custGeom>
              <a:rect b="b" l="l" r="r" t="t"/>
              <a:pathLst>
                <a:path extrusionOk="0" h="64547" w="60978">
                  <a:moveTo>
                    <a:pt x="60977" y="0"/>
                  </a:moveTo>
                  <a:lnTo>
                    <a:pt x="0" y="35192"/>
                  </a:lnTo>
                  <a:lnTo>
                    <a:pt x="0" y="64546"/>
                  </a:lnTo>
                  <a:lnTo>
                    <a:pt x="60977" y="29321"/>
                  </a:lnTo>
                  <a:lnTo>
                    <a:pt x="60977" y="0"/>
                  </a:lnTo>
                  <a:close/>
                </a:path>
              </a:pathLst>
            </a:custGeom>
            <a:solidFill>
              <a:srgbClr val="FFC1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6"/>
            <p:cNvSpPr/>
            <p:nvPr/>
          </p:nvSpPr>
          <p:spPr>
            <a:xfrm>
              <a:off x="3827900" y="2756575"/>
              <a:ext cx="719700" cy="870650"/>
            </a:xfrm>
            <a:custGeom>
              <a:rect b="b" l="l" r="r" t="t"/>
              <a:pathLst>
                <a:path extrusionOk="0" h="34826" w="28788">
                  <a:moveTo>
                    <a:pt x="14211" y="1"/>
                  </a:moveTo>
                  <a:cubicBezTo>
                    <a:pt x="3637" y="9541"/>
                    <a:pt x="1" y="21583"/>
                    <a:pt x="6772" y="32891"/>
                  </a:cubicBezTo>
                  <a:lnTo>
                    <a:pt x="10175" y="34826"/>
                  </a:lnTo>
                  <a:lnTo>
                    <a:pt x="28788" y="24085"/>
                  </a:lnTo>
                  <a:lnTo>
                    <a:pt x="25419" y="22117"/>
                  </a:lnTo>
                  <a:cubicBezTo>
                    <a:pt x="23384" y="22017"/>
                    <a:pt x="21416" y="21550"/>
                    <a:pt x="19548" y="20716"/>
                  </a:cubicBezTo>
                  <a:cubicBezTo>
                    <a:pt x="18614" y="20015"/>
                    <a:pt x="17713" y="19215"/>
                    <a:pt x="16946" y="18347"/>
                  </a:cubicBezTo>
                  <a:cubicBezTo>
                    <a:pt x="11776" y="12510"/>
                    <a:pt x="16946" y="1602"/>
                    <a:pt x="16946" y="1602"/>
                  </a:cubicBezTo>
                  <a:lnTo>
                    <a:pt x="1421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56"/>
            <p:cNvSpPr/>
            <p:nvPr/>
          </p:nvSpPr>
          <p:spPr>
            <a:xfrm>
              <a:off x="3912975" y="2796600"/>
              <a:ext cx="634625" cy="830625"/>
            </a:xfrm>
            <a:custGeom>
              <a:rect b="b" l="l" r="r" t="t"/>
              <a:pathLst>
                <a:path extrusionOk="0" h="33225" w="25385">
                  <a:moveTo>
                    <a:pt x="13543" y="1"/>
                  </a:moveTo>
                  <a:lnTo>
                    <a:pt x="13543" y="1"/>
                  </a:lnTo>
                  <a:cubicBezTo>
                    <a:pt x="2969" y="9508"/>
                    <a:pt x="0" y="21917"/>
                    <a:pt x="6772" y="33225"/>
                  </a:cubicBezTo>
                  <a:lnTo>
                    <a:pt x="25385" y="22484"/>
                  </a:lnTo>
                  <a:cubicBezTo>
                    <a:pt x="20848" y="22217"/>
                    <a:pt x="16579" y="20149"/>
                    <a:pt x="13543" y="16713"/>
                  </a:cubicBezTo>
                  <a:cubicBezTo>
                    <a:pt x="8373" y="10909"/>
                    <a:pt x="13543" y="2"/>
                    <a:pt x="13543" y="1"/>
                  </a:cubicBezTo>
                  <a:close/>
                </a:path>
              </a:pathLst>
            </a:custGeom>
            <a:solidFill>
              <a:srgbClr val="FFC1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56"/>
            <p:cNvSpPr/>
            <p:nvPr/>
          </p:nvSpPr>
          <p:spPr>
            <a:xfrm>
              <a:off x="4155650" y="3980125"/>
              <a:ext cx="105925" cy="231475"/>
            </a:xfrm>
            <a:custGeom>
              <a:rect b="b" l="l" r="r" t="t"/>
              <a:pathLst>
                <a:path extrusionOk="0" h="9259" w="4237">
                  <a:moveTo>
                    <a:pt x="2544" y="1949"/>
                  </a:moveTo>
                  <a:cubicBezTo>
                    <a:pt x="2585" y="1949"/>
                    <a:pt x="2627" y="1954"/>
                    <a:pt x="2669" y="1962"/>
                  </a:cubicBezTo>
                  <a:cubicBezTo>
                    <a:pt x="2802" y="2029"/>
                    <a:pt x="2869" y="2229"/>
                    <a:pt x="2869" y="2529"/>
                  </a:cubicBezTo>
                  <a:cubicBezTo>
                    <a:pt x="2902" y="2796"/>
                    <a:pt x="2835" y="3063"/>
                    <a:pt x="2669" y="3296"/>
                  </a:cubicBezTo>
                  <a:cubicBezTo>
                    <a:pt x="2569" y="3496"/>
                    <a:pt x="2402" y="3663"/>
                    <a:pt x="2202" y="3797"/>
                  </a:cubicBezTo>
                  <a:lnTo>
                    <a:pt x="1301" y="4297"/>
                  </a:lnTo>
                  <a:lnTo>
                    <a:pt x="1301" y="2562"/>
                  </a:lnTo>
                  <a:lnTo>
                    <a:pt x="2202" y="2062"/>
                  </a:lnTo>
                  <a:cubicBezTo>
                    <a:pt x="2302" y="1987"/>
                    <a:pt x="2421" y="1949"/>
                    <a:pt x="2544" y="1949"/>
                  </a:cubicBezTo>
                  <a:close/>
                  <a:moveTo>
                    <a:pt x="3242" y="0"/>
                  </a:moveTo>
                  <a:cubicBezTo>
                    <a:pt x="3183" y="0"/>
                    <a:pt x="3125" y="9"/>
                    <a:pt x="3069" y="27"/>
                  </a:cubicBezTo>
                  <a:cubicBezTo>
                    <a:pt x="2769" y="61"/>
                    <a:pt x="2468" y="161"/>
                    <a:pt x="2235" y="327"/>
                  </a:cubicBezTo>
                  <a:lnTo>
                    <a:pt x="200" y="1495"/>
                  </a:lnTo>
                  <a:cubicBezTo>
                    <a:pt x="133" y="1562"/>
                    <a:pt x="100" y="1595"/>
                    <a:pt x="67" y="1662"/>
                  </a:cubicBezTo>
                  <a:cubicBezTo>
                    <a:pt x="0" y="1762"/>
                    <a:pt x="0" y="1828"/>
                    <a:pt x="0" y="1929"/>
                  </a:cubicBezTo>
                  <a:lnTo>
                    <a:pt x="0" y="9034"/>
                  </a:lnTo>
                  <a:cubicBezTo>
                    <a:pt x="0" y="9100"/>
                    <a:pt x="0" y="9167"/>
                    <a:pt x="67" y="9234"/>
                  </a:cubicBezTo>
                  <a:cubicBezTo>
                    <a:pt x="83" y="9250"/>
                    <a:pt x="100" y="9259"/>
                    <a:pt x="121" y="9259"/>
                  </a:cubicBezTo>
                  <a:cubicBezTo>
                    <a:pt x="142" y="9259"/>
                    <a:pt x="167" y="9250"/>
                    <a:pt x="200" y="9234"/>
                  </a:cubicBezTo>
                  <a:lnTo>
                    <a:pt x="1134" y="8667"/>
                  </a:lnTo>
                  <a:cubicBezTo>
                    <a:pt x="1201" y="8633"/>
                    <a:pt x="1234" y="8567"/>
                    <a:pt x="1268" y="8500"/>
                  </a:cubicBezTo>
                  <a:cubicBezTo>
                    <a:pt x="1301" y="8433"/>
                    <a:pt x="1334" y="8366"/>
                    <a:pt x="1334" y="8266"/>
                  </a:cubicBezTo>
                  <a:lnTo>
                    <a:pt x="1334" y="6031"/>
                  </a:lnTo>
                  <a:lnTo>
                    <a:pt x="2235" y="5498"/>
                  </a:lnTo>
                  <a:cubicBezTo>
                    <a:pt x="2835" y="5131"/>
                    <a:pt x="3336" y="4630"/>
                    <a:pt x="3669" y="3997"/>
                  </a:cubicBezTo>
                  <a:cubicBezTo>
                    <a:pt x="3869" y="3696"/>
                    <a:pt x="4003" y="3330"/>
                    <a:pt x="4103" y="2963"/>
                  </a:cubicBezTo>
                  <a:cubicBezTo>
                    <a:pt x="4203" y="2562"/>
                    <a:pt x="4236" y="2162"/>
                    <a:pt x="4236" y="1762"/>
                  </a:cubicBezTo>
                  <a:cubicBezTo>
                    <a:pt x="4236" y="1395"/>
                    <a:pt x="4203" y="1061"/>
                    <a:pt x="4103" y="728"/>
                  </a:cubicBezTo>
                  <a:cubicBezTo>
                    <a:pt x="4036" y="494"/>
                    <a:pt x="3869" y="294"/>
                    <a:pt x="3669" y="127"/>
                  </a:cubicBezTo>
                  <a:cubicBezTo>
                    <a:pt x="3549" y="55"/>
                    <a:pt x="3394" y="0"/>
                    <a:pt x="3242"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56"/>
            <p:cNvSpPr/>
            <p:nvPr/>
          </p:nvSpPr>
          <p:spPr>
            <a:xfrm>
              <a:off x="4277400" y="3932625"/>
              <a:ext cx="93425" cy="207275"/>
            </a:xfrm>
            <a:custGeom>
              <a:rect b="b" l="l" r="r" t="t"/>
              <a:pathLst>
                <a:path extrusionOk="0" h="8291" w="3737">
                  <a:moveTo>
                    <a:pt x="1222" y="1"/>
                  </a:moveTo>
                  <a:cubicBezTo>
                    <a:pt x="1201" y="1"/>
                    <a:pt x="1184" y="9"/>
                    <a:pt x="1168" y="26"/>
                  </a:cubicBezTo>
                  <a:lnTo>
                    <a:pt x="200" y="593"/>
                  </a:lnTo>
                  <a:cubicBezTo>
                    <a:pt x="167" y="626"/>
                    <a:pt x="100" y="660"/>
                    <a:pt x="67" y="760"/>
                  </a:cubicBezTo>
                  <a:cubicBezTo>
                    <a:pt x="34" y="826"/>
                    <a:pt x="34" y="893"/>
                    <a:pt x="34" y="993"/>
                  </a:cubicBezTo>
                  <a:lnTo>
                    <a:pt x="34" y="8098"/>
                  </a:lnTo>
                  <a:cubicBezTo>
                    <a:pt x="0" y="8165"/>
                    <a:pt x="34" y="8232"/>
                    <a:pt x="67" y="8265"/>
                  </a:cubicBezTo>
                  <a:cubicBezTo>
                    <a:pt x="84" y="8282"/>
                    <a:pt x="109" y="8290"/>
                    <a:pt x="134" y="8290"/>
                  </a:cubicBezTo>
                  <a:cubicBezTo>
                    <a:pt x="159" y="8290"/>
                    <a:pt x="184" y="8282"/>
                    <a:pt x="200" y="8265"/>
                  </a:cubicBezTo>
                  <a:lnTo>
                    <a:pt x="3536" y="6364"/>
                  </a:lnTo>
                  <a:cubicBezTo>
                    <a:pt x="3569" y="6330"/>
                    <a:pt x="3636" y="6264"/>
                    <a:pt x="3669" y="6197"/>
                  </a:cubicBezTo>
                  <a:cubicBezTo>
                    <a:pt x="3703" y="6130"/>
                    <a:pt x="3703" y="6030"/>
                    <a:pt x="3703" y="5963"/>
                  </a:cubicBezTo>
                  <a:lnTo>
                    <a:pt x="3703" y="4796"/>
                  </a:lnTo>
                  <a:cubicBezTo>
                    <a:pt x="3736" y="4729"/>
                    <a:pt x="3703" y="4662"/>
                    <a:pt x="3669" y="4596"/>
                  </a:cubicBezTo>
                  <a:cubicBezTo>
                    <a:pt x="3653" y="4579"/>
                    <a:pt x="3628" y="4571"/>
                    <a:pt x="3603" y="4571"/>
                  </a:cubicBezTo>
                  <a:cubicBezTo>
                    <a:pt x="3578" y="4571"/>
                    <a:pt x="3553" y="4579"/>
                    <a:pt x="3536" y="4596"/>
                  </a:cubicBezTo>
                  <a:lnTo>
                    <a:pt x="1334" y="5863"/>
                  </a:lnTo>
                  <a:lnTo>
                    <a:pt x="1334" y="226"/>
                  </a:lnTo>
                  <a:cubicBezTo>
                    <a:pt x="1334" y="159"/>
                    <a:pt x="1334" y="93"/>
                    <a:pt x="1301" y="26"/>
                  </a:cubicBezTo>
                  <a:cubicBezTo>
                    <a:pt x="1268" y="9"/>
                    <a:pt x="1243" y="1"/>
                    <a:pt x="122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56"/>
            <p:cNvSpPr/>
            <p:nvPr/>
          </p:nvSpPr>
          <p:spPr>
            <a:xfrm>
              <a:off x="4385800" y="3835900"/>
              <a:ext cx="94250" cy="242275"/>
            </a:xfrm>
            <a:custGeom>
              <a:rect b="b" l="l" r="r" t="t"/>
              <a:pathLst>
                <a:path extrusionOk="0" h="9691" w="3770">
                  <a:moveTo>
                    <a:pt x="3591" y="0"/>
                  </a:moveTo>
                  <a:cubicBezTo>
                    <a:pt x="3570" y="0"/>
                    <a:pt x="3553" y="9"/>
                    <a:pt x="3536" y="25"/>
                  </a:cubicBezTo>
                  <a:lnTo>
                    <a:pt x="201" y="1960"/>
                  </a:lnTo>
                  <a:cubicBezTo>
                    <a:pt x="134" y="1993"/>
                    <a:pt x="67" y="2060"/>
                    <a:pt x="34" y="2127"/>
                  </a:cubicBezTo>
                  <a:cubicBezTo>
                    <a:pt x="1" y="2194"/>
                    <a:pt x="1" y="2294"/>
                    <a:pt x="1" y="2360"/>
                  </a:cubicBezTo>
                  <a:lnTo>
                    <a:pt x="1" y="9499"/>
                  </a:lnTo>
                  <a:cubicBezTo>
                    <a:pt x="1" y="9566"/>
                    <a:pt x="1" y="9599"/>
                    <a:pt x="34" y="9666"/>
                  </a:cubicBezTo>
                  <a:cubicBezTo>
                    <a:pt x="67" y="9682"/>
                    <a:pt x="92" y="9691"/>
                    <a:pt x="117" y="9691"/>
                  </a:cubicBezTo>
                  <a:cubicBezTo>
                    <a:pt x="142" y="9691"/>
                    <a:pt x="167" y="9682"/>
                    <a:pt x="201" y="9666"/>
                  </a:cubicBezTo>
                  <a:lnTo>
                    <a:pt x="3570" y="7698"/>
                  </a:lnTo>
                  <a:cubicBezTo>
                    <a:pt x="3637" y="7664"/>
                    <a:pt x="3703" y="7597"/>
                    <a:pt x="3703" y="7531"/>
                  </a:cubicBezTo>
                  <a:cubicBezTo>
                    <a:pt x="3737" y="7464"/>
                    <a:pt x="3770" y="7364"/>
                    <a:pt x="3770" y="7297"/>
                  </a:cubicBezTo>
                  <a:lnTo>
                    <a:pt x="3770" y="6130"/>
                  </a:lnTo>
                  <a:cubicBezTo>
                    <a:pt x="3770" y="6063"/>
                    <a:pt x="3770" y="5996"/>
                    <a:pt x="3703" y="5930"/>
                  </a:cubicBezTo>
                  <a:cubicBezTo>
                    <a:pt x="3687" y="5913"/>
                    <a:pt x="3662" y="5905"/>
                    <a:pt x="3637" y="5905"/>
                  </a:cubicBezTo>
                  <a:cubicBezTo>
                    <a:pt x="3612" y="5905"/>
                    <a:pt x="3587" y="5913"/>
                    <a:pt x="3570" y="5930"/>
                  </a:cubicBezTo>
                  <a:lnTo>
                    <a:pt x="1335" y="7231"/>
                  </a:lnTo>
                  <a:lnTo>
                    <a:pt x="1335" y="5996"/>
                  </a:lnTo>
                  <a:lnTo>
                    <a:pt x="3370" y="4829"/>
                  </a:lnTo>
                  <a:cubicBezTo>
                    <a:pt x="3436" y="4762"/>
                    <a:pt x="3470" y="4729"/>
                    <a:pt x="3503" y="4662"/>
                  </a:cubicBezTo>
                  <a:cubicBezTo>
                    <a:pt x="3536" y="4562"/>
                    <a:pt x="3570" y="4495"/>
                    <a:pt x="3570" y="4395"/>
                  </a:cubicBezTo>
                  <a:lnTo>
                    <a:pt x="3570" y="3261"/>
                  </a:lnTo>
                  <a:cubicBezTo>
                    <a:pt x="3570" y="3194"/>
                    <a:pt x="3536" y="3128"/>
                    <a:pt x="3503" y="3061"/>
                  </a:cubicBezTo>
                  <a:cubicBezTo>
                    <a:pt x="3486" y="3044"/>
                    <a:pt x="3461" y="3036"/>
                    <a:pt x="3436" y="3036"/>
                  </a:cubicBezTo>
                  <a:cubicBezTo>
                    <a:pt x="3411" y="3036"/>
                    <a:pt x="3386" y="3044"/>
                    <a:pt x="3370" y="3061"/>
                  </a:cubicBezTo>
                  <a:lnTo>
                    <a:pt x="1335" y="4262"/>
                  </a:lnTo>
                  <a:lnTo>
                    <a:pt x="1335" y="3061"/>
                  </a:lnTo>
                  <a:lnTo>
                    <a:pt x="3536" y="1793"/>
                  </a:lnTo>
                  <a:cubicBezTo>
                    <a:pt x="3570" y="1760"/>
                    <a:pt x="3637" y="1693"/>
                    <a:pt x="3670" y="1627"/>
                  </a:cubicBezTo>
                  <a:cubicBezTo>
                    <a:pt x="3703" y="1526"/>
                    <a:pt x="3703" y="1460"/>
                    <a:pt x="3703" y="1393"/>
                  </a:cubicBezTo>
                  <a:lnTo>
                    <a:pt x="3703" y="226"/>
                  </a:lnTo>
                  <a:cubicBezTo>
                    <a:pt x="3737" y="159"/>
                    <a:pt x="3703" y="92"/>
                    <a:pt x="3670" y="25"/>
                  </a:cubicBezTo>
                  <a:cubicBezTo>
                    <a:pt x="3637" y="9"/>
                    <a:pt x="3612" y="0"/>
                    <a:pt x="3591"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56"/>
            <p:cNvSpPr/>
            <p:nvPr/>
          </p:nvSpPr>
          <p:spPr>
            <a:xfrm>
              <a:off x="4490050" y="3781900"/>
              <a:ext cx="124275" cy="236225"/>
            </a:xfrm>
            <a:custGeom>
              <a:rect b="b" l="l" r="r" t="t"/>
              <a:pathLst>
                <a:path extrusionOk="0" h="9449" w="4971">
                  <a:moveTo>
                    <a:pt x="2502" y="2552"/>
                  </a:moveTo>
                  <a:lnTo>
                    <a:pt x="3069" y="4854"/>
                  </a:lnTo>
                  <a:lnTo>
                    <a:pt x="1902" y="5521"/>
                  </a:lnTo>
                  <a:lnTo>
                    <a:pt x="2502" y="2552"/>
                  </a:lnTo>
                  <a:close/>
                  <a:moveTo>
                    <a:pt x="3198" y="0"/>
                  </a:moveTo>
                  <a:cubicBezTo>
                    <a:pt x="3161" y="0"/>
                    <a:pt x="3119" y="17"/>
                    <a:pt x="3069" y="51"/>
                  </a:cubicBezTo>
                  <a:lnTo>
                    <a:pt x="1902" y="718"/>
                  </a:lnTo>
                  <a:cubicBezTo>
                    <a:pt x="1802" y="784"/>
                    <a:pt x="1735" y="851"/>
                    <a:pt x="1701" y="951"/>
                  </a:cubicBezTo>
                  <a:cubicBezTo>
                    <a:pt x="1635" y="1051"/>
                    <a:pt x="1601" y="1151"/>
                    <a:pt x="1601" y="1285"/>
                  </a:cubicBezTo>
                  <a:lnTo>
                    <a:pt x="34" y="9124"/>
                  </a:lnTo>
                  <a:cubicBezTo>
                    <a:pt x="34" y="9157"/>
                    <a:pt x="34" y="9224"/>
                    <a:pt x="0" y="9290"/>
                  </a:cubicBezTo>
                  <a:cubicBezTo>
                    <a:pt x="0" y="9357"/>
                    <a:pt x="34" y="9391"/>
                    <a:pt x="67" y="9424"/>
                  </a:cubicBezTo>
                  <a:cubicBezTo>
                    <a:pt x="84" y="9441"/>
                    <a:pt x="100" y="9449"/>
                    <a:pt x="117" y="9449"/>
                  </a:cubicBezTo>
                  <a:cubicBezTo>
                    <a:pt x="134" y="9449"/>
                    <a:pt x="150" y="9441"/>
                    <a:pt x="167" y="9424"/>
                  </a:cubicBezTo>
                  <a:lnTo>
                    <a:pt x="1068" y="8924"/>
                  </a:lnTo>
                  <a:cubicBezTo>
                    <a:pt x="1168" y="8857"/>
                    <a:pt x="1234" y="8790"/>
                    <a:pt x="1268" y="8690"/>
                  </a:cubicBezTo>
                  <a:cubicBezTo>
                    <a:pt x="1301" y="8623"/>
                    <a:pt x="1335" y="8557"/>
                    <a:pt x="1368" y="8490"/>
                  </a:cubicBezTo>
                  <a:lnTo>
                    <a:pt x="1568" y="7456"/>
                  </a:lnTo>
                  <a:lnTo>
                    <a:pt x="3469" y="6355"/>
                  </a:lnTo>
                  <a:lnTo>
                    <a:pt x="3670" y="7156"/>
                  </a:lnTo>
                  <a:cubicBezTo>
                    <a:pt x="3670" y="7189"/>
                    <a:pt x="3703" y="7256"/>
                    <a:pt x="3736" y="7289"/>
                  </a:cubicBezTo>
                  <a:cubicBezTo>
                    <a:pt x="3750" y="7303"/>
                    <a:pt x="3770" y="7311"/>
                    <a:pt x="3795" y="7311"/>
                  </a:cubicBezTo>
                  <a:cubicBezTo>
                    <a:pt x="3831" y="7311"/>
                    <a:pt x="3878" y="7295"/>
                    <a:pt x="3936" y="7256"/>
                  </a:cubicBezTo>
                  <a:lnTo>
                    <a:pt x="4837" y="6755"/>
                  </a:lnTo>
                  <a:cubicBezTo>
                    <a:pt x="4870" y="6722"/>
                    <a:pt x="4904" y="6689"/>
                    <a:pt x="4937" y="6622"/>
                  </a:cubicBezTo>
                  <a:cubicBezTo>
                    <a:pt x="4970" y="6555"/>
                    <a:pt x="4970" y="6488"/>
                    <a:pt x="4970" y="6422"/>
                  </a:cubicBezTo>
                  <a:cubicBezTo>
                    <a:pt x="4970" y="6355"/>
                    <a:pt x="4970" y="6322"/>
                    <a:pt x="4937" y="6288"/>
                  </a:cubicBezTo>
                  <a:lnTo>
                    <a:pt x="3403" y="217"/>
                  </a:lnTo>
                  <a:cubicBezTo>
                    <a:pt x="3369" y="151"/>
                    <a:pt x="3336" y="84"/>
                    <a:pt x="3303" y="51"/>
                  </a:cubicBezTo>
                  <a:cubicBezTo>
                    <a:pt x="3269" y="17"/>
                    <a:pt x="3236" y="0"/>
                    <a:pt x="3198"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56"/>
            <p:cNvSpPr/>
            <p:nvPr/>
          </p:nvSpPr>
          <p:spPr>
            <a:xfrm>
              <a:off x="4618475" y="3711425"/>
              <a:ext cx="110100" cy="212975"/>
            </a:xfrm>
            <a:custGeom>
              <a:rect b="b" l="l" r="r" t="t"/>
              <a:pathLst>
                <a:path extrusionOk="0" h="8519" w="4404">
                  <a:moveTo>
                    <a:pt x="3036" y="1"/>
                  </a:moveTo>
                  <a:cubicBezTo>
                    <a:pt x="2736" y="34"/>
                    <a:pt x="2435" y="134"/>
                    <a:pt x="2202" y="301"/>
                  </a:cubicBezTo>
                  <a:cubicBezTo>
                    <a:pt x="1868" y="468"/>
                    <a:pt x="1568" y="701"/>
                    <a:pt x="1335" y="1002"/>
                  </a:cubicBezTo>
                  <a:cubicBezTo>
                    <a:pt x="834" y="1535"/>
                    <a:pt x="467" y="2169"/>
                    <a:pt x="300" y="2870"/>
                  </a:cubicBezTo>
                  <a:cubicBezTo>
                    <a:pt x="200" y="3203"/>
                    <a:pt x="134" y="3537"/>
                    <a:pt x="134" y="3870"/>
                  </a:cubicBezTo>
                  <a:cubicBezTo>
                    <a:pt x="100" y="4304"/>
                    <a:pt x="234" y="4771"/>
                    <a:pt x="501" y="5171"/>
                  </a:cubicBezTo>
                  <a:cubicBezTo>
                    <a:pt x="679" y="5349"/>
                    <a:pt x="931" y="5438"/>
                    <a:pt x="1188" y="5438"/>
                  </a:cubicBezTo>
                  <a:cubicBezTo>
                    <a:pt x="1316" y="5438"/>
                    <a:pt x="1446" y="5416"/>
                    <a:pt x="1568" y="5371"/>
                  </a:cubicBezTo>
                  <a:cubicBezTo>
                    <a:pt x="1835" y="5305"/>
                    <a:pt x="2035" y="5238"/>
                    <a:pt x="2235" y="5171"/>
                  </a:cubicBezTo>
                  <a:cubicBezTo>
                    <a:pt x="2402" y="5138"/>
                    <a:pt x="2569" y="5104"/>
                    <a:pt x="2736" y="5104"/>
                  </a:cubicBezTo>
                  <a:cubicBezTo>
                    <a:pt x="2755" y="5095"/>
                    <a:pt x="2777" y="5091"/>
                    <a:pt x="2802" y="5091"/>
                  </a:cubicBezTo>
                  <a:cubicBezTo>
                    <a:pt x="2861" y="5091"/>
                    <a:pt x="2932" y="5114"/>
                    <a:pt x="3002" y="5138"/>
                  </a:cubicBezTo>
                  <a:cubicBezTo>
                    <a:pt x="3069" y="5171"/>
                    <a:pt x="3102" y="5271"/>
                    <a:pt x="3102" y="5371"/>
                  </a:cubicBezTo>
                  <a:cubicBezTo>
                    <a:pt x="3102" y="5571"/>
                    <a:pt x="3002" y="5805"/>
                    <a:pt x="2836" y="5972"/>
                  </a:cubicBezTo>
                  <a:cubicBezTo>
                    <a:pt x="2669" y="6139"/>
                    <a:pt x="2435" y="6305"/>
                    <a:pt x="2202" y="6439"/>
                  </a:cubicBezTo>
                  <a:cubicBezTo>
                    <a:pt x="2102" y="6505"/>
                    <a:pt x="1968" y="6572"/>
                    <a:pt x="1835" y="6572"/>
                  </a:cubicBezTo>
                  <a:cubicBezTo>
                    <a:pt x="1768" y="6572"/>
                    <a:pt x="1668" y="6572"/>
                    <a:pt x="1601" y="6539"/>
                  </a:cubicBezTo>
                  <a:cubicBezTo>
                    <a:pt x="1535" y="6505"/>
                    <a:pt x="1501" y="6472"/>
                    <a:pt x="1435" y="6439"/>
                  </a:cubicBezTo>
                  <a:lnTo>
                    <a:pt x="1368" y="6339"/>
                  </a:lnTo>
                  <a:cubicBezTo>
                    <a:pt x="1335" y="6305"/>
                    <a:pt x="1301" y="6272"/>
                    <a:pt x="1268" y="6272"/>
                  </a:cubicBezTo>
                  <a:cubicBezTo>
                    <a:pt x="1201" y="6272"/>
                    <a:pt x="1134" y="6305"/>
                    <a:pt x="1101" y="6339"/>
                  </a:cubicBezTo>
                  <a:lnTo>
                    <a:pt x="167" y="6872"/>
                  </a:lnTo>
                  <a:cubicBezTo>
                    <a:pt x="100" y="6906"/>
                    <a:pt x="67" y="6939"/>
                    <a:pt x="67" y="7006"/>
                  </a:cubicBezTo>
                  <a:cubicBezTo>
                    <a:pt x="34" y="7073"/>
                    <a:pt x="0" y="7139"/>
                    <a:pt x="0" y="7206"/>
                  </a:cubicBezTo>
                  <a:cubicBezTo>
                    <a:pt x="0" y="7439"/>
                    <a:pt x="34" y="7706"/>
                    <a:pt x="167" y="7906"/>
                  </a:cubicBezTo>
                  <a:cubicBezTo>
                    <a:pt x="267" y="8107"/>
                    <a:pt x="434" y="8273"/>
                    <a:pt x="601" y="8373"/>
                  </a:cubicBezTo>
                  <a:cubicBezTo>
                    <a:pt x="779" y="8475"/>
                    <a:pt x="957" y="8519"/>
                    <a:pt x="1136" y="8519"/>
                  </a:cubicBezTo>
                  <a:cubicBezTo>
                    <a:pt x="1191" y="8519"/>
                    <a:pt x="1246" y="8515"/>
                    <a:pt x="1301" y="8507"/>
                  </a:cubicBezTo>
                  <a:cubicBezTo>
                    <a:pt x="1635" y="8474"/>
                    <a:pt x="1935" y="8373"/>
                    <a:pt x="2202" y="8207"/>
                  </a:cubicBezTo>
                  <a:cubicBezTo>
                    <a:pt x="2502" y="8007"/>
                    <a:pt x="2802" y="7773"/>
                    <a:pt x="3069" y="7506"/>
                  </a:cubicBezTo>
                  <a:cubicBezTo>
                    <a:pt x="3336" y="7273"/>
                    <a:pt x="3569" y="6972"/>
                    <a:pt x="3770" y="6639"/>
                  </a:cubicBezTo>
                  <a:cubicBezTo>
                    <a:pt x="3970" y="6305"/>
                    <a:pt x="4137" y="5972"/>
                    <a:pt x="4237" y="5605"/>
                  </a:cubicBezTo>
                  <a:cubicBezTo>
                    <a:pt x="4337" y="5271"/>
                    <a:pt x="4403" y="4904"/>
                    <a:pt x="4403" y="4537"/>
                  </a:cubicBezTo>
                  <a:cubicBezTo>
                    <a:pt x="4403" y="4237"/>
                    <a:pt x="4370" y="3970"/>
                    <a:pt x="4303" y="3703"/>
                  </a:cubicBezTo>
                  <a:cubicBezTo>
                    <a:pt x="4270" y="3503"/>
                    <a:pt x="4170" y="3337"/>
                    <a:pt x="4003" y="3203"/>
                  </a:cubicBezTo>
                  <a:cubicBezTo>
                    <a:pt x="3870" y="3070"/>
                    <a:pt x="3703" y="3003"/>
                    <a:pt x="3536" y="3003"/>
                  </a:cubicBezTo>
                  <a:cubicBezTo>
                    <a:pt x="3303" y="3003"/>
                    <a:pt x="3069" y="3036"/>
                    <a:pt x="2836" y="3103"/>
                  </a:cubicBezTo>
                  <a:lnTo>
                    <a:pt x="2168" y="3270"/>
                  </a:lnTo>
                  <a:cubicBezTo>
                    <a:pt x="2035" y="3303"/>
                    <a:pt x="1902" y="3337"/>
                    <a:pt x="1768" y="3337"/>
                  </a:cubicBezTo>
                  <a:cubicBezTo>
                    <a:pt x="1668" y="3337"/>
                    <a:pt x="1601" y="3303"/>
                    <a:pt x="1535" y="3270"/>
                  </a:cubicBezTo>
                  <a:cubicBezTo>
                    <a:pt x="1468" y="3203"/>
                    <a:pt x="1468" y="3103"/>
                    <a:pt x="1468" y="3036"/>
                  </a:cubicBezTo>
                  <a:cubicBezTo>
                    <a:pt x="1468" y="2903"/>
                    <a:pt x="1468" y="2803"/>
                    <a:pt x="1535" y="2703"/>
                  </a:cubicBezTo>
                  <a:cubicBezTo>
                    <a:pt x="1568" y="2636"/>
                    <a:pt x="1601" y="2536"/>
                    <a:pt x="1668" y="2469"/>
                  </a:cubicBezTo>
                  <a:cubicBezTo>
                    <a:pt x="1735" y="2369"/>
                    <a:pt x="1835" y="2302"/>
                    <a:pt x="1902" y="2236"/>
                  </a:cubicBezTo>
                  <a:cubicBezTo>
                    <a:pt x="1968" y="2169"/>
                    <a:pt x="2068" y="2102"/>
                    <a:pt x="2168" y="2069"/>
                  </a:cubicBezTo>
                  <a:cubicBezTo>
                    <a:pt x="2269" y="2002"/>
                    <a:pt x="2369" y="1969"/>
                    <a:pt x="2469" y="1936"/>
                  </a:cubicBezTo>
                  <a:cubicBezTo>
                    <a:pt x="2535" y="1936"/>
                    <a:pt x="2635" y="1936"/>
                    <a:pt x="2702" y="1969"/>
                  </a:cubicBezTo>
                  <a:cubicBezTo>
                    <a:pt x="2736" y="1969"/>
                    <a:pt x="2802" y="2002"/>
                    <a:pt x="2836" y="2036"/>
                  </a:cubicBezTo>
                  <a:lnTo>
                    <a:pt x="2902" y="2102"/>
                  </a:lnTo>
                  <a:cubicBezTo>
                    <a:pt x="2936" y="2136"/>
                    <a:pt x="2969" y="2169"/>
                    <a:pt x="3002" y="2169"/>
                  </a:cubicBezTo>
                  <a:cubicBezTo>
                    <a:pt x="3069" y="2169"/>
                    <a:pt x="3136" y="2169"/>
                    <a:pt x="3169" y="2136"/>
                  </a:cubicBezTo>
                  <a:lnTo>
                    <a:pt x="4103" y="1569"/>
                  </a:lnTo>
                  <a:cubicBezTo>
                    <a:pt x="4170" y="1535"/>
                    <a:pt x="4203" y="1502"/>
                    <a:pt x="4203" y="1435"/>
                  </a:cubicBezTo>
                  <a:cubicBezTo>
                    <a:pt x="4237" y="1402"/>
                    <a:pt x="4270" y="1335"/>
                    <a:pt x="4270" y="1268"/>
                  </a:cubicBezTo>
                  <a:cubicBezTo>
                    <a:pt x="4270" y="1035"/>
                    <a:pt x="4203" y="801"/>
                    <a:pt x="4103" y="601"/>
                  </a:cubicBezTo>
                  <a:cubicBezTo>
                    <a:pt x="4003" y="434"/>
                    <a:pt x="3870" y="268"/>
                    <a:pt x="3703" y="168"/>
                  </a:cubicBezTo>
                  <a:cubicBezTo>
                    <a:pt x="3469" y="34"/>
                    <a:pt x="3269" y="1"/>
                    <a:pt x="3036"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6"/>
            <p:cNvSpPr/>
            <p:nvPr/>
          </p:nvSpPr>
          <p:spPr>
            <a:xfrm>
              <a:off x="4746900" y="3627625"/>
              <a:ext cx="95075" cy="241225"/>
            </a:xfrm>
            <a:custGeom>
              <a:rect b="b" l="l" r="r" t="t"/>
              <a:pathLst>
                <a:path extrusionOk="0" h="9649" w="3803">
                  <a:moveTo>
                    <a:pt x="3603" y="0"/>
                  </a:moveTo>
                  <a:cubicBezTo>
                    <a:pt x="3578" y="0"/>
                    <a:pt x="3553" y="17"/>
                    <a:pt x="3536" y="50"/>
                  </a:cubicBezTo>
                  <a:lnTo>
                    <a:pt x="200" y="1952"/>
                  </a:lnTo>
                  <a:cubicBezTo>
                    <a:pt x="134" y="1985"/>
                    <a:pt x="100" y="2052"/>
                    <a:pt x="67" y="2119"/>
                  </a:cubicBezTo>
                  <a:cubicBezTo>
                    <a:pt x="34" y="2185"/>
                    <a:pt x="0" y="2285"/>
                    <a:pt x="0" y="2385"/>
                  </a:cubicBezTo>
                  <a:lnTo>
                    <a:pt x="0" y="9457"/>
                  </a:lnTo>
                  <a:cubicBezTo>
                    <a:pt x="0" y="9524"/>
                    <a:pt x="34" y="9591"/>
                    <a:pt x="67" y="9624"/>
                  </a:cubicBezTo>
                  <a:cubicBezTo>
                    <a:pt x="84" y="9641"/>
                    <a:pt x="109" y="9649"/>
                    <a:pt x="134" y="9649"/>
                  </a:cubicBezTo>
                  <a:cubicBezTo>
                    <a:pt x="159" y="9649"/>
                    <a:pt x="184" y="9641"/>
                    <a:pt x="200" y="9624"/>
                  </a:cubicBezTo>
                  <a:lnTo>
                    <a:pt x="3603" y="7689"/>
                  </a:lnTo>
                  <a:cubicBezTo>
                    <a:pt x="3670" y="7656"/>
                    <a:pt x="3703" y="7589"/>
                    <a:pt x="3736" y="7522"/>
                  </a:cubicBezTo>
                  <a:cubicBezTo>
                    <a:pt x="3770" y="7422"/>
                    <a:pt x="3770" y="7356"/>
                    <a:pt x="3803" y="7289"/>
                  </a:cubicBezTo>
                  <a:lnTo>
                    <a:pt x="3803" y="6121"/>
                  </a:lnTo>
                  <a:cubicBezTo>
                    <a:pt x="3803" y="6055"/>
                    <a:pt x="3770" y="5988"/>
                    <a:pt x="3736" y="5921"/>
                  </a:cubicBezTo>
                  <a:cubicBezTo>
                    <a:pt x="3720" y="5905"/>
                    <a:pt x="3695" y="5896"/>
                    <a:pt x="3670" y="5896"/>
                  </a:cubicBezTo>
                  <a:cubicBezTo>
                    <a:pt x="3645" y="5896"/>
                    <a:pt x="3620" y="5905"/>
                    <a:pt x="3603" y="5921"/>
                  </a:cubicBezTo>
                  <a:lnTo>
                    <a:pt x="1335" y="7256"/>
                  </a:lnTo>
                  <a:lnTo>
                    <a:pt x="1335" y="5988"/>
                  </a:lnTo>
                  <a:lnTo>
                    <a:pt x="3403" y="4821"/>
                  </a:lnTo>
                  <a:cubicBezTo>
                    <a:pt x="3436" y="4787"/>
                    <a:pt x="3503" y="4720"/>
                    <a:pt x="3536" y="4654"/>
                  </a:cubicBezTo>
                  <a:cubicBezTo>
                    <a:pt x="3569" y="4587"/>
                    <a:pt x="3569" y="4487"/>
                    <a:pt x="3569" y="4420"/>
                  </a:cubicBezTo>
                  <a:lnTo>
                    <a:pt x="3569" y="3253"/>
                  </a:lnTo>
                  <a:cubicBezTo>
                    <a:pt x="3569" y="3186"/>
                    <a:pt x="3569" y="3119"/>
                    <a:pt x="3536" y="3053"/>
                  </a:cubicBezTo>
                  <a:cubicBezTo>
                    <a:pt x="3503" y="3036"/>
                    <a:pt x="3478" y="3028"/>
                    <a:pt x="3457" y="3028"/>
                  </a:cubicBezTo>
                  <a:cubicBezTo>
                    <a:pt x="3436" y="3028"/>
                    <a:pt x="3419" y="3036"/>
                    <a:pt x="3403" y="3053"/>
                  </a:cubicBezTo>
                  <a:lnTo>
                    <a:pt x="1335" y="4253"/>
                  </a:lnTo>
                  <a:lnTo>
                    <a:pt x="1335" y="3053"/>
                  </a:lnTo>
                  <a:lnTo>
                    <a:pt x="3536" y="1785"/>
                  </a:lnTo>
                  <a:cubicBezTo>
                    <a:pt x="3603" y="1752"/>
                    <a:pt x="3636" y="1685"/>
                    <a:pt x="3670" y="1618"/>
                  </a:cubicBezTo>
                  <a:cubicBezTo>
                    <a:pt x="3703" y="1552"/>
                    <a:pt x="3736" y="1451"/>
                    <a:pt x="3736" y="1385"/>
                  </a:cubicBezTo>
                  <a:lnTo>
                    <a:pt x="3736" y="217"/>
                  </a:lnTo>
                  <a:cubicBezTo>
                    <a:pt x="3736" y="150"/>
                    <a:pt x="3736" y="84"/>
                    <a:pt x="3670" y="50"/>
                  </a:cubicBezTo>
                  <a:cubicBezTo>
                    <a:pt x="3653" y="17"/>
                    <a:pt x="3628" y="0"/>
                    <a:pt x="3603"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56"/>
            <p:cNvSpPr/>
            <p:nvPr/>
          </p:nvSpPr>
          <p:spPr>
            <a:xfrm>
              <a:off x="4860300" y="3597400"/>
              <a:ext cx="32550" cy="206425"/>
            </a:xfrm>
            <a:custGeom>
              <a:rect b="b" l="l" r="r" t="t"/>
              <a:pathLst>
                <a:path extrusionOk="0" h="8257" w="1302">
                  <a:moveTo>
                    <a:pt x="1168" y="0"/>
                  </a:moveTo>
                  <a:cubicBezTo>
                    <a:pt x="1143" y="0"/>
                    <a:pt x="1118" y="9"/>
                    <a:pt x="1102" y="25"/>
                  </a:cubicBezTo>
                  <a:lnTo>
                    <a:pt x="201" y="526"/>
                  </a:lnTo>
                  <a:cubicBezTo>
                    <a:pt x="134" y="559"/>
                    <a:pt x="101" y="626"/>
                    <a:pt x="68" y="692"/>
                  </a:cubicBezTo>
                  <a:cubicBezTo>
                    <a:pt x="34" y="759"/>
                    <a:pt x="1" y="859"/>
                    <a:pt x="1" y="926"/>
                  </a:cubicBezTo>
                  <a:lnTo>
                    <a:pt x="1" y="5696"/>
                  </a:lnTo>
                  <a:cubicBezTo>
                    <a:pt x="1" y="5763"/>
                    <a:pt x="34" y="5829"/>
                    <a:pt x="68" y="5863"/>
                  </a:cubicBezTo>
                  <a:cubicBezTo>
                    <a:pt x="84" y="5879"/>
                    <a:pt x="109" y="5888"/>
                    <a:pt x="134" y="5888"/>
                  </a:cubicBezTo>
                  <a:cubicBezTo>
                    <a:pt x="159" y="5888"/>
                    <a:pt x="184" y="5879"/>
                    <a:pt x="201" y="5863"/>
                  </a:cubicBezTo>
                  <a:lnTo>
                    <a:pt x="1102" y="5362"/>
                  </a:lnTo>
                  <a:cubicBezTo>
                    <a:pt x="1168" y="5296"/>
                    <a:pt x="1202" y="5262"/>
                    <a:pt x="1235" y="5196"/>
                  </a:cubicBezTo>
                  <a:cubicBezTo>
                    <a:pt x="1268" y="5096"/>
                    <a:pt x="1302" y="5029"/>
                    <a:pt x="1302" y="4929"/>
                  </a:cubicBezTo>
                  <a:lnTo>
                    <a:pt x="1302" y="192"/>
                  </a:lnTo>
                  <a:cubicBezTo>
                    <a:pt x="1302" y="125"/>
                    <a:pt x="1268" y="59"/>
                    <a:pt x="1235" y="25"/>
                  </a:cubicBezTo>
                  <a:cubicBezTo>
                    <a:pt x="1218" y="9"/>
                    <a:pt x="1193" y="0"/>
                    <a:pt x="1168" y="0"/>
                  </a:cubicBezTo>
                  <a:close/>
                  <a:moveTo>
                    <a:pt x="1168" y="5971"/>
                  </a:moveTo>
                  <a:cubicBezTo>
                    <a:pt x="1143" y="5971"/>
                    <a:pt x="1118" y="5979"/>
                    <a:pt x="1102" y="5996"/>
                  </a:cubicBezTo>
                  <a:lnTo>
                    <a:pt x="201" y="6530"/>
                  </a:lnTo>
                  <a:cubicBezTo>
                    <a:pt x="134" y="6563"/>
                    <a:pt x="101" y="6630"/>
                    <a:pt x="68" y="6697"/>
                  </a:cubicBezTo>
                  <a:cubicBezTo>
                    <a:pt x="34" y="6763"/>
                    <a:pt x="1" y="6863"/>
                    <a:pt x="1" y="6930"/>
                  </a:cubicBezTo>
                  <a:lnTo>
                    <a:pt x="1" y="8064"/>
                  </a:lnTo>
                  <a:cubicBezTo>
                    <a:pt x="1" y="8131"/>
                    <a:pt x="34" y="8198"/>
                    <a:pt x="68" y="8231"/>
                  </a:cubicBezTo>
                  <a:cubicBezTo>
                    <a:pt x="84" y="8248"/>
                    <a:pt x="109" y="8256"/>
                    <a:pt x="134" y="8256"/>
                  </a:cubicBezTo>
                  <a:cubicBezTo>
                    <a:pt x="159" y="8256"/>
                    <a:pt x="184" y="8248"/>
                    <a:pt x="201" y="8231"/>
                  </a:cubicBezTo>
                  <a:lnTo>
                    <a:pt x="1102" y="7731"/>
                  </a:lnTo>
                  <a:cubicBezTo>
                    <a:pt x="1168" y="7664"/>
                    <a:pt x="1202" y="7631"/>
                    <a:pt x="1235" y="7564"/>
                  </a:cubicBezTo>
                  <a:cubicBezTo>
                    <a:pt x="1268" y="7464"/>
                    <a:pt x="1302" y="7397"/>
                    <a:pt x="1302" y="7297"/>
                  </a:cubicBezTo>
                  <a:lnTo>
                    <a:pt x="1302" y="6196"/>
                  </a:lnTo>
                  <a:cubicBezTo>
                    <a:pt x="1302" y="6130"/>
                    <a:pt x="1268" y="6063"/>
                    <a:pt x="1235" y="5996"/>
                  </a:cubicBezTo>
                  <a:cubicBezTo>
                    <a:pt x="1218" y="5979"/>
                    <a:pt x="1193" y="5971"/>
                    <a:pt x="1168" y="597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56"/>
            <p:cNvSpPr/>
            <p:nvPr/>
          </p:nvSpPr>
          <p:spPr>
            <a:xfrm>
              <a:off x="4914525" y="3565700"/>
              <a:ext cx="32525" cy="207250"/>
            </a:xfrm>
            <a:custGeom>
              <a:rect b="b" l="l" r="r" t="t"/>
              <a:pathLst>
                <a:path extrusionOk="0" h="8290" w="1301">
                  <a:moveTo>
                    <a:pt x="1168" y="1"/>
                  </a:moveTo>
                  <a:cubicBezTo>
                    <a:pt x="1143" y="1"/>
                    <a:pt x="1118" y="9"/>
                    <a:pt x="1101" y="26"/>
                  </a:cubicBezTo>
                  <a:lnTo>
                    <a:pt x="200" y="559"/>
                  </a:lnTo>
                  <a:cubicBezTo>
                    <a:pt x="133" y="593"/>
                    <a:pt x="100" y="659"/>
                    <a:pt x="67" y="726"/>
                  </a:cubicBezTo>
                  <a:cubicBezTo>
                    <a:pt x="33" y="793"/>
                    <a:pt x="0" y="860"/>
                    <a:pt x="0" y="960"/>
                  </a:cubicBezTo>
                  <a:lnTo>
                    <a:pt x="0" y="5696"/>
                  </a:lnTo>
                  <a:cubicBezTo>
                    <a:pt x="0" y="5763"/>
                    <a:pt x="0" y="5830"/>
                    <a:pt x="67" y="5897"/>
                  </a:cubicBezTo>
                  <a:cubicBezTo>
                    <a:pt x="83" y="5913"/>
                    <a:pt x="108" y="5922"/>
                    <a:pt x="133" y="5922"/>
                  </a:cubicBezTo>
                  <a:cubicBezTo>
                    <a:pt x="159" y="5922"/>
                    <a:pt x="184" y="5913"/>
                    <a:pt x="200" y="5897"/>
                  </a:cubicBezTo>
                  <a:lnTo>
                    <a:pt x="1101" y="5363"/>
                  </a:lnTo>
                  <a:cubicBezTo>
                    <a:pt x="1168" y="5329"/>
                    <a:pt x="1201" y="5263"/>
                    <a:pt x="1234" y="5196"/>
                  </a:cubicBezTo>
                  <a:cubicBezTo>
                    <a:pt x="1268" y="5129"/>
                    <a:pt x="1301" y="5063"/>
                    <a:pt x="1301" y="4963"/>
                  </a:cubicBezTo>
                  <a:lnTo>
                    <a:pt x="1301" y="226"/>
                  </a:lnTo>
                  <a:cubicBezTo>
                    <a:pt x="1301" y="159"/>
                    <a:pt x="1268" y="92"/>
                    <a:pt x="1234" y="26"/>
                  </a:cubicBezTo>
                  <a:cubicBezTo>
                    <a:pt x="1218" y="9"/>
                    <a:pt x="1193" y="1"/>
                    <a:pt x="1168" y="1"/>
                  </a:cubicBezTo>
                  <a:close/>
                  <a:moveTo>
                    <a:pt x="1168" y="6005"/>
                  </a:moveTo>
                  <a:cubicBezTo>
                    <a:pt x="1143" y="6005"/>
                    <a:pt x="1118" y="6013"/>
                    <a:pt x="1101" y="6030"/>
                  </a:cubicBezTo>
                  <a:lnTo>
                    <a:pt x="200" y="6564"/>
                  </a:lnTo>
                  <a:cubicBezTo>
                    <a:pt x="133" y="6597"/>
                    <a:pt x="100" y="6664"/>
                    <a:pt x="67" y="6730"/>
                  </a:cubicBezTo>
                  <a:cubicBezTo>
                    <a:pt x="33" y="6797"/>
                    <a:pt x="0" y="6864"/>
                    <a:pt x="0" y="6964"/>
                  </a:cubicBezTo>
                  <a:lnTo>
                    <a:pt x="0" y="8065"/>
                  </a:lnTo>
                  <a:cubicBezTo>
                    <a:pt x="0" y="8131"/>
                    <a:pt x="0" y="8198"/>
                    <a:pt x="67" y="8265"/>
                  </a:cubicBezTo>
                  <a:cubicBezTo>
                    <a:pt x="83" y="8282"/>
                    <a:pt x="108" y="8290"/>
                    <a:pt x="133" y="8290"/>
                  </a:cubicBezTo>
                  <a:cubicBezTo>
                    <a:pt x="159" y="8290"/>
                    <a:pt x="184" y="8282"/>
                    <a:pt x="200" y="8265"/>
                  </a:cubicBezTo>
                  <a:lnTo>
                    <a:pt x="1101" y="7731"/>
                  </a:lnTo>
                  <a:cubicBezTo>
                    <a:pt x="1168" y="7698"/>
                    <a:pt x="1201" y="7631"/>
                    <a:pt x="1234" y="7564"/>
                  </a:cubicBezTo>
                  <a:cubicBezTo>
                    <a:pt x="1268" y="7498"/>
                    <a:pt x="1301" y="7431"/>
                    <a:pt x="1301" y="7331"/>
                  </a:cubicBezTo>
                  <a:lnTo>
                    <a:pt x="1301" y="6197"/>
                  </a:lnTo>
                  <a:cubicBezTo>
                    <a:pt x="1301" y="6130"/>
                    <a:pt x="1268" y="6063"/>
                    <a:pt x="1234" y="6030"/>
                  </a:cubicBezTo>
                  <a:cubicBezTo>
                    <a:pt x="1218" y="6013"/>
                    <a:pt x="1193" y="6005"/>
                    <a:pt x="1168" y="6005"/>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56"/>
            <p:cNvSpPr/>
            <p:nvPr/>
          </p:nvSpPr>
          <p:spPr>
            <a:xfrm>
              <a:off x="4968725" y="3534850"/>
              <a:ext cx="32550" cy="206425"/>
            </a:xfrm>
            <a:custGeom>
              <a:rect b="b" l="l" r="r" t="t"/>
              <a:pathLst>
                <a:path extrusionOk="0" h="8257" w="1302">
                  <a:moveTo>
                    <a:pt x="1155" y="0"/>
                  </a:moveTo>
                  <a:cubicBezTo>
                    <a:pt x="1134" y="0"/>
                    <a:pt x="1118" y="9"/>
                    <a:pt x="1101" y="25"/>
                  </a:cubicBezTo>
                  <a:lnTo>
                    <a:pt x="200" y="526"/>
                  </a:lnTo>
                  <a:cubicBezTo>
                    <a:pt x="134" y="592"/>
                    <a:pt x="67" y="626"/>
                    <a:pt x="67" y="693"/>
                  </a:cubicBezTo>
                  <a:cubicBezTo>
                    <a:pt x="0" y="793"/>
                    <a:pt x="0" y="859"/>
                    <a:pt x="0" y="959"/>
                  </a:cubicBezTo>
                  <a:lnTo>
                    <a:pt x="0" y="5696"/>
                  </a:lnTo>
                  <a:cubicBezTo>
                    <a:pt x="0" y="5763"/>
                    <a:pt x="0" y="5830"/>
                    <a:pt x="67" y="5863"/>
                  </a:cubicBezTo>
                  <a:cubicBezTo>
                    <a:pt x="84" y="5880"/>
                    <a:pt x="100" y="5888"/>
                    <a:pt x="121" y="5888"/>
                  </a:cubicBezTo>
                  <a:cubicBezTo>
                    <a:pt x="142" y="5888"/>
                    <a:pt x="167" y="5880"/>
                    <a:pt x="200" y="5863"/>
                  </a:cubicBezTo>
                  <a:lnTo>
                    <a:pt x="1101" y="5363"/>
                  </a:lnTo>
                  <a:cubicBezTo>
                    <a:pt x="1134" y="5329"/>
                    <a:pt x="1201" y="5263"/>
                    <a:pt x="1234" y="5196"/>
                  </a:cubicBezTo>
                  <a:cubicBezTo>
                    <a:pt x="1268" y="5129"/>
                    <a:pt x="1268" y="5029"/>
                    <a:pt x="1268" y="4962"/>
                  </a:cubicBezTo>
                  <a:lnTo>
                    <a:pt x="1268" y="192"/>
                  </a:lnTo>
                  <a:cubicBezTo>
                    <a:pt x="1301" y="125"/>
                    <a:pt x="1268" y="59"/>
                    <a:pt x="1234" y="25"/>
                  </a:cubicBezTo>
                  <a:cubicBezTo>
                    <a:pt x="1201" y="9"/>
                    <a:pt x="1176" y="0"/>
                    <a:pt x="1155" y="0"/>
                  </a:cubicBezTo>
                  <a:close/>
                  <a:moveTo>
                    <a:pt x="1155" y="5980"/>
                  </a:moveTo>
                  <a:cubicBezTo>
                    <a:pt x="1134" y="5980"/>
                    <a:pt x="1118" y="5996"/>
                    <a:pt x="1101" y="6030"/>
                  </a:cubicBezTo>
                  <a:lnTo>
                    <a:pt x="200" y="6530"/>
                  </a:lnTo>
                  <a:cubicBezTo>
                    <a:pt x="134" y="6563"/>
                    <a:pt x="67" y="6630"/>
                    <a:pt x="67" y="6697"/>
                  </a:cubicBezTo>
                  <a:cubicBezTo>
                    <a:pt x="0" y="6764"/>
                    <a:pt x="0" y="6864"/>
                    <a:pt x="0" y="6930"/>
                  </a:cubicBezTo>
                  <a:lnTo>
                    <a:pt x="0" y="8065"/>
                  </a:lnTo>
                  <a:cubicBezTo>
                    <a:pt x="0" y="8131"/>
                    <a:pt x="0" y="8198"/>
                    <a:pt x="67" y="8231"/>
                  </a:cubicBezTo>
                  <a:cubicBezTo>
                    <a:pt x="84" y="8248"/>
                    <a:pt x="100" y="8256"/>
                    <a:pt x="121" y="8256"/>
                  </a:cubicBezTo>
                  <a:cubicBezTo>
                    <a:pt x="142" y="8256"/>
                    <a:pt x="167" y="8248"/>
                    <a:pt x="200" y="8231"/>
                  </a:cubicBezTo>
                  <a:lnTo>
                    <a:pt x="1101" y="7731"/>
                  </a:lnTo>
                  <a:cubicBezTo>
                    <a:pt x="1134" y="7698"/>
                    <a:pt x="1201" y="7631"/>
                    <a:pt x="1234" y="7564"/>
                  </a:cubicBezTo>
                  <a:cubicBezTo>
                    <a:pt x="1268" y="7497"/>
                    <a:pt x="1268" y="7397"/>
                    <a:pt x="1268" y="7331"/>
                  </a:cubicBezTo>
                  <a:lnTo>
                    <a:pt x="1268" y="6197"/>
                  </a:lnTo>
                  <a:cubicBezTo>
                    <a:pt x="1301" y="6130"/>
                    <a:pt x="1268" y="6063"/>
                    <a:pt x="1234" y="6030"/>
                  </a:cubicBezTo>
                  <a:cubicBezTo>
                    <a:pt x="1201" y="5996"/>
                    <a:pt x="1176" y="5980"/>
                    <a:pt x="1155" y="598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56"/>
            <p:cNvSpPr/>
            <p:nvPr/>
          </p:nvSpPr>
          <p:spPr>
            <a:xfrm>
              <a:off x="3994700" y="3772725"/>
              <a:ext cx="137625" cy="262100"/>
            </a:xfrm>
            <a:custGeom>
              <a:rect b="b" l="l" r="r" t="t"/>
              <a:pathLst>
                <a:path extrusionOk="0" h="10484" w="5505">
                  <a:moveTo>
                    <a:pt x="2769" y="2819"/>
                  </a:moveTo>
                  <a:lnTo>
                    <a:pt x="3403" y="5388"/>
                  </a:lnTo>
                  <a:lnTo>
                    <a:pt x="2102" y="6122"/>
                  </a:lnTo>
                  <a:lnTo>
                    <a:pt x="2102" y="6122"/>
                  </a:lnTo>
                  <a:lnTo>
                    <a:pt x="2769" y="2819"/>
                  </a:lnTo>
                  <a:close/>
                  <a:moveTo>
                    <a:pt x="3532" y="1"/>
                  </a:moveTo>
                  <a:cubicBezTo>
                    <a:pt x="3494" y="1"/>
                    <a:pt x="3453" y="17"/>
                    <a:pt x="3403" y="51"/>
                  </a:cubicBezTo>
                  <a:lnTo>
                    <a:pt x="2102" y="784"/>
                  </a:lnTo>
                  <a:cubicBezTo>
                    <a:pt x="2002" y="851"/>
                    <a:pt x="1901" y="951"/>
                    <a:pt x="1868" y="1051"/>
                  </a:cubicBezTo>
                  <a:cubicBezTo>
                    <a:pt x="1801" y="1185"/>
                    <a:pt x="1768" y="1285"/>
                    <a:pt x="1735" y="1385"/>
                  </a:cubicBezTo>
                  <a:lnTo>
                    <a:pt x="33" y="10091"/>
                  </a:lnTo>
                  <a:cubicBezTo>
                    <a:pt x="0" y="10158"/>
                    <a:pt x="0" y="10225"/>
                    <a:pt x="0" y="10291"/>
                  </a:cubicBezTo>
                  <a:cubicBezTo>
                    <a:pt x="0" y="10358"/>
                    <a:pt x="0" y="10391"/>
                    <a:pt x="33" y="10458"/>
                  </a:cubicBezTo>
                  <a:cubicBezTo>
                    <a:pt x="50" y="10475"/>
                    <a:pt x="75" y="10483"/>
                    <a:pt x="100" y="10483"/>
                  </a:cubicBezTo>
                  <a:cubicBezTo>
                    <a:pt x="125" y="10483"/>
                    <a:pt x="150" y="10475"/>
                    <a:pt x="167" y="10458"/>
                  </a:cubicBezTo>
                  <a:lnTo>
                    <a:pt x="1168" y="9858"/>
                  </a:lnTo>
                  <a:cubicBezTo>
                    <a:pt x="1268" y="9824"/>
                    <a:pt x="1334" y="9724"/>
                    <a:pt x="1401" y="9624"/>
                  </a:cubicBezTo>
                  <a:cubicBezTo>
                    <a:pt x="1434" y="9557"/>
                    <a:pt x="1468" y="9457"/>
                    <a:pt x="1468" y="9391"/>
                  </a:cubicBezTo>
                  <a:lnTo>
                    <a:pt x="1701" y="8256"/>
                  </a:lnTo>
                  <a:lnTo>
                    <a:pt x="3803" y="7022"/>
                  </a:lnTo>
                  <a:lnTo>
                    <a:pt x="4036" y="7923"/>
                  </a:lnTo>
                  <a:cubicBezTo>
                    <a:pt x="4036" y="7990"/>
                    <a:pt x="4070" y="8023"/>
                    <a:pt x="4103" y="8056"/>
                  </a:cubicBezTo>
                  <a:cubicBezTo>
                    <a:pt x="4131" y="8085"/>
                    <a:pt x="4159" y="8095"/>
                    <a:pt x="4190" y="8095"/>
                  </a:cubicBezTo>
                  <a:cubicBezTo>
                    <a:pt x="4232" y="8095"/>
                    <a:pt x="4279" y="8076"/>
                    <a:pt x="4337" y="8056"/>
                  </a:cubicBezTo>
                  <a:lnTo>
                    <a:pt x="5337" y="7456"/>
                  </a:lnTo>
                  <a:cubicBezTo>
                    <a:pt x="5404" y="7423"/>
                    <a:pt x="5437" y="7389"/>
                    <a:pt x="5471" y="7322"/>
                  </a:cubicBezTo>
                  <a:cubicBezTo>
                    <a:pt x="5504" y="7256"/>
                    <a:pt x="5504" y="7156"/>
                    <a:pt x="5504" y="7089"/>
                  </a:cubicBezTo>
                  <a:cubicBezTo>
                    <a:pt x="5504" y="7022"/>
                    <a:pt x="5504" y="6989"/>
                    <a:pt x="5471" y="6922"/>
                  </a:cubicBezTo>
                  <a:lnTo>
                    <a:pt x="3736" y="251"/>
                  </a:lnTo>
                  <a:cubicBezTo>
                    <a:pt x="3736" y="151"/>
                    <a:pt x="3703" y="84"/>
                    <a:pt x="3636" y="51"/>
                  </a:cubicBezTo>
                  <a:cubicBezTo>
                    <a:pt x="3603" y="17"/>
                    <a:pt x="3569" y="1"/>
                    <a:pt x="353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56"/>
            <p:cNvSpPr/>
            <p:nvPr/>
          </p:nvSpPr>
          <p:spPr>
            <a:xfrm>
              <a:off x="4123950" y="3682450"/>
              <a:ext cx="118450" cy="252300"/>
            </a:xfrm>
            <a:custGeom>
              <a:rect b="b" l="l" r="r" t="t"/>
              <a:pathLst>
                <a:path extrusionOk="0" h="10092" w="4738">
                  <a:moveTo>
                    <a:pt x="4575" y="1"/>
                  </a:moveTo>
                  <a:cubicBezTo>
                    <a:pt x="4545" y="1"/>
                    <a:pt x="4520" y="9"/>
                    <a:pt x="4504" y="26"/>
                  </a:cubicBezTo>
                  <a:lnTo>
                    <a:pt x="234" y="2494"/>
                  </a:lnTo>
                  <a:cubicBezTo>
                    <a:pt x="167" y="2527"/>
                    <a:pt x="101" y="2594"/>
                    <a:pt x="101" y="2661"/>
                  </a:cubicBezTo>
                  <a:cubicBezTo>
                    <a:pt x="34" y="2761"/>
                    <a:pt x="34" y="2861"/>
                    <a:pt x="0" y="2928"/>
                  </a:cubicBezTo>
                  <a:lnTo>
                    <a:pt x="0" y="4229"/>
                  </a:lnTo>
                  <a:cubicBezTo>
                    <a:pt x="0" y="4295"/>
                    <a:pt x="34" y="4395"/>
                    <a:pt x="101" y="4429"/>
                  </a:cubicBezTo>
                  <a:cubicBezTo>
                    <a:pt x="117" y="4445"/>
                    <a:pt x="142" y="4454"/>
                    <a:pt x="167" y="4454"/>
                  </a:cubicBezTo>
                  <a:cubicBezTo>
                    <a:pt x="192" y="4454"/>
                    <a:pt x="217" y="4445"/>
                    <a:pt x="234" y="4429"/>
                  </a:cubicBezTo>
                  <a:lnTo>
                    <a:pt x="1635" y="3628"/>
                  </a:lnTo>
                  <a:lnTo>
                    <a:pt x="1635" y="9866"/>
                  </a:lnTo>
                  <a:cubicBezTo>
                    <a:pt x="1635" y="9966"/>
                    <a:pt x="1668" y="10033"/>
                    <a:pt x="1702" y="10066"/>
                  </a:cubicBezTo>
                  <a:cubicBezTo>
                    <a:pt x="1718" y="10083"/>
                    <a:pt x="1743" y="10091"/>
                    <a:pt x="1773" y="10091"/>
                  </a:cubicBezTo>
                  <a:cubicBezTo>
                    <a:pt x="1802" y="10091"/>
                    <a:pt x="1835" y="10083"/>
                    <a:pt x="1868" y="10066"/>
                  </a:cubicBezTo>
                  <a:lnTo>
                    <a:pt x="2903" y="9466"/>
                  </a:lnTo>
                  <a:cubicBezTo>
                    <a:pt x="2969" y="9432"/>
                    <a:pt x="3003" y="9366"/>
                    <a:pt x="3036" y="9299"/>
                  </a:cubicBezTo>
                  <a:cubicBezTo>
                    <a:pt x="3069" y="9199"/>
                    <a:pt x="3103" y="9099"/>
                    <a:pt x="3103" y="9032"/>
                  </a:cubicBezTo>
                  <a:lnTo>
                    <a:pt x="3103" y="2761"/>
                  </a:lnTo>
                  <a:lnTo>
                    <a:pt x="4504" y="1960"/>
                  </a:lnTo>
                  <a:cubicBezTo>
                    <a:pt x="4570" y="1927"/>
                    <a:pt x="4637" y="1860"/>
                    <a:pt x="4670" y="1794"/>
                  </a:cubicBezTo>
                  <a:cubicBezTo>
                    <a:pt x="4704" y="1694"/>
                    <a:pt x="4704" y="1593"/>
                    <a:pt x="4704" y="1493"/>
                  </a:cubicBezTo>
                  <a:lnTo>
                    <a:pt x="4704" y="226"/>
                  </a:lnTo>
                  <a:cubicBezTo>
                    <a:pt x="4737" y="126"/>
                    <a:pt x="4704" y="59"/>
                    <a:pt x="4670" y="26"/>
                  </a:cubicBezTo>
                  <a:cubicBezTo>
                    <a:pt x="4637" y="9"/>
                    <a:pt x="4604" y="1"/>
                    <a:pt x="4575"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56"/>
            <p:cNvSpPr/>
            <p:nvPr/>
          </p:nvSpPr>
          <p:spPr>
            <a:xfrm>
              <a:off x="4249050" y="3609900"/>
              <a:ext cx="118425" cy="253125"/>
            </a:xfrm>
            <a:custGeom>
              <a:rect b="b" l="l" r="r" t="t"/>
              <a:pathLst>
                <a:path extrusionOk="0" h="10125" w="4737">
                  <a:moveTo>
                    <a:pt x="4574" y="1"/>
                  </a:moveTo>
                  <a:cubicBezTo>
                    <a:pt x="4545" y="1"/>
                    <a:pt x="4520" y="9"/>
                    <a:pt x="4503" y="26"/>
                  </a:cubicBezTo>
                  <a:lnTo>
                    <a:pt x="234" y="2494"/>
                  </a:lnTo>
                  <a:cubicBezTo>
                    <a:pt x="167" y="2561"/>
                    <a:pt x="100" y="2627"/>
                    <a:pt x="100" y="2694"/>
                  </a:cubicBezTo>
                  <a:cubicBezTo>
                    <a:pt x="33" y="2761"/>
                    <a:pt x="33" y="2861"/>
                    <a:pt x="0" y="2961"/>
                  </a:cubicBezTo>
                  <a:lnTo>
                    <a:pt x="0" y="4262"/>
                  </a:lnTo>
                  <a:cubicBezTo>
                    <a:pt x="0" y="4329"/>
                    <a:pt x="33" y="4395"/>
                    <a:pt x="100" y="4462"/>
                  </a:cubicBezTo>
                  <a:cubicBezTo>
                    <a:pt x="117" y="4479"/>
                    <a:pt x="142" y="4487"/>
                    <a:pt x="167" y="4487"/>
                  </a:cubicBezTo>
                  <a:cubicBezTo>
                    <a:pt x="192" y="4487"/>
                    <a:pt x="217" y="4479"/>
                    <a:pt x="234" y="4462"/>
                  </a:cubicBezTo>
                  <a:lnTo>
                    <a:pt x="1635" y="3662"/>
                  </a:lnTo>
                  <a:lnTo>
                    <a:pt x="1635" y="9899"/>
                  </a:lnTo>
                  <a:cubicBezTo>
                    <a:pt x="1635" y="9966"/>
                    <a:pt x="1668" y="10033"/>
                    <a:pt x="1701" y="10099"/>
                  </a:cubicBezTo>
                  <a:cubicBezTo>
                    <a:pt x="1718" y="10116"/>
                    <a:pt x="1743" y="10124"/>
                    <a:pt x="1772" y="10124"/>
                  </a:cubicBezTo>
                  <a:cubicBezTo>
                    <a:pt x="1801" y="10124"/>
                    <a:pt x="1835" y="10116"/>
                    <a:pt x="1868" y="10099"/>
                  </a:cubicBezTo>
                  <a:lnTo>
                    <a:pt x="2902" y="9499"/>
                  </a:lnTo>
                  <a:cubicBezTo>
                    <a:pt x="2969" y="9432"/>
                    <a:pt x="3002" y="9366"/>
                    <a:pt x="3036" y="9299"/>
                  </a:cubicBezTo>
                  <a:cubicBezTo>
                    <a:pt x="3069" y="9232"/>
                    <a:pt x="3102" y="9132"/>
                    <a:pt x="3102" y="9032"/>
                  </a:cubicBezTo>
                  <a:lnTo>
                    <a:pt x="3102" y="2794"/>
                  </a:lnTo>
                  <a:lnTo>
                    <a:pt x="4503" y="1994"/>
                  </a:lnTo>
                  <a:cubicBezTo>
                    <a:pt x="4570" y="1927"/>
                    <a:pt x="4637" y="1860"/>
                    <a:pt x="4670" y="1794"/>
                  </a:cubicBezTo>
                  <a:cubicBezTo>
                    <a:pt x="4703" y="1693"/>
                    <a:pt x="4703" y="1627"/>
                    <a:pt x="4703" y="1527"/>
                  </a:cubicBezTo>
                  <a:lnTo>
                    <a:pt x="4703" y="226"/>
                  </a:lnTo>
                  <a:cubicBezTo>
                    <a:pt x="4737" y="159"/>
                    <a:pt x="4703" y="92"/>
                    <a:pt x="4670" y="26"/>
                  </a:cubicBezTo>
                  <a:cubicBezTo>
                    <a:pt x="4637" y="9"/>
                    <a:pt x="4603" y="1"/>
                    <a:pt x="4574"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6"/>
            <p:cNvSpPr/>
            <p:nvPr/>
          </p:nvSpPr>
          <p:spPr>
            <a:xfrm>
              <a:off x="4384975" y="3540675"/>
              <a:ext cx="105100" cy="267300"/>
            </a:xfrm>
            <a:custGeom>
              <a:rect b="b" l="l" r="r" t="t"/>
              <a:pathLst>
                <a:path extrusionOk="0" h="10692" w="4204">
                  <a:moveTo>
                    <a:pt x="3986" y="1"/>
                  </a:moveTo>
                  <a:cubicBezTo>
                    <a:pt x="3961" y="1"/>
                    <a:pt x="3936" y="9"/>
                    <a:pt x="3903" y="26"/>
                  </a:cubicBezTo>
                  <a:lnTo>
                    <a:pt x="234" y="2161"/>
                  </a:lnTo>
                  <a:cubicBezTo>
                    <a:pt x="167" y="2194"/>
                    <a:pt x="100" y="2261"/>
                    <a:pt x="67" y="2328"/>
                  </a:cubicBezTo>
                  <a:cubicBezTo>
                    <a:pt x="34" y="2394"/>
                    <a:pt x="0" y="2494"/>
                    <a:pt x="0" y="2594"/>
                  </a:cubicBezTo>
                  <a:lnTo>
                    <a:pt x="0" y="10467"/>
                  </a:lnTo>
                  <a:cubicBezTo>
                    <a:pt x="0" y="10567"/>
                    <a:pt x="34" y="10634"/>
                    <a:pt x="67" y="10667"/>
                  </a:cubicBezTo>
                  <a:cubicBezTo>
                    <a:pt x="84" y="10684"/>
                    <a:pt x="109" y="10692"/>
                    <a:pt x="138" y="10692"/>
                  </a:cubicBezTo>
                  <a:cubicBezTo>
                    <a:pt x="167" y="10692"/>
                    <a:pt x="200" y="10684"/>
                    <a:pt x="234" y="10667"/>
                  </a:cubicBezTo>
                  <a:lnTo>
                    <a:pt x="3970" y="8499"/>
                  </a:lnTo>
                  <a:cubicBezTo>
                    <a:pt x="4036" y="8465"/>
                    <a:pt x="4103" y="8399"/>
                    <a:pt x="4137" y="8332"/>
                  </a:cubicBezTo>
                  <a:cubicBezTo>
                    <a:pt x="4170" y="8232"/>
                    <a:pt x="4170" y="8132"/>
                    <a:pt x="4170" y="8065"/>
                  </a:cubicBezTo>
                  <a:lnTo>
                    <a:pt x="4170" y="6764"/>
                  </a:lnTo>
                  <a:cubicBezTo>
                    <a:pt x="4203" y="6697"/>
                    <a:pt x="4170" y="6631"/>
                    <a:pt x="4137" y="6564"/>
                  </a:cubicBezTo>
                  <a:cubicBezTo>
                    <a:pt x="4103" y="6547"/>
                    <a:pt x="4070" y="6539"/>
                    <a:pt x="4041" y="6539"/>
                  </a:cubicBezTo>
                  <a:cubicBezTo>
                    <a:pt x="4011" y="6539"/>
                    <a:pt x="3986" y="6547"/>
                    <a:pt x="3970" y="6564"/>
                  </a:cubicBezTo>
                  <a:lnTo>
                    <a:pt x="1468" y="7998"/>
                  </a:lnTo>
                  <a:lnTo>
                    <a:pt x="1468" y="6631"/>
                  </a:lnTo>
                  <a:lnTo>
                    <a:pt x="3736" y="5330"/>
                  </a:lnTo>
                  <a:cubicBezTo>
                    <a:pt x="3803" y="5296"/>
                    <a:pt x="3870" y="5230"/>
                    <a:pt x="3903" y="5130"/>
                  </a:cubicBezTo>
                  <a:cubicBezTo>
                    <a:pt x="3936" y="5063"/>
                    <a:pt x="3936" y="4963"/>
                    <a:pt x="3936" y="4863"/>
                  </a:cubicBezTo>
                  <a:lnTo>
                    <a:pt x="3936" y="3595"/>
                  </a:lnTo>
                  <a:cubicBezTo>
                    <a:pt x="3970" y="3495"/>
                    <a:pt x="3936" y="3428"/>
                    <a:pt x="3903" y="3395"/>
                  </a:cubicBezTo>
                  <a:cubicBezTo>
                    <a:pt x="3870" y="3378"/>
                    <a:pt x="3836" y="3370"/>
                    <a:pt x="3807" y="3370"/>
                  </a:cubicBezTo>
                  <a:cubicBezTo>
                    <a:pt x="3778" y="3370"/>
                    <a:pt x="3753" y="3378"/>
                    <a:pt x="3736" y="3395"/>
                  </a:cubicBezTo>
                  <a:lnTo>
                    <a:pt x="1468" y="4696"/>
                  </a:lnTo>
                  <a:lnTo>
                    <a:pt x="1468" y="3362"/>
                  </a:lnTo>
                  <a:lnTo>
                    <a:pt x="3903" y="1961"/>
                  </a:lnTo>
                  <a:cubicBezTo>
                    <a:pt x="3970" y="1927"/>
                    <a:pt x="4036" y="1861"/>
                    <a:pt x="4070" y="1794"/>
                  </a:cubicBezTo>
                  <a:cubicBezTo>
                    <a:pt x="4103" y="1694"/>
                    <a:pt x="4137" y="1627"/>
                    <a:pt x="4137" y="1527"/>
                  </a:cubicBezTo>
                  <a:lnTo>
                    <a:pt x="4137" y="226"/>
                  </a:lnTo>
                  <a:cubicBezTo>
                    <a:pt x="4137" y="159"/>
                    <a:pt x="4103" y="93"/>
                    <a:pt x="4070" y="26"/>
                  </a:cubicBezTo>
                  <a:cubicBezTo>
                    <a:pt x="4036" y="9"/>
                    <a:pt x="4011" y="1"/>
                    <a:pt x="3986"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56"/>
            <p:cNvSpPr/>
            <p:nvPr/>
          </p:nvSpPr>
          <p:spPr>
            <a:xfrm>
              <a:off x="4512550" y="3459800"/>
              <a:ext cx="115950" cy="274800"/>
            </a:xfrm>
            <a:custGeom>
              <a:rect b="b" l="l" r="r" t="t"/>
              <a:pathLst>
                <a:path extrusionOk="0" h="10992" w="4638">
                  <a:moveTo>
                    <a:pt x="4504" y="0"/>
                  </a:moveTo>
                  <a:cubicBezTo>
                    <a:pt x="4479" y="0"/>
                    <a:pt x="4454" y="9"/>
                    <a:pt x="4437" y="25"/>
                  </a:cubicBezTo>
                  <a:lnTo>
                    <a:pt x="3403" y="626"/>
                  </a:lnTo>
                  <a:cubicBezTo>
                    <a:pt x="3337" y="659"/>
                    <a:pt x="3270" y="726"/>
                    <a:pt x="3237" y="792"/>
                  </a:cubicBezTo>
                  <a:cubicBezTo>
                    <a:pt x="3203" y="893"/>
                    <a:pt x="3170" y="993"/>
                    <a:pt x="3170" y="1093"/>
                  </a:cubicBezTo>
                  <a:lnTo>
                    <a:pt x="3170" y="5196"/>
                  </a:lnTo>
                  <a:lnTo>
                    <a:pt x="1369" y="2060"/>
                  </a:lnTo>
                  <a:cubicBezTo>
                    <a:pt x="1335" y="2027"/>
                    <a:pt x="1302" y="1993"/>
                    <a:pt x="1268" y="1960"/>
                  </a:cubicBezTo>
                  <a:cubicBezTo>
                    <a:pt x="1240" y="1932"/>
                    <a:pt x="1212" y="1921"/>
                    <a:pt x="1181" y="1921"/>
                  </a:cubicBezTo>
                  <a:cubicBezTo>
                    <a:pt x="1139" y="1921"/>
                    <a:pt x="1093" y="1941"/>
                    <a:pt x="1035" y="1960"/>
                  </a:cubicBezTo>
                  <a:lnTo>
                    <a:pt x="201" y="2427"/>
                  </a:lnTo>
                  <a:cubicBezTo>
                    <a:pt x="134" y="2494"/>
                    <a:pt x="68" y="2560"/>
                    <a:pt x="68" y="2627"/>
                  </a:cubicBezTo>
                  <a:cubicBezTo>
                    <a:pt x="1" y="2694"/>
                    <a:pt x="1" y="2794"/>
                    <a:pt x="1" y="2894"/>
                  </a:cubicBezTo>
                  <a:lnTo>
                    <a:pt x="1" y="10766"/>
                  </a:lnTo>
                  <a:cubicBezTo>
                    <a:pt x="1" y="10833"/>
                    <a:pt x="1" y="10900"/>
                    <a:pt x="68" y="10966"/>
                  </a:cubicBezTo>
                  <a:cubicBezTo>
                    <a:pt x="84" y="10983"/>
                    <a:pt x="109" y="10991"/>
                    <a:pt x="134" y="10991"/>
                  </a:cubicBezTo>
                  <a:cubicBezTo>
                    <a:pt x="159" y="10991"/>
                    <a:pt x="184" y="10983"/>
                    <a:pt x="201" y="10966"/>
                  </a:cubicBezTo>
                  <a:lnTo>
                    <a:pt x="1235" y="10366"/>
                  </a:lnTo>
                  <a:cubicBezTo>
                    <a:pt x="1302" y="10333"/>
                    <a:pt x="1369" y="10266"/>
                    <a:pt x="1402" y="10166"/>
                  </a:cubicBezTo>
                  <a:cubicBezTo>
                    <a:pt x="1435" y="10099"/>
                    <a:pt x="1469" y="9999"/>
                    <a:pt x="1469" y="9899"/>
                  </a:cubicBezTo>
                  <a:lnTo>
                    <a:pt x="1469" y="5796"/>
                  </a:lnTo>
                  <a:lnTo>
                    <a:pt x="3270" y="8898"/>
                  </a:lnTo>
                  <a:cubicBezTo>
                    <a:pt x="3303" y="8965"/>
                    <a:pt x="3337" y="8998"/>
                    <a:pt x="3370" y="9032"/>
                  </a:cubicBezTo>
                  <a:cubicBezTo>
                    <a:pt x="3403" y="9048"/>
                    <a:pt x="3437" y="9057"/>
                    <a:pt x="3474" y="9057"/>
                  </a:cubicBezTo>
                  <a:cubicBezTo>
                    <a:pt x="3512" y="9057"/>
                    <a:pt x="3553" y="9048"/>
                    <a:pt x="3603" y="9032"/>
                  </a:cubicBezTo>
                  <a:lnTo>
                    <a:pt x="4437" y="8565"/>
                  </a:lnTo>
                  <a:cubicBezTo>
                    <a:pt x="4504" y="8498"/>
                    <a:pt x="4537" y="8431"/>
                    <a:pt x="4571" y="8365"/>
                  </a:cubicBezTo>
                  <a:cubicBezTo>
                    <a:pt x="4638" y="8298"/>
                    <a:pt x="4638" y="8198"/>
                    <a:pt x="4638" y="8098"/>
                  </a:cubicBezTo>
                  <a:lnTo>
                    <a:pt x="4638" y="225"/>
                  </a:lnTo>
                  <a:cubicBezTo>
                    <a:pt x="4638" y="159"/>
                    <a:pt x="4638" y="59"/>
                    <a:pt x="4571" y="25"/>
                  </a:cubicBezTo>
                  <a:cubicBezTo>
                    <a:pt x="4554" y="9"/>
                    <a:pt x="4529" y="0"/>
                    <a:pt x="4504"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56"/>
            <p:cNvSpPr/>
            <p:nvPr/>
          </p:nvSpPr>
          <p:spPr>
            <a:xfrm>
              <a:off x="4646000" y="3380775"/>
              <a:ext cx="117600" cy="252925"/>
            </a:xfrm>
            <a:custGeom>
              <a:rect b="b" l="l" r="r" t="t"/>
              <a:pathLst>
                <a:path extrusionOk="0" h="10117" w="4704">
                  <a:moveTo>
                    <a:pt x="4570" y="1"/>
                  </a:moveTo>
                  <a:cubicBezTo>
                    <a:pt x="4545" y="1"/>
                    <a:pt x="4520" y="17"/>
                    <a:pt x="4503" y="51"/>
                  </a:cubicBezTo>
                  <a:lnTo>
                    <a:pt x="234" y="2519"/>
                  </a:lnTo>
                  <a:cubicBezTo>
                    <a:pt x="167" y="2552"/>
                    <a:pt x="100" y="2619"/>
                    <a:pt x="67" y="2686"/>
                  </a:cubicBezTo>
                  <a:cubicBezTo>
                    <a:pt x="33" y="2786"/>
                    <a:pt x="0" y="2886"/>
                    <a:pt x="0" y="2953"/>
                  </a:cubicBezTo>
                  <a:lnTo>
                    <a:pt x="0" y="4254"/>
                  </a:lnTo>
                  <a:cubicBezTo>
                    <a:pt x="0" y="4320"/>
                    <a:pt x="33" y="4387"/>
                    <a:pt x="67" y="4454"/>
                  </a:cubicBezTo>
                  <a:cubicBezTo>
                    <a:pt x="100" y="4471"/>
                    <a:pt x="133" y="4479"/>
                    <a:pt x="163" y="4479"/>
                  </a:cubicBezTo>
                  <a:cubicBezTo>
                    <a:pt x="192" y="4479"/>
                    <a:pt x="217" y="4471"/>
                    <a:pt x="234" y="4454"/>
                  </a:cubicBezTo>
                  <a:lnTo>
                    <a:pt x="1635" y="3653"/>
                  </a:lnTo>
                  <a:lnTo>
                    <a:pt x="1635" y="9891"/>
                  </a:lnTo>
                  <a:cubicBezTo>
                    <a:pt x="1601" y="9958"/>
                    <a:pt x="1635" y="10058"/>
                    <a:pt x="1701" y="10091"/>
                  </a:cubicBezTo>
                  <a:cubicBezTo>
                    <a:pt x="1718" y="10108"/>
                    <a:pt x="1743" y="10116"/>
                    <a:pt x="1768" y="10116"/>
                  </a:cubicBezTo>
                  <a:cubicBezTo>
                    <a:pt x="1793" y="10116"/>
                    <a:pt x="1818" y="10108"/>
                    <a:pt x="1835" y="10091"/>
                  </a:cubicBezTo>
                  <a:lnTo>
                    <a:pt x="2869" y="9491"/>
                  </a:lnTo>
                  <a:cubicBezTo>
                    <a:pt x="2935" y="9457"/>
                    <a:pt x="3002" y="9391"/>
                    <a:pt x="3036" y="9324"/>
                  </a:cubicBezTo>
                  <a:cubicBezTo>
                    <a:pt x="3069" y="9224"/>
                    <a:pt x="3102" y="9124"/>
                    <a:pt x="3102" y="9057"/>
                  </a:cubicBezTo>
                  <a:lnTo>
                    <a:pt x="3102" y="2786"/>
                  </a:lnTo>
                  <a:lnTo>
                    <a:pt x="4503" y="1985"/>
                  </a:lnTo>
                  <a:cubicBezTo>
                    <a:pt x="4570" y="1952"/>
                    <a:pt x="4603" y="1885"/>
                    <a:pt x="4637" y="1785"/>
                  </a:cubicBezTo>
                  <a:cubicBezTo>
                    <a:pt x="4670" y="1719"/>
                    <a:pt x="4703" y="1618"/>
                    <a:pt x="4703" y="1518"/>
                  </a:cubicBezTo>
                  <a:lnTo>
                    <a:pt x="4703" y="251"/>
                  </a:lnTo>
                  <a:cubicBezTo>
                    <a:pt x="4703" y="151"/>
                    <a:pt x="4670" y="84"/>
                    <a:pt x="4637" y="51"/>
                  </a:cubicBezTo>
                  <a:cubicBezTo>
                    <a:pt x="4620" y="17"/>
                    <a:pt x="4595" y="1"/>
                    <a:pt x="4570"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56"/>
            <p:cNvSpPr/>
            <p:nvPr/>
          </p:nvSpPr>
          <p:spPr>
            <a:xfrm>
              <a:off x="4781075" y="3349725"/>
              <a:ext cx="36725" cy="229750"/>
            </a:xfrm>
            <a:custGeom>
              <a:rect b="b" l="l" r="r" t="t"/>
              <a:pathLst>
                <a:path extrusionOk="0" h="9190" w="1469">
                  <a:moveTo>
                    <a:pt x="1335" y="0"/>
                  </a:moveTo>
                  <a:cubicBezTo>
                    <a:pt x="1310" y="0"/>
                    <a:pt x="1285" y="8"/>
                    <a:pt x="1268" y="25"/>
                  </a:cubicBezTo>
                  <a:lnTo>
                    <a:pt x="234" y="626"/>
                  </a:lnTo>
                  <a:cubicBezTo>
                    <a:pt x="134" y="659"/>
                    <a:pt x="101" y="726"/>
                    <a:pt x="68" y="826"/>
                  </a:cubicBezTo>
                  <a:cubicBezTo>
                    <a:pt x="34" y="892"/>
                    <a:pt x="1" y="992"/>
                    <a:pt x="1" y="1093"/>
                  </a:cubicBezTo>
                  <a:lnTo>
                    <a:pt x="1" y="8965"/>
                  </a:lnTo>
                  <a:cubicBezTo>
                    <a:pt x="1" y="9032"/>
                    <a:pt x="34" y="9132"/>
                    <a:pt x="68" y="9165"/>
                  </a:cubicBezTo>
                  <a:cubicBezTo>
                    <a:pt x="84" y="9182"/>
                    <a:pt x="109" y="9190"/>
                    <a:pt x="139" y="9190"/>
                  </a:cubicBezTo>
                  <a:cubicBezTo>
                    <a:pt x="168" y="9190"/>
                    <a:pt x="201" y="9182"/>
                    <a:pt x="234" y="9165"/>
                  </a:cubicBezTo>
                  <a:lnTo>
                    <a:pt x="1268" y="8598"/>
                  </a:lnTo>
                  <a:cubicBezTo>
                    <a:pt x="1335" y="8531"/>
                    <a:pt x="1369" y="8464"/>
                    <a:pt x="1402" y="8398"/>
                  </a:cubicBezTo>
                  <a:cubicBezTo>
                    <a:pt x="1435" y="8331"/>
                    <a:pt x="1469" y="8231"/>
                    <a:pt x="1469" y="8131"/>
                  </a:cubicBezTo>
                  <a:lnTo>
                    <a:pt x="1469" y="225"/>
                  </a:lnTo>
                  <a:cubicBezTo>
                    <a:pt x="1469" y="159"/>
                    <a:pt x="1469" y="92"/>
                    <a:pt x="1402" y="25"/>
                  </a:cubicBezTo>
                  <a:cubicBezTo>
                    <a:pt x="1385" y="8"/>
                    <a:pt x="1360" y="0"/>
                    <a:pt x="1335"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56"/>
            <p:cNvSpPr/>
            <p:nvPr/>
          </p:nvSpPr>
          <p:spPr>
            <a:xfrm>
              <a:off x="4841125" y="3286800"/>
              <a:ext cx="124275" cy="236200"/>
            </a:xfrm>
            <a:custGeom>
              <a:rect b="b" l="l" r="r" t="t"/>
              <a:pathLst>
                <a:path extrusionOk="0" h="9448" w="4971">
                  <a:moveTo>
                    <a:pt x="2903" y="2142"/>
                  </a:moveTo>
                  <a:cubicBezTo>
                    <a:pt x="3036" y="2142"/>
                    <a:pt x="3136" y="2175"/>
                    <a:pt x="3203" y="2275"/>
                  </a:cubicBezTo>
                  <a:cubicBezTo>
                    <a:pt x="3303" y="2375"/>
                    <a:pt x="3370" y="2475"/>
                    <a:pt x="3403" y="2609"/>
                  </a:cubicBezTo>
                  <a:cubicBezTo>
                    <a:pt x="3436" y="2776"/>
                    <a:pt x="3470" y="2942"/>
                    <a:pt x="3503" y="3109"/>
                  </a:cubicBezTo>
                  <a:lnTo>
                    <a:pt x="3503" y="3576"/>
                  </a:lnTo>
                  <a:lnTo>
                    <a:pt x="3503" y="4110"/>
                  </a:lnTo>
                  <a:lnTo>
                    <a:pt x="3503" y="4677"/>
                  </a:lnTo>
                  <a:lnTo>
                    <a:pt x="3503" y="5177"/>
                  </a:lnTo>
                  <a:cubicBezTo>
                    <a:pt x="3470" y="5578"/>
                    <a:pt x="3370" y="5978"/>
                    <a:pt x="3236" y="6345"/>
                  </a:cubicBezTo>
                  <a:cubicBezTo>
                    <a:pt x="3103" y="6678"/>
                    <a:pt x="2836" y="6979"/>
                    <a:pt x="2502" y="7179"/>
                  </a:cubicBezTo>
                  <a:cubicBezTo>
                    <a:pt x="2352" y="7262"/>
                    <a:pt x="2211" y="7304"/>
                    <a:pt x="2085" y="7304"/>
                  </a:cubicBezTo>
                  <a:cubicBezTo>
                    <a:pt x="1960" y="7304"/>
                    <a:pt x="1852" y="7262"/>
                    <a:pt x="1769" y="7179"/>
                  </a:cubicBezTo>
                  <a:cubicBezTo>
                    <a:pt x="1568" y="6945"/>
                    <a:pt x="1502" y="6645"/>
                    <a:pt x="1502" y="6345"/>
                  </a:cubicBezTo>
                  <a:lnTo>
                    <a:pt x="1502" y="5844"/>
                  </a:lnTo>
                  <a:lnTo>
                    <a:pt x="1502" y="5311"/>
                  </a:lnTo>
                  <a:lnTo>
                    <a:pt x="1502" y="4777"/>
                  </a:lnTo>
                  <a:lnTo>
                    <a:pt x="1502" y="4277"/>
                  </a:lnTo>
                  <a:cubicBezTo>
                    <a:pt x="1502" y="4077"/>
                    <a:pt x="1535" y="3876"/>
                    <a:pt x="1568" y="3676"/>
                  </a:cubicBezTo>
                  <a:cubicBezTo>
                    <a:pt x="1635" y="3476"/>
                    <a:pt x="1702" y="3309"/>
                    <a:pt x="1769" y="3109"/>
                  </a:cubicBezTo>
                  <a:cubicBezTo>
                    <a:pt x="1835" y="2942"/>
                    <a:pt x="1935" y="2776"/>
                    <a:pt x="2069" y="2642"/>
                  </a:cubicBezTo>
                  <a:cubicBezTo>
                    <a:pt x="2202" y="2509"/>
                    <a:pt x="2336" y="2375"/>
                    <a:pt x="2502" y="2275"/>
                  </a:cubicBezTo>
                  <a:cubicBezTo>
                    <a:pt x="2602" y="2209"/>
                    <a:pt x="2769" y="2142"/>
                    <a:pt x="2903" y="2142"/>
                  </a:cubicBezTo>
                  <a:close/>
                  <a:moveTo>
                    <a:pt x="3606" y="1"/>
                  </a:moveTo>
                  <a:cubicBezTo>
                    <a:pt x="3571" y="1"/>
                    <a:pt x="3537" y="3"/>
                    <a:pt x="3503" y="7"/>
                  </a:cubicBezTo>
                  <a:cubicBezTo>
                    <a:pt x="3136" y="7"/>
                    <a:pt x="2769" y="140"/>
                    <a:pt x="2469" y="341"/>
                  </a:cubicBezTo>
                  <a:cubicBezTo>
                    <a:pt x="2102" y="541"/>
                    <a:pt x="1735" y="841"/>
                    <a:pt x="1435" y="1208"/>
                  </a:cubicBezTo>
                  <a:cubicBezTo>
                    <a:pt x="1135" y="1541"/>
                    <a:pt x="901" y="1942"/>
                    <a:pt x="668" y="2342"/>
                  </a:cubicBezTo>
                  <a:cubicBezTo>
                    <a:pt x="468" y="2776"/>
                    <a:pt x="301" y="3209"/>
                    <a:pt x="201" y="3676"/>
                  </a:cubicBezTo>
                  <a:cubicBezTo>
                    <a:pt x="101" y="4143"/>
                    <a:pt x="34" y="4610"/>
                    <a:pt x="1" y="5077"/>
                  </a:cubicBezTo>
                  <a:cubicBezTo>
                    <a:pt x="1" y="5411"/>
                    <a:pt x="1" y="5778"/>
                    <a:pt x="1" y="6145"/>
                  </a:cubicBezTo>
                  <a:lnTo>
                    <a:pt x="1" y="7212"/>
                  </a:lnTo>
                  <a:cubicBezTo>
                    <a:pt x="1" y="7612"/>
                    <a:pt x="67" y="8013"/>
                    <a:pt x="201" y="8413"/>
                  </a:cubicBezTo>
                  <a:cubicBezTo>
                    <a:pt x="301" y="8680"/>
                    <a:pt x="468" y="8947"/>
                    <a:pt x="668" y="9180"/>
                  </a:cubicBezTo>
                  <a:cubicBezTo>
                    <a:pt x="901" y="9347"/>
                    <a:pt x="1168" y="9447"/>
                    <a:pt x="1435" y="9447"/>
                  </a:cubicBezTo>
                  <a:cubicBezTo>
                    <a:pt x="1802" y="9414"/>
                    <a:pt x="2169" y="9314"/>
                    <a:pt x="2469" y="9113"/>
                  </a:cubicBezTo>
                  <a:cubicBezTo>
                    <a:pt x="2869" y="8880"/>
                    <a:pt x="3203" y="8613"/>
                    <a:pt x="3503" y="8280"/>
                  </a:cubicBezTo>
                  <a:cubicBezTo>
                    <a:pt x="3803" y="7913"/>
                    <a:pt x="4070" y="7546"/>
                    <a:pt x="4270" y="7112"/>
                  </a:cubicBezTo>
                  <a:cubicBezTo>
                    <a:pt x="4470" y="6678"/>
                    <a:pt x="4637" y="6245"/>
                    <a:pt x="4771" y="5778"/>
                  </a:cubicBezTo>
                  <a:cubicBezTo>
                    <a:pt x="4871" y="5311"/>
                    <a:pt x="4937" y="4844"/>
                    <a:pt x="4971" y="4377"/>
                  </a:cubicBezTo>
                  <a:lnTo>
                    <a:pt x="4971" y="3309"/>
                  </a:lnTo>
                  <a:lnTo>
                    <a:pt x="4971" y="2209"/>
                  </a:lnTo>
                  <a:cubicBezTo>
                    <a:pt x="4937" y="1808"/>
                    <a:pt x="4871" y="1408"/>
                    <a:pt x="4771" y="1041"/>
                  </a:cubicBezTo>
                  <a:cubicBezTo>
                    <a:pt x="4671" y="741"/>
                    <a:pt x="4504" y="474"/>
                    <a:pt x="4270" y="274"/>
                  </a:cubicBezTo>
                  <a:cubicBezTo>
                    <a:pt x="4096" y="99"/>
                    <a:pt x="3845" y="1"/>
                    <a:pt x="3606"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56"/>
            <p:cNvSpPr/>
            <p:nvPr/>
          </p:nvSpPr>
          <p:spPr>
            <a:xfrm>
              <a:off x="4987900" y="3184600"/>
              <a:ext cx="116775" cy="275625"/>
            </a:xfrm>
            <a:custGeom>
              <a:rect b="b" l="l" r="r" t="t"/>
              <a:pathLst>
                <a:path extrusionOk="0" h="11025" w="4671">
                  <a:moveTo>
                    <a:pt x="4537" y="0"/>
                  </a:moveTo>
                  <a:cubicBezTo>
                    <a:pt x="4512" y="0"/>
                    <a:pt x="4487" y="9"/>
                    <a:pt x="4470" y="25"/>
                  </a:cubicBezTo>
                  <a:lnTo>
                    <a:pt x="3403" y="626"/>
                  </a:lnTo>
                  <a:cubicBezTo>
                    <a:pt x="3336" y="693"/>
                    <a:pt x="3303" y="759"/>
                    <a:pt x="3269" y="826"/>
                  </a:cubicBezTo>
                  <a:cubicBezTo>
                    <a:pt x="3236" y="893"/>
                    <a:pt x="3203" y="993"/>
                    <a:pt x="3203" y="1093"/>
                  </a:cubicBezTo>
                  <a:lnTo>
                    <a:pt x="3203" y="5229"/>
                  </a:lnTo>
                  <a:lnTo>
                    <a:pt x="1368" y="2094"/>
                  </a:lnTo>
                  <a:cubicBezTo>
                    <a:pt x="1368" y="2027"/>
                    <a:pt x="1301" y="1993"/>
                    <a:pt x="1268" y="1993"/>
                  </a:cubicBezTo>
                  <a:cubicBezTo>
                    <a:pt x="1235" y="1960"/>
                    <a:pt x="1201" y="1943"/>
                    <a:pt x="1168" y="1943"/>
                  </a:cubicBezTo>
                  <a:cubicBezTo>
                    <a:pt x="1135" y="1943"/>
                    <a:pt x="1101" y="1960"/>
                    <a:pt x="1068" y="1993"/>
                  </a:cubicBezTo>
                  <a:lnTo>
                    <a:pt x="234" y="2460"/>
                  </a:lnTo>
                  <a:cubicBezTo>
                    <a:pt x="167" y="2494"/>
                    <a:pt x="101" y="2561"/>
                    <a:pt x="67" y="2627"/>
                  </a:cubicBezTo>
                  <a:cubicBezTo>
                    <a:pt x="34" y="2727"/>
                    <a:pt x="0" y="2827"/>
                    <a:pt x="0" y="2894"/>
                  </a:cubicBezTo>
                  <a:lnTo>
                    <a:pt x="0" y="10800"/>
                  </a:lnTo>
                  <a:cubicBezTo>
                    <a:pt x="0" y="10866"/>
                    <a:pt x="34" y="10933"/>
                    <a:pt x="67" y="11000"/>
                  </a:cubicBezTo>
                  <a:cubicBezTo>
                    <a:pt x="84" y="11017"/>
                    <a:pt x="109" y="11025"/>
                    <a:pt x="138" y="11025"/>
                  </a:cubicBezTo>
                  <a:cubicBezTo>
                    <a:pt x="167" y="11025"/>
                    <a:pt x="201" y="11017"/>
                    <a:pt x="234" y="11000"/>
                  </a:cubicBezTo>
                  <a:lnTo>
                    <a:pt x="1268" y="10366"/>
                  </a:lnTo>
                  <a:cubicBezTo>
                    <a:pt x="1335" y="10333"/>
                    <a:pt x="1401" y="10266"/>
                    <a:pt x="1435" y="10199"/>
                  </a:cubicBezTo>
                  <a:cubicBezTo>
                    <a:pt x="1468" y="10099"/>
                    <a:pt x="1468" y="10033"/>
                    <a:pt x="1468" y="9932"/>
                  </a:cubicBezTo>
                  <a:lnTo>
                    <a:pt x="1468" y="5796"/>
                  </a:lnTo>
                  <a:lnTo>
                    <a:pt x="3303" y="8932"/>
                  </a:lnTo>
                  <a:cubicBezTo>
                    <a:pt x="3336" y="8965"/>
                    <a:pt x="3370" y="8998"/>
                    <a:pt x="3403" y="9032"/>
                  </a:cubicBezTo>
                  <a:cubicBezTo>
                    <a:pt x="3436" y="9065"/>
                    <a:pt x="3478" y="9082"/>
                    <a:pt x="3520" y="9082"/>
                  </a:cubicBezTo>
                  <a:cubicBezTo>
                    <a:pt x="3561" y="9082"/>
                    <a:pt x="3603" y="9065"/>
                    <a:pt x="3636" y="9032"/>
                  </a:cubicBezTo>
                  <a:lnTo>
                    <a:pt x="4470" y="8565"/>
                  </a:lnTo>
                  <a:cubicBezTo>
                    <a:pt x="4537" y="8498"/>
                    <a:pt x="4570" y="8431"/>
                    <a:pt x="4604" y="8365"/>
                  </a:cubicBezTo>
                  <a:cubicBezTo>
                    <a:pt x="4637" y="8298"/>
                    <a:pt x="4670" y="8198"/>
                    <a:pt x="4670" y="8098"/>
                  </a:cubicBezTo>
                  <a:lnTo>
                    <a:pt x="4670" y="226"/>
                  </a:lnTo>
                  <a:cubicBezTo>
                    <a:pt x="4670" y="125"/>
                    <a:pt x="4637" y="59"/>
                    <a:pt x="4604" y="25"/>
                  </a:cubicBezTo>
                  <a:cubicBezTo>
                    <a:pt x="4587" y="9"/>
                    <a:pt x="4562" y="0"/>
                    <a:pt x="453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6"/>
            <p:cNvSpPr/>
            <p:nvPr/>
          </p:nvSpPr>
          <p:spPr>
            <a:xfrm>
              <a:off x="3807050" y="3876575"/>
              <a:ext cx="105100" cy="383925"/>
            </a:xfrm>
            <a:custGeom>
              <a:rect b="b" l="l" r="r" t="t"/>
              <a:pathLst>
                <a:path extrusionOk="0" h="15357" w="4204">
                  <a:moveTo>
                    <a:pt x="3921" y="1"/>
                  </a:moveTo>
                  <a:cubicBezTo>
                    <a:pt x="3857" y="1"/>
                    <a:pt x="3784" y="22"/>
                    <a:pt x="3703" y="66"/>
                  </a:cubicBezTo>
                  <a:lnTo>
                    <a:pt x="534" y="1734"/>
                  </a:lnTo>
                  <a:cubicBezTo>
                    <a:pt x="201" y="1934"/>
                    <a:pt x="1" y="2268"/>
                    <a:pt x="1" y="2635"/>
                  </a:cubicBezTo>
                  <a:lnTo>
                    <a:pt x="268" y="14944"/>
                  </a:lnTo>
                  <a:cubicBezTo>
                    <a:pt x="219" y="15185"/>
                    <a:pt x="399" y="15357"/>
                    <a:pt x="603" y="15357"/>
                  </a:cubicBezTo>
                  <a:cubicBezTo>
                    <a:pt x="680" y="15357"/>
                    <a:pt x="761" y="15332"/>
                    <a:pt x="835" y="15277"/>
                  </a:cubicBezTo>
                  <a:lnTo>
                    <a:pt x="2503" y="14410"/>
                  </a:lnTo>
                  <a:cubicBezTo>
                    <a:pt x="2803" y="14210"/>
                    <a:pt x="3003" y="13876"/>
                    <a:pt x="3036" y="13509"/>
                  </a:cubicBezTo>
                  <a:lnTo>
                    <a:pt x="4204" y="400"/>
                  </a:lnTo>
                  <a:cubicBezTo>
                    <a:pt x="4204" y="156"/>
                    <a:pt x="4097" y="1"/>
                    <a:pt x="3921" y="1"/>
                  </a:cubicBezTo>
                  <a:close/>
                </a:path>
              </a:pathLst>
            </a:cu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56"/>
            <p:cNvSpPr/>
            <p:nvPr/>
          </p:nvSpPr>
          <p:spPr>
            <a:xfrm>
              <a:off x="3800575" y="4284675"/>
              <a:ext cx="87200" cy="121125"/>
            </a:xfrm>
            <a:custGeom>
              <a:rect b="b" l="l" r="r" t="t"/>
              <a:pathLst>
                <a:path extrusionOk="0" h="4845" w="3488">
                  <a:moveTo>
                    <a:pt x="2482" y="0"/>
                  </a:moveTo>
                  <a:cubicBezTo>
                    <a:pt x="2289" y="0"/>
                    <a:pt x="2070" y="58"/>
                    <a:pt x="1828" y="187"/>
                  </a:cubicBezTo>
                  <a:cubicBezTo>
                    <a:pt x="760" y="888"/>
                    <a:pt x="93" y="2055"/>
                    <a:pt x="26" y="3323"/>
                  </a:cubicBezTo>
                  <a:cubicBezTo>
                    <a:pt x="0" y="4173"/>
                    <a:pt x="353" y="4844"/>
                    <a:pt x="1007" y="4844"/>
                  </a:cubicBezTo>
                  <a:cubicBezTo>
                    <a:pt x="1199" y="4844"/>
                    <a:pt x="1418" y="4786"/>
                    <a:pt x="1661" y="4657"/>
                  </a:cubicBezTo>
                  <a:cubicBezTo>
                    <a:pt x="2728" y="3957"/>
                    <a:pt x="3395" y="2789"/>
                    <a:pt x="3462" y="1522"/>
                  </a:cubicBezTo>
                  <a:cubicBezTo>
                    <a:pt x="3488" y="671"/>
                    <a:pt x="3135" y="0"/>
                    <a:pt x="2482" y="0"/>
                  </a:cubicBezTo>
                  <a:close/>
                </a:path>
              </a:pathLst>
            </a:cu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6"/>
            <p:cNvSpPr/>
            <p:nvPr/>
          </p:nvSpPr>
          <p:spPr>
            <a:xfrm>
              <a:off x="3395100" y="3903425"/>
              <a:ext cx="168000" cy="83225"/>
            </a:xfrm>
            <a:custGeom>
              <a:rect b="b" l="l" r="r" t="t"/>
              <a:pathLst>
                <a:path extrusionOk="0" h="3329" w="6720">
                  <a:moveTo>
                    <a:pt x="6014" y="1"/>
                  </a:moveTo>
                  <a:cubicBezTo>
                    <a:pt x="5939" y="1"/>
                    <a:pt x="5857" y="19"/>
                    <a:pt x="5771" y="60"/>
                  </a:cubicBezTo>
                  <a:lnTo>
                    <a:pt x="501" y="2361"/>
                  </a:lnTo>
                  <a:cubicBezTo>
                    <a:pt x="0" y="2595"/>
                    <a:pt x="167" y="3329"/>
                    <a:pt x="701" y="3329"/>
                  </a:cubicBezTo>
                  <a:cubicBezTo>
                    <a:pt x="768" y="3329"/>
                    <a:pt x="834" y="3329"/>
                    <a:pt x="901" y="3295"/>
                  </a:cubicBezTo>
                  <a:lnTo>
                    <a:pt x="6171" y="994"/>
                  </a:lnTo>
                  <a:cubicBezTo>
                    <a:pt x="6719" y="734"/>
                    <a:pt x="6494" y="1"/>
                    <a:pt x="6014"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56"/>
            <p:cNvSpPr/>
            <p:nvPr/>
          </p:nvSpPr>
          <p:spPr>
            <a:xfrm>
              <a:off x="3393250" y="3710675"/>
              <a:ext cx="184500" cy="84175"/>
            </a:xfrm>
            <a:custGeom>
              <a:rect b="b" l="l" r="r" t="t"/>
              <a:pathLst>
                <a:path extrusionOk="0" h="3367" w="7380">
                  <a:moveTo>
                    <a:pt x="756" y="0"/>
                  </a:moveTo>
                  <a:cubicBezTo>
                    <a:pt x="246" y="0"/>
                    <a:pt x="1" y="829"/>
                    <a:pt x="608" y="1032"/>
                  </a:cubicBezTo>
                  <a:lnTo>
                    <a:pt x="6479" y="3333"/>
                  </a:lnTo>
                  <a:cubicBezTo>
                    <a:pt x="6546" y="3367"/>
                    <a:pt x="6612" y="3367"/>
                    <a:pt x="6679" y="3367"/>
                  </a:cubicBezTo>
                  <a:cubicBezTo>
                    <a:pt x="7246" y="3367"/>
                    <a:pt x="7380" y="2599"/>
                    <a:pt x="6879" y="2399"/>
                  </a:cubicBezTo>
                  <a:lnTo>
                    <a:pt x="1008" y="64"/>
                  </a:lnTo>
                  <a:cubicBezTo>
                    <a:pt x="919" y="20"/>
                    <a:pt x="835" y="0"/>
                    <a:pt x="756"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56"/>
            <p:cNvSpPr/>
            <p:nvPr/>
          </p:nvSpPr>
          <p:spPr>
            <a:xfrm>
              <a:off x="3536375" y="3518875"/>
              <a:ext cx="106425" cy="146725"/>
            </a:xfrm>
            <a:custGeom>
              <a:rect b="b" l="l" r="r" t="t"/>
              <a:pathLst>
                <a:path extrusionOk="0" h="5869" w="4257">
                  <a:moveTo>
                    <a:pt x="702" y="1"/>
                  </a:moveTo>
                  <a:cubicBezTo>
                    <a:pt x="351" y="1"/>
                    <a:pt x="0" y="383"/>
                    <a:pt x="254" y="798"/>
                  </a:cubicBezTo>
                  <a:lnTo>
                    <a:pt x="3156" y="5635"/>
                  </a:lnTo>
                  <a:cubicBezTo>
                    <a:pt x="3222" y="5768"/>
                    <a:pt x="3389" y="5868"/>
                    <a:pt x="3589" y="5868"/>
                  </a:cubicBezTo>
                  <a:cubicBezTo>
                    <a:pt x="3990" y="5868"/>
                    <a:pt x="4256" y="5435"/>
                    <a:pt x="4056" y="5101"/>
                  </a:cubicBezTo>
                  <a:lnTo>
                    <a:pt x="1121" y="264"/>
                  </a:lnTo>
                  <a:cubicBezTo>
                    <a:pt x="1017" y="78"/>
                    <a:pt x="860" y="1"/>
                    <a:pt x="702"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56"/>
            <p:cNvSpPr/>
            <p:nvPr/>
          </p:nvSpPr>
          <p:spPr>
            <a:xfrm>
              <a:off x="5304800" y="3491500"/>
              <a:ext cx="166650" cy="95700"/>
            </a:xfrm>
            <a:custGeom>
              <a:rect b="b" l="l" r="r" t="t"/>
              <a:pathLst>
                <a:path extrusionOk="0" h="3828" w="6666">
                  <a:moveTo>
                    <a:pt x="5914" y="1"/>
                  </a:moveTo>
                  <a:cubicBezTo>
                    <a:pt x="5827" y="1"/>
                    <a:pt x="5733" y="28"/>
                    <a:pt x="5638" y="92"/>
                  </a:cubicBezTo>
                  <a:lnTo>
                    <a:pt x="334" y="2860"/>
                  </a:lnTo>
                  <a:cubicBezTo>
                    <a:pt x="67" y="2994"/>
                    <a:pt x="0" y="3327"/>
                    <a:pt x="134" y="3561"/>
                  </a:cubicBezTo>
                  <a:cubicBezTo>
                    <a:pt x="200" y="3727"/>
                    <a:pt x="367" y="3828"/>
                    <a:pt x="567" y="3828"/>
                  </a:cubicBezTo>
                  <a:cubicBezTo>
                    <a:pt x="667" y="3828"/>
                    <a:pt x="734" y="3828"/>
                    <a:pt x="801" y="3794"/>
                  </a:cubicBezTo>
                  <a:lnTo>
                    <a:pt x="6105" y="992"/>
                  </a:lnTo>
                  <a:cubicBezTo>
                    <a:pt x="6666" y="768"/>
                    <a:pt x="6377" y="1"/>
                    <a:pt x="5914"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56"/>
            <p:cNvSpPr/>
            <p:nvPr/>
          </p:nvSpPr>
          <p:spPr>
            <a:xfrm>
              <a:off x="5290850" y="3695250"/>
              <a:ext cx="185750" cy="67900"/>
            </a:xfrm>
            <a:custGeom>
              <a:rect b="b" l="l" r="r" t="t"/>
              <a:pathLst>
                <a:path extrusionOk="0" h="2716" w="7430">
                  <a:moveTo>
                    <a:pt x="697" y="0"/>
                  </a:moveTo>
                  <a:cubicBezTo>
                    <a:pt x="162" y="0"/>
                    <a:pt x="0" y="764"/>
                    <a:pt x="558" y="981"/>
                  </a:cubicBezTo>
                  <a:lnTo>
                    <a:pt x="6596" y="2683"/>
                  </a:lnTo>
                  <a:lnTo>
                    <a:pt x="6729" y="2683"/>
                  </a:lnTo>
                  <a:lnTo>
                    <a:pt x="6729" y="2716"/>
                  </a:lnTo>
                  <a:cubicBezTo>
                    <a:pt x="7330" y="2683"/>
                    <a:pt x="7430" y="1849"/>
                    <a:pt x="6896" y="1682"/>
                  </a:cubicBezTo>
                  <a:lnTo>
                    <a:pt x="825" y="14"/>
                  </a:lnTo>
                  <a:cubicBezTo>
                    <a:pt x="780" y="5"/>
                    <a:pt x="737" y="0"/>
                    <a:pt x="697"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56"/>
            <p:cNvSpPr/>
            <p:nvPr/>
          </p:nvSpPr>
          <p:spPr>
            <a:xfrm>
              <a:off x="5229325" y="3828550"/>
              <a:ext cx="108850" cy="135600"/>
            </a:xfrm>
            <a:custGeom>
              <a:rect b="b" l="l" r="r" t="t"/>
              <a:pathLst>
                <a:path extrusionOk="0" h="5424" w="4354">
                  <a:moveTo>
                    <a:pt x="668" y="1"/>
                  </a:moveTo>
                  <a:cubicBezTo>
                    <a:pt x="322" y="1"/>
                    <a:pt x="1" y="368"/>
                    <a:pt x="217" y="753"/>
                  </a:cubicBezTo>
                  <a:lnTo>
                    <a:pt x="3353" y="5190"/>
                  </a:lnTo>
                  <a:cubicBezTo>
                    <a:pt x="3453" y="5323"/>
                    <a:pt x="3620" y="5423"/>
                    <a:pt x="3786" y="5423"/>
                  </a:cubicBezTo>
                  <a:cubicBezTo>
                    <a:pt x="3886" y="5423"/>
                    <a:pt x="3953" y="5390"/>
                    <a:pt x="4053" y="5323"/>
                  </a:cubicBezTo>
                  <a:cubicBezTo>
                    <a:pt x="4287" y="5156"/>
                    <a:pt x="4353" y="4856"/>
                    <a:pt x="4187" y="4622"/>
                  </a:cubicBezTo>
                  <a:lnTo>
                    <a:pt x="1051" y="186"/>
                  </a:lnTo>
                  <a:cubicBezTo>
                    <a:pt x="939" y="56"/>
                    <a:pt x="802" y="1"/>
                    <a:pt x="668"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56"/>
            <p:cNvSpPr/>
            <p:nvPr/>
          </p:nvSpPr>
          <p:spPr>
            <a:xfrm>
              <a:off x="2933100" y="453700"/>
              <a:ext cx="591275" cy="702425"/>
            </a:xfrm>
            <a:custGeom>
              <a:rect b="b" l="l" r="r" t="t"/>
              <a:pathLst>
                <a:path extrusionOk="0" h="28097" w="23651">
                  <a:moveTo>
                    <a:pt x="9031" y="0"/>
                  </a:moveTo>
                  <a:cubicBezTo>
                    <a:pt x="8071" y="0"/>
                    <a:pt x="7198" y="222"/>
                    <a:pt x="6438" y="650"/>
                  </a:cubicBezTo>
                  <a:cubicBezTo>
                    <a:pt x="5671" y="1117"/>
                    <a:pt x="3703" y="2218"/>
                    <a:pt x="2936" y="2685"/>
                  </a:cubicBezTo>
                  <a:cubicBezTo>
                    <a:pt x="1135" y="3719"/>
                    <a:pt x="0" y="5987"/>
                    <a:pt x="0" y="9190"/>
                  </a:cubicBezTo>
                  <a:cubicBezTo>
                    <a:pt x="0" y="15661"/>
                    <a:pt x="4537" y="23500"/>
                    <a:pt x="10108" y="26702"/>
                  </a:cubicBezTo>
                  <a:cubicBezTo>
                    <a:pt x="11739" y="27654"/>
                    <a:pt x="13268" y="28097"/>
                    <a:pt x="14623" y="28097"/>
                  </a:cubicBezTo>
                  <a:cubicBezTo>
                    <a:pt x="15596" y="28097"/>
                    <a:pt x="16479" y="27868"/>
                    <a:pt x="17246" y="27436"/>
                  </a:cubicBezTo>
                  <a:lnTo>
                    <a:pt x="20715" y="25435"/>
                  </a:lnTo>
                  <a:cubicBezTo>
                    <a:pt x="22517" y="24367"/>
                    <a:pt x="23651" y="22132"/>
                    <a:pt x="23651" y="18897"/>
                  </a:cubicBezTo>
                  <a:cubicBezTo>
                    <a:pt x="23651" y="12459"/>
                    <a:pt x="19114" y="4620"/>
                    <a:pt x="13543" y="1384"/>
                  </a:cubicBezTo>
                  <a:cubicBezTo>
                    <a:pt x="11921" y="446"/>
                    <a:pt x="10390" y="0"/>
                    <a:pt x="9031" y="0"/>
                  </a:cubicBezTo>
                  <a:close/>
                </a:path>
              </a:pathLst>
            </a:custGeom>
            <a:solidFill>
              <a:srgbClr val="FFC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56"/>
            <p:cNvSpPr/>
            <p:nvPr/>
          </p:nvSpPr>
          <p:spPr>
            <a:xfrm>
              <a:off x="2933100" y="453700"/>
              <a:ext cx="591275" cy="702425"/>
            </a:xfrm>
            <a:custGeom>
              <a:rect b="b" l="l" r="r" t="t"/>
              <a:pathLst>
                <a:path extrusionOk="0" h="28097" w="23651">
                  <a:moveTo>
                    <a:pt x="9031" y="0"/>
                  </a:moveTo>
                  <a:cubicBezTo>
                    <a:pt x="8071" y="0"/>
                    <a:pt x="7198" y="222"/>
                    <a:pt x="6438" y="650"/>
                  </a:cubicBezTo>
                  <a:cubicBezTo>
                    <a:pt x="5671" y="1117"/>
                    <a:pt x="3703" y="2218"/>
                    <a:pt x="2936" y="2685"/>
                  </a:cubicBezTo>
                  <a:cubicBezTo>
                    <a:pt x="1135" y="3719"/>
                    <a:pt x="0" y="5987"/>
                    <a:pt x="0" y="9190"/>
                  </a:cubicBezTo>
                  <a:cubicBezTo>
                    <a:pt x="0" y="15661"/>
                    <a:pt x="4537" y="23500"/>
                    <a:pt x="10108" y="26702"/>
                  </a:cubicBezTo>
                  <a:cubicBezTo>
                    <a:pt x="11739" y="27654"/>
                    <a:pt x="13268" y="28097"/>
                    <a:pt x="14623" y="28097"/>
                  </a:cubicBezTo>
                  <a:cubicBezTo>
                    <a:pt x="15596" y="28097"/>
                    <a:pt x="16479" y="27868"/>
                    <a:pt x="17246" y="27436"/>
                  </a:cubicBezTo>
                  <a:lnTo>
                    <a:pt x="20715" y="25435"/>
                  </a:lnTo>
                  <a:cubicBezTo>
                    <a:pt x="22517" y="24367"/>
                    <a:pt x="23651" y="22132"/>
                    <a:pt x="23651" y="18897"/>
                  </a:cubicBezTo>
                  <a:cubicBezTo>
                    <a:pt x="23651" y="12459"/>
                    <a:pt x="19114" y="4620"/>
                    <a:pt x="13543" y="1384"/>
                  </a:cubicBezTo>
                  <a:cubicBezTo>
                    <a:pt x="11921" y="446"/>
                    <a:pt x="10390" y="0"/>
                    <a:pt x="90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56"/>
            <p:cNvSpPr/>
            <p:nvPr/>
          </p:nvSpPr>
          <p:spPr>
            <a:xfrm>
              <a:off x="3325875" y="1044525"/>
              <a:ext cx="254375" cy="184525"/>
            </a:xfrm>
            <a:custGeom>
              <a:rect b="b" l="l" r="r" t="t"/>
              <a:pathLst>
                <a:path extrusionOk="0" h="7381" w="10175">
                  <a:moveTo>
                    <a:pt x="6806" y="0"/>
                  </a:moveTo>
                  <a:lnTo>
                    <a:pt x="1" y="3937"/>
                  </a:lnTo>
                  <a:cubicBezTo>
                    <a:pt x="634" y="4937"/>
                    <a:pt x="1502" y="5805"/>
                    <a:pt x="2536" y="6438"/>
                  </a:cubicBezTo>
                  <a:cubicBezTo>
                    <a:pt x="3575" y="7050"/>
                    <a:pt x="4782" y="7381"/>
                    <a:pt x="6003" y="7381"/>
                  </a:cubicBezTo>
                  <a:cubicBezTo>
                    <a:pt x="6115" y="7381"/>
                    <a:pt x="6227" y="7378"/>
                    <a:pt x="6339" y="7372"/>
                  </a:cubicBezTo>
                  <a:cubicBezTo>
                    <a:pt x="6405" y="7372"/>
                    <a:pt x="6439" y="7372"/>
                    <a:pt x="6505" y="7339"/>
                  </a:cubicBezTo>
                  <a:lnTo>
                    <a:pt x="9941" y="5371"/>
                  </a:lnTo>
                  <a:cubicBezTo>
                    <a:pt x="10175" y="5238"/>
                    <a:pt x="10175" y="4904"/>
                    <a:pt x="9941" y="4771"/>
                  </a:cubicBezTo>
                  <a:cubicBezTo>
                    <a:pt x="8173" y="3803"/>
                    <a:pt x="7006" y="2035"/>
                    <a:pt x="6806" y="0"/>
                  </a:cubicBezTo>
                  <a:close/>
                </a:path>
              </a:pathLst>
            </a:custGeom>
            <a:solidFill>
              <a:srgbClr val="FFC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56"/>
            <p:cNvSpPr/>
            <p:nvPr/>
          </p:nvSpPr>
          <p:spPr>
            <a:xfrm>
              <a:off x="3325875" y="1044525"/>
              <a:ext cx="254375" cy="184525"/>
            </a:xfrm>
            <a:custGeom>
              <a:rect b="b" l="l" r="r" t="t"/>
              <a:pathLst>
                <a:path extrusionOk="0" h="7381" w="10175">
                  <a:moveTo>
                    <a:pt x="6806" y="0"/>
                  </a:moveTo>
                  <a:lnTo>
                    <a:pt x="1" y="3937"/>
                  </a:lnTo>
                  <a:cubicBezTo>
                    <a:pt x="634" y="4937"/>
                    <a:pt x="1502" y="5805"/>
                    <a:pt x="2536" y="6438"/>
                  </a:cubicBezTo>
                  <a:cubicBezTo>
                    <a:pt x="3575" y="7050"/>
                    <a:pt x="4782" y="7381"/>
                    <a:pt x="6003" y="7381"/>
                  </a:cubicBezTo>
                  <a:cubicBezTo>
                    <a:pt x="6115" y="7381"/>
                    <a:pt x="6227" y="7378"/>
                    <a:pt x="6339" y="7372"/>
                  </a:cubicBezTo>
                  <a:cubicBezTo>
                    <a:pt x="6405" y="7372"/>
                    <a:pt x="6439" y="7372"/>
                    <a:pt x="6505" y="7339"/>
                  </a:cubicBezTo>
                  <a:lnTo>
                    <a:pt x="9941" y="5371"/>
                  </a:lnTo>
                  <a:cubicBezTo>
                    <a:pt x="10175" y="5238"/>
                    <a:pt x="10175" y="4904"/>
                    <a:pt x="9941" y="4771"/>
                  </a:cubicBezTo>
                  <a:cubicBezTo>
                    <a:pt x="8173" y="3803"/>
                    <a:pt x="7006" y="2035"/>
                    <a:pt x="6806" y="0"/>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56"/>
            <p:cNvSpPr/>
            <p:nvPr/>
          </p:nvSpPr>
          <p:spPr>
            <a:xfrm>
              <a:off x="2908075" y="503300"/>
              <a:ext cx="554600" cy="652575"/>
            </a:xfrm>
            <a:custGeom>
              <a:rect b="b" l="l" r="r" t="t"/>
              <a:pathLst>
                <a:path extrusionOk="0" h="26103" w="22184">
                  <a:moveTo>
                    <a:pt x="6580" y="1"/>
                  </a:moveTo>
                  <a:cubicBezTo>
                    <a:pt x="5638" y="1"/>
                    <a:pt x="4755" y="215"/>
                    <a:pt x="3970" y="668"/>
                  </a:cubicBezTo>
                  <a:cubicBezTo>
                    <a:pt x="1" y="2969"/>
                    <a:pt x="1" y="10341"/>
                    <a:pt x="3970" y="17180"/>
                  </a:cubicBezTo>
                  <a:cubicBezTo>
                    <a:pt x="7114" y="22641"/>
                    <a:pt x="11832" y="26102"/>
                    <a:pt x="15610" y="26102"/>
                  </a:cubicBezTo>
                  <a:cubicBezTo>
                    <a:pt x="16562" y="26102"/>
                    <a:pt x="17455" y="25882"/>
                    <a:pt x="18247" y="25419"/>
                  </a:cubicBezTo>
                  <a:cubicBezTo>
                    <a:pt x="22183" y="23150"/>
                    <a:pt x="22183" y="15779"/>
                    <a:pt x="18247" y="8940"/>
                  </a:cubicBezTo>
                  <a:cubicBezTo>
                    <a:pt x="15096" y="3466"/>
                    <a:pt x="10362" y="1"/>
                    <a:pt x="6580"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56"/>
            <p:cNvSpPr/>
            <p:nvPr/>
          </p:nvSpPr>
          <p:spPr>
            <a:xfrm>
              <a:off x="3306278" y="1060134"/>
              <a:ext cx="181825" cy="172850"/>
            </a:xfrm>
            <a:custGeom>
              <a:rect b="b" l="l" r="r" t="t"/>
              <a:pathLst>
                <a:path extrusionOk="0" h="6914" w="7273">
                  <a:moveTo>
                    <a:pt x="3870" y="0"/>
                  </a:moveTo>
                  <a:lnTo>
                    <a:pt x="1" y="2235"/>
                  </a:lnTo>
                  <a:cubicBezTo>
                    <a:pt x="1" y="2235"/>
                    <a:pt x="334" y="4270"/>
                    <a:pt x="3003" y="5971"/>
                  </a:cubicBezTo>
                  <a:cubicBezTo>
                    <a:pt x="4072" y="6583"/>
                    <a:pt x="5254" y="6914"/>
                    <a:pt x="6470" y="6914"/>
                  </a:cubicBezTo>
                  <a:cubicBezTo>
                    <a:pt x="6582" y="6914"/>
                    <a:pt x="6694" y="6911"/>
                    <a:pt x="6806" y="6905"/>
                  </a:cubicBezTo>
                  <a:cubicBezTo>
                    <a:pt x="7172" y="6905"/>
                    <a:pt x="7273" y="6438"/>
                    <a:pt x="6972" y="6272"/>
                  </a:cubicBezTo>
                  <a:cubicBezTo>
                    <a:pt x="4737" y="5037"/>
                    <a:pt x="3470" y="2536"/>
                    <a:pt x="3870"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56"/>
            <p:cNvSpPr/>
            <p:nvPr/>
          </p:nvSpPr>
          <p:spPr>
            <a:xfrm>
              <a:off x="3124900" y="619925"/>
              <a:ext cx="82575" cy="299550"/>
            </a:xfrm>
            <a:custGeom>
              <a:rect b="b" l="l" r="r" t="t"/>
              <a:pathLst>
                <a:path extrusionOk="0" h="11982" w="3303">
                  <a:moveTo>
                    <a:pt x="237" y="1"/>
                  </a:moveTo>
                  <a:cubicBezTo>
                    <a:pt x="93" y="1"/>
                    <a:pt x="1" y="107"/>
                    <a:pt x="1" y="306"/>
                  </a:cubicBezTo>
                  <a:lnTo>
                    <a:pt x="901" y="10513"/>
                  </a:lnTo>
                  <a:cubicBezTo>
                    <a:pt x="935" y="10813"/>
                    <a:pt x="1101" y="11080"/>
                    <a:pt x="1368" y="11247"/>
                  </a:cubicBezTo>
                  <a:lnTo>
                    <a:pt x="2669" y="11914"/>
                  </a:lnTo>
                  <a:cubicBezTo>
                    <a:pt x="2726" y="11961"/>
                    <a:pt x="2787" y="11982"/>
                    <a:pt x="2846" y="11982"/>
                  </a:cubicBezTo>
                  <a:cubicBezTo>
                    <a:pt x="2996" y="11982"/>
                    <a:pt x="3127" y="11848"/>
                    <a:pt x="3103" y="11681"/>
                  </a:cubicBezTo>
                  <a:lnTo>
                    <a:pt x="3303" y="2074"/>
                  </a:lnTo>
                  <a:cubicBezTo>
                    <a:pt x="3270" y="1774"/>
                    <a:pt x="3136" y="1507"/>
                    <a:pt x="2869" y="1373"/>
                  </a:cubicBezTo>
                  <a:lnTo>
                    <a:pt x="401" y="39"/>
                  </a:lnTo>
                  <a:cubicBezTo>
                    <a:pt x="341" y="13"/>
                    <a:pt x="286" y="1"/>
                    <a:pt x="2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56"/>
            <p:cNvSpPr/>
            <p:nvPr/>
          </p:nvSpPr>
          <p:spPr>
            <a:xfrm>
              <a:off x="3144275" y="938350"/>
              <a:ext cx="67825" cy="94300"/>
            </a:xfrm>
            <a:custGeom>
              <a:rect b="b" l="l" r="r" t="t"/>
              <a:pathLst>
                <a:path extrusionOk="0" h="3772" w="2713">
                  <a:moveTo>
                    <a:pt x="780" y="0"/>
                  </a:moveTo>
                  <a:cubicBezTo>
                    <a:pt x="272" y="0"/>
                    <a:pt x="0" y="510"/>
                    <a:pt x="26" y="1179"/>
                  </a:cubicBezTo>
                  <a:cubicBezTo>
                    <a:pt x="60" y="2179"/>
                    <a:pt x="593" y="3080"/>
                    <a:pt x="1427" y="3614"/>
                  </a:cubicBezTo>
                  <a:cubicBezTo>
                    <a:pt x="1622" y="3723"/>
                    <a:pt x="1797" y="3772"/>
                    <a:pt x="1949" y="3772"/>
                  </a:cubicBezTo>
                  <a:cubicBezTo>
                    <a:pt x="2450" y="3772"/>
                    <a:pt x="2713" y="3244"/>
                    <a:pt x="2661" y="2580"/>
                  </a:cubicBezTo>
                  <a:cubicBezTo>
                    <a:pt x="2628" y="1612"/>
                    <a:pt x="2094" y="678"/>
                    <a:pt x="1294" y="144"/>
                  </a:cubicBezTo>
                  <a:cubicBezTo>
                    <a:pt x="1103" y="45"/>
                    <a:pt x="931" y="0"/>
                    <a:pt x="7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56"/>
            <p:cNvSpPr/>
            <p:nvPr/>
          </p:nvSpPr>
          <p:spPr>
            <a:xfrm>
              <a:off x="5367325" y="719300"/>
              <a:ext cx="722225" cy="722200"/>
            </a:xfrm>
            <a:custGeom>
              <a:rect b="b" l="l" r="r" t="t"/>
              <a:pathLst>
                <a:path extrusionOk="0" h="28888" w="28889">
                  <a:moveTo>
                    <a:pt x="14445" y="0"/>
                  </a:moveTo>
                  <a:cubicBezTo>
                    <a:pt x="6472" y="0"/>
                    <a:pt x="1" y="6471"/>
                    <a:pt x="1" y="14444"/>
                  </a:cubicBezTo>
                  <a:cubicBezTo>
                    <a:pt x="1" y="22416"/>
                    <a:pt x="6472" y="28887"/>
                    <a:pt x="14445" y="28887"/>
                  </a:cubicBezTo>
                  <a:cubicBezTo>
                    <a:pt x="22417" y="28887"/>
                    <a:pt x="28888" y="22416"/>
                    <a:pt x="28888" y="14444"/>
                  </a:cubicBezTo>
                  <a:cubicBezTo>
                    <a:pt x="28888" y="6471"/>
                    <a:pt x="22417" y="0"/>
                    <a:pt x="14445"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56"/>
            <p:cNvSpPr/>
            <p:nvPr/>
          </p:nvSpPr>
          <p:spPr>
            <a:xfrm>
              <a:off x="5501600" y="878575"/>
              <a:ext cx="626300" cy="563125"/>
            </a:xfrm>
            <a:custGeom>
              <a:rect b="b" l="l" r="r" t="t"/>
              <a:pathLst>
                <a:path extrusionOk="0" h="22525" w="25052">
                  <a:moveTo>
                    <a:pt x="21049" y="0"/>
                  </a:moveTo>
                  <a:cubicBezTo>
                    <a:pt x="22350" y="3670"/>
                    <a:pt x="21549" y="6872"/>
                    <a:pt x="16312" y="9907"/>
                  </a:cubicBezTo>
                  <a:lnTo>
                    <a:pt x="0" y="19314"/>
                  </a:lnTo>
                  <a:cubicBezTo>
                    <a:pt x="2657" y="21461"/>
                    <a:pt x="5866" y="22524"/>
                    <a:pt x="9069" y="22524"/>
                  </a:cubicBezTo>
                  <a:cubicBezTo>
                    <a:pt x="12584" y="22524"/>
                    <a:pt x="16090" y="21244"/>
                    <a:pt x="18847" y="18714"/>
                  </a:cubicBezTo>
                  <a:cubicBezTo>
                    <a:pt x="24118" y="13877"/>
                    <a:pt x="25052" y="5938"/>
                    <a:pt x="21049" y="0"/>
                  </a:cubicBez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56"/>
            <p:cNvSpPr/>
            <p:nvPr/>
          </p:nvSpPr>
          <p:spPr>
            <a:xfrm>
              <a:off x="5405700" y="1183800"/>
              <a:ext cx="273550" cy="1104975"/>
            </a:xfrm>
            <a:custGeom>
              <a:rect b="b" l="l" r="r" t="t"/>
              <a:pathLst>
                <a:path extrusionOk="0" h="44199" w="10942">
                  <a:moveTo>
                    <a:pt x="0" y="0"/>
                  </a:moveTo>
                  <a:lnTo>
                    <a:pt x="0" y="0"/>
                  </a:lnTo>
                  <a:cubicBezTo>
                    <a:pt x="3103" y="11642"/>
                    <a:pt x="4837" y="29088"/>
                    <a:pt x="4037" y="41863"/>
                  </a:cubicBezTo>
                  <a:lnTo>
                    <a:pt x="8073" y="44198"/>
                  </a:lnTo>
                  <a:cubicBezTo>
                    <a:pt x="10408" y="36526"/>
                    <a:pt x="10942" y="20815"/>
                    <a:pt x="10074" y="5838"/>
                  </a:cubicBezTo>
                  <a:lnTo>
                    <a:pt x="0"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56"/>
            <p:cNvSpPr/>
            <p:nvPr/>
          </p:nvSpPr>
          <p:spPr>
            <a:xfrm>
              <a:off x="5607500" y="1327225"/>
              <a:ext cx="356125" cy="962375"/>
            </a:xfrm>
            <a:custGeom>
              <a:rect b="b" l="l" r="r" t="t"/>
              <a:pathLst>
                <a:path extrusionOk="0" h="38495" w="14245">
                  <a:moveTo>
                    <a:pt x="14244" y="1"/>
                  </a:moveTo>
                  <a:lnTo>
                    <a:pt x="2002" y="134"/>
                  </a:lnTo>
                  <a:cubicBezTo>
                    <a:pt x="2669" y="13744"/>
                    <a:pt x="2403" y="29322"/>
                    <a:pt x="1" y="38495"/>
                  </a:cubicBezTo>
                  <a:cubicBezTo>
                    <a:pt x="6072" y="34892"/>
                    <a:pt x="9841" y="28354"/>
                    <a:pt x="9908" y="21249"/>
                  </a:cubicBezTo>
                  <a:lnTo>
                    <a:pt x="10008" y="5438"/>
                  </a:lnTo>
                  <a:lnTo>
                    <a:pt x="14244"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56"/>
            <p:cNvSpPr/>
            <p:nvPr/>
          </p:nvSpPr>
          <p:spPr>
            <a:xfrm>
              <a:off x="5607500" y="1746275"/>
              <a:ext cx="150975" cy="100525"/>
            </a:xfrm>
            <a:custGeom>
              <a:rect b="b" l="l" r="r" t="t"/>
              <a:pathLst>
                <a:path extrusionOk="0" h="4021" w="6039">
                  <a:moveTo>
                    <a:pt x="5559" y="0"/>
                  </a:moveTo>
                  <a:cubicBezTo>
                    <a:pt x="5441" y="0"/>
                    <a:pt x="5309" y="39"/>
                    <a:pt x="5171" y="117"/>
                  </a:cubicBezTo>
                  <a:lnTo>
                    <a:pt x="2870" y="1452"/>
                  </a:lnTo>
                  <a:cubicBezTo>
                    <a:pt x="2603" y="1585"/>
                    <a:pt x="2302" y="1652"/>
                    <a:pt x="2002" y="1652"/>
                  </a:cubicBezTo>
                  <a:cubicBezTo>
                    <a:pt x="1702" y="1652"/>
                    <a:pt x="1402" y="1585"/>
                    <a:pt x="1135" y="1452"/>
                  </a:cubicBezTo>
                  <a:lnTo>
                    <a:pt x="835" y="1285"/>
                  </a:lnTo>
                  <a:cubicBezTo>
                    <a:pt x="699" y="1207"/>
                    <a:pt x="571" y="1169"/>
                    <a:pt x="458" y="1169"/>
                  </a:cubicBezTo>
                  <a:cubicBezTo>
                    <a:pt x="185" y="1169"/>
                    <a:pt x="1" y="1393"/>
                    <a:pt x="1" y="1818"/>
                  </a:cubicBezTo>
                  <a:lnTo>
                    <a:pt x="1" y="2152"/>
                  </a:lnTo>
                  <a:cubicBezTo>
                    <a:pt x="34" y="2752"/>
                    <a:pt x="334" y="3286"/>
                    <a:pt x="835" y="3653"/>
                  </a:cubicBezTo>
                  <a:lnTo>
                    <a:pt x="1102" y="3820"/>
                  </a:lnTo>
                  <a:cubicBezTo>
                    <a:pt x="1368" y="3953"/>
                    <a:pt x="1669" y="4020"/>
                    <a:pt x="1969" y="4020"/>
                  </a:cubicBezTo>
                  <a:cubicBezTo>
                    <a:pt x="2269" y="4020"/>
                    <a:pt x="2569" y="3953"/>
                    <a:pt x="2836" y="3820"/>
                  </a:cubicBezTo>
                  <a:lnTo>
                    <a:pt x="5171" y="2452"/>
                  </a:lnTo>
                  <a:cubicBezTo>
                    <a:pt x="5672" y="2119"/>
                    <a:pt x="6005" y="1585"/>
                    <a:pt x="6038" y="985"/>
                  </a:cubicBezTo>
                  <a:lnTo>
                    <a:pt x="6038" y="618"/>
                  </a:lnTo>
                  <a:cubicBezTo>
                    <a:pt x="6038" y="218"/>
                    <a:pt x="5840" y="0"/>
                    <a:pt x="5559" y="0"/>
                  </a:cubicBezTo>
                  <a:close/>
                </a:path>
              </a:pathLst>
            </a:custGeom>
            <a:solidFill>
              <a:srgbClr val="FFC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56"/>
            <p:cNvSpPr/>
            <p:nvPr/>
          </p:nvSpPr>
          <p:spPr>
            <a:xfrm>
              <a:off x="5598575" y="1875675"/>
              <a:ext cx="150725" cy="100375"/>
            </a:xfrm>
            <a:custGeom>
              <a:rect b="b" l="l" r="r" t="t"/>
              <a:pathLst>
                <a:path extrusionOk="0" h="4015" w="6029">
                  <a:moveTo>
                    <a:pt x="5534" y="1"/>
                  </a:moveTo>
                  <a:cubicBezTo>
                    <a:pt x="5420" y="1"/>
                    <a:pt x="5293" y="36"/>
                    <a:pt x="5161" y="112"/>
                  </a:cubicBezTo>
                  <a:lnTo>
                    <a:pt x="2860" y="1446"/>
                  </a:lnTo>
                  <a:cubicBezTo>
                    <a:pt x="2593" y="1596"/>
                    <a:pt x="2301" y="1671"/>
                    <a:pt x="2005" y="1671"/>
                  </a:cubicBezTo>
                  <a:cubicBezTo>
                    <a:pt x="1709" y="1671"/>
                    <a:pt x="1409" y="1596"/>
                    <a:pt x="1125" y="1446"/>
                  </a:cubicBezTo>
                  <a:lnTo>
                    <a:pt x="858" y="1279"/>
                  </a:lnTo>
                  <a:cubicBezTo>
                    <a:pt x="711" y="1200"/>
                    <a:pt x="575" y="1162"/>
                    <a:pt x="457" y="1162"/>
                  </a:cubicBezTo>
                  <a:cubicBezTo>
                    <a:pt x="176" y="1162"/>
                    <a:pt x="1" y="1380"/>
                    <a:pt x="24" y="1779"/>
                  </a:cubicBezTo>
                  <a:lnTo>
                    <a:pt x="24" y="2146"/>
                  </a:lnTo>
                  <a:cubicBezTo>
                    <a:pt x="58" y="2747"/>
                    <a:pt x="358" y="3281"/>
                    <a:pt x="858" y="3648"/>
                  </a:cubicBezTo>
                  <a:lnTo>
                    <a:pt x="1125" y="3814"/>
                  </a:lnTo>
                  <a:cubicBezTo>
                    <a:pt x="1392" y="3948"/>
                    <a:pt x="1684" y="4014"/>
                    <a:pt x="1980" y="4014"/>
                  </a:cubicBezTo>
                  <a:cubicBezTo>
                    <a:pt x="2276" y="4014"/>
                    <a:pt x="2576" y="3948"/>
                    <a:pt x="2860" y="3814"/>
                  </a:cubicBezTo>
                  <a:lnTo>
                    <a:pt x="5195" y="2447"/>
                  </a:lnTo>
                  <a:cubicBezTo>
                    <a:pt x="5695" y="2113"/>
                    <a:pt x="5995" y="1546"/>
                    <a:pt x="6029" y="946"/>
                  </a:cubicBezTo>
                  <a:lnTo>
                    <a:pt x="6029" y="612"/>
                  </a:lnTo>
                  <a:cubicBezTo>
                    <a:pt x="6029" y="229"/>
                    <a:pt x="5823" y="1"/>
                    <a:pt x="5534" y="1"/>
                  </a:cubicBezTo>
                  <a:close/>
                </a:path>
              </a:pathLst>
            </a:custGeom>
            <a:solidFill>
              <a:srgbClr val="FFC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56"/>
            <p:cNvSpPr/>
            <p:nvPr/>
          </p:nvSpPr>
          <p:spPr>
            <a:xfrm>
              <a:off x="5589150" y="2005625"/>
              <a:ext cx="150975" cy="99675"/>
            </a:xfrm>
            <a:custGeom>
              <a:rect b="b" l="l" r="r" t="t"/>
              <a:pathLst>
                <a:path extrusionOk="0" h="3987" w="6039">
                  <a:moveTo>
                    <a:pt x="5559" y="1"/>
                  </a:moveTo>
                  <a:cubicBezTo>
                    <a:pt x="5441" y="1"/>
                    <a:pt x="5309" y="39"/>
                    <a:pt x="5171" y="117"/>
                  </a:cubicBezTo>
                  <a:lnTo>
                    <a:pt x="2870" y="1452"/>
                  </a:lnTo>
                  <a:cubicBezTo>
                    <a:pt x="2603" y="1585"/>
                    <a:pt x="2311" y="1652"/>
                    <a:pt x="2019" y="1652"/>
                  </a:cubicBezTo>
                  <a:cubicBezTo>
                    <a:pt x="1727" y="1652"/>
                    <a:pt x="1435" y="1585"/>
                    <a:pt x="1168" y="1452"/>
                  </a:cubicBezTo>
                  <a:lnTo>
                    <a:pt x="868" y="1285"/>
                  </a:lnTo>
                  <a:cubicBezTo>
                    <a:pt x="729" y="1195"/>
                    <a:pt x="596" y="1153"/>
                    <a:pt x="478" y="1153"/>
                  </a:cubicBezTo>
                  <a:cubicBezTo>
                    <a:pt x="198" y="1153"/>
                    <a:pt x="1" y="1387"/>
                    <a:pt x="1" y="1785"/>
                  </a:cubicBezTo>
                  <a:lnTo>
                    <a:pt x="1" y="2119"/>
                  </a:lnTo>
                  <a:cubicBezTo>
                    <a:pt x="34" y="2719"/>
                    <a:pt x="368" y="3286"/>
                    <a:pt x="835" y="3620"/>
                  </a:cubicBezTo>
                  <a:lnTo>
                    <a:pt x="1135" y="3787"/>
                  </a:lnTo>
                  <a:cubicBezTo>
                    <a:pt x="1402" y="3920"/>
                    <a:pt x="1694" y="3987"/>
                    <a:pt x="1986" y="3987"/>
                  </a:cubicBezTo>
                  <a:cubicBezTo>
                    <a:pt x="2278" y="3987"/>
                    <a:pt x="2569" y="3920"/>
                    <a:pt x="2836" y="3787"/>
                  </a:cubicBezTo>
                  <a:lnTo>
                    <a:pt x="5171" y="2419"/>
                  </a:lnTo>
                  <a:cubicBezTo>
                    <a:pt x="5672" y="2085"/>
                    <a:pt x="6005" y="1552"/>
                    <a:pt x="6039" y="951"/>
                  </a:cubicBezTo>
                  <a:lnTo>
                    <a:pt x="6039" y="618"/>
                  </a:lnTo>
                  <a:cubicBezTo>
                    <a:pt x="6039" y="218"/>
                    <a:pt x="5840" y="1"/>
                    <a:pt x="5559" y="1"/>
                  </a:cubicBezTo>
                  <a:close/>
                </a:path>
              </a:pathLst>
            </a:custGeom>
            <a:solidFill>
              <a:srgbClr val="FFC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56"/>
            <p:cNvSpPr/>
            <p:nvPr/>
          </p:nvSpPr>
          <p:spPr>
            <a:xfrm>
              <a:off x="5257250" y="730600"/>
              <a:ext cx="713050" cy="854325"/>
            </a:xfrm>
            <a:custGeom>
              <a:rect b="b" l="l" r="r" t="t"/>
              <a:pathLst>
                <a:path extrusionOk="0" h="34173" w="28522">
                  <a:moveTo>
                    <a:pt x="11726" y="1"/>
                  </a:moveTo>
                  <a:cubicBezTo>
                    <a:pt x="10252" y="1"/>
                    <a:pt x="8782" y="352"/>
                    <a:pt x="7439" y="1049"/>
                  </a:cubicBezTo>
                  <a:lnTo>
                    <a:pt x="7239" y="1149"/>
                  </a:lnTo>
                  <a:cubicBezTo>
                    <a:pt x="7139" y="1183"/>
                    <a:pt x="7039" y="1249"/>
                    <a:pt x="6972" y="1316"/>
                  </a:cubicBezTo>
                  <a:lnTo>
                    <a:pt x="1" y="5319"/>
                  </a:lnTo>
                  <a:cubicBezTo>
                    <a:pt x="897" y="4809"/>
                    <a:pt x="1936" y="4542"/>
                    <a:pt x="3082" y="4542"/>
                  </a:cubicBezTo>
                  <a:cubicBezTo>
                    <a:pt x="4410" y="4542"/>
                    <a:pt x="5882" y="4900"/>
                    <a:pt x="7439" y="5652"/>
                  </a:cubicBezTo>
                  <a:cubicBezTo>
                    <a:pt x="7740" y="5819"/>
                    <a:pt x="8040" y="5986"/>
                    <a:pt x="8373" y="6153"/>
                  </a:cubicBezTo>
                  <a:cubicBezTo>
                    <a:pt x="8674" y="6320"/>
                    <a:pt x="9074" y="6586"/>
                    <a:pt x="9441" y="6853"/>
                  </a:cubicBezTo>
                  <a:cubicBezTo>
                    <a:pt x="10041" y="7254"/>
                    <a:pt x="10642" y="7687"/>
                    <a:pt x="11209" y="8154"/>
                  </a:cubicBezTo>
                  <a:cubicBezTo>
                    <a:pt x="12243" y="9055"/>
                    <a:pt x="13244" y="10056"/>
                    <a:pt x="14111" y="11123"/>
                  </a:cubicBezTo>
                  <a:cubicBezTo>
                    <a:pt x="16546" y="14125"/>
                    <a:pt x="18347" y="17561"/>
                    <a:pt x="19415" y="21264"/>
                  </a:cubicBezTo>
                  <a:cubicBezTo>
                    <a:pt x="19915" y="22998"/>
                    <a:pt x="20182" y="24800"/>
                    <a:pt x="20182" y="26634"/>
                  </a:cubicBezTo>
                  <a:cubicBezTo>
                    <a:pt x="20182" y="30303"/>
                    <a:pt x="18948" y="32905"/>
                    <a:pt x="16880" y="34173"/>
                  </a:cubicBezTo>
                  <a:lnTo>
                    <a:pt x="24151" y="30003"/>
                  </a:lnTo>
                  <a:cubicBezTo>
                    <a:pt x="26920" y="28202"/>
                    <a:pt x="28521" y="25133"/>
                    <a:pt x="28455" y="21864"/>
                  </a:cubicBezTo>
                  <a:cubicBezTo>
                    <a:pt x="28455" y="20130"/>
                    <a:pt x="28188" y="18428"/>
                    <a:pt x="27721" y="16760"/>
                  </a:cubicBezTo>
                  <a:cubicBezTo>
                    <a:pt x="26687" y="12958"/>
                    <a:pt x="24852" y="9422"/>
                    <a:pt x="22350" y="6353"/>
                  </a:cubicBezTo>
                  <a:cubicBezTo>
                    <a:pt x="21449" y="5286"/>
                    <a:pt x="20482" y="4285"/>
                    <a:pt x="19415" y="3384"/>
                  </a:cubicBezTo>
                  <a:cubicBezTo>
                    <a:pt x="18881" y="2917"/>
                    <a:pt x="18281" y="2450"/>
                    <a:pt x="17680" y="2050"/>
                  </a:cubicBezTo>
                  <a:cubicBezTo>
                    <a:pt x="17347" y="1816"/>
                    <a:pt x="16980" y="1583"/>
                    <a:pt x="16613" y="1383"/>
                  </a:cubicBezTo>
                  <a:cubicBezTo>
                    <a:pt x="16312" y="1183"/>
                    <a:pt x="16012" y="1049"/>
                    <a:pt x="15679" y="882"/>
                  </a:cubicBezTo>
                  <a:cubicBezTo>
                    <a:pt x="14421" y="293"/>
                    <a:pt x="13072" y="1"/>
                    <a:pt x="11726" y="1"/>
                  </a:cubicBezTo>
                  <a:close/>
                </a:path>
              </a:pathLst>
            </a:custGeom>
            <a:solidFill>
              <a:srgbClr val="FFC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56"/>
            <p:cNvSpPr/>
            <p:nvPr/>
          </p:nvSpPr>
          <p:spPr>
            <a:xfrm>
              <a:off x="5679225" y="1149600"/>
              <a:ext cx="291075" cy="436175"/>
            </a:xfrm>
            <a:custGeom>
              <a:rect b="b" l="l" r="r" t="t"/>
              <a:pathLst>
                <a:path extrusionOk="0" h="17447" w="11643">
                  <a:moveTo>
                    <a:pt x="10875" y="0"/>
                  </a:moveTo>
                  <a:lnTo>
                    <a:pt x="2536" y="4537"/>
                  </a:lnTo>
                  <a:cubicBezTo>
                    <a:pt x="3036" y="6272"/>
                    <a:pt x="3270" y="8073"/>
                    <a:pt x="3303" y="9874"/>
                  </a:cubicBezTo>
                  <a:cubicBezTo>
                    <a:pt x="3303" y="13543"/>
                    <a:pt x="2069" y="16179"/>
                    <a:pt x="1" y="17446"/>
                  </a:cubicBezTo>
                  <a:lnTo>
                    <a:pt x="7272" y="13243"/>
                  </a:lnTo>
                  <a:cubicBezTo>
                    <a:pt x="10041" y="11442"/>
                    <a:pt x="11642" y="8373"/>
                    <a:pt x="11576" y="5104"/>
                  </a:cubicBezTo>
                  <a:cubicBezTo>
                    <a:pt x="11576" y="3370"/>
                    <a:pt x="11309" y="1668"/>
                    <a:pt x="10875" y="0"/>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56"/>
            <p:cNvSpPr/>
            <p:nvPr/>
          </p:nvSpPr>
          <p:spPr>
            <a:xfrm>
              <a:off x="5170525" y="844100"/>
              <a:ext cx="591275" cy="763250"/>
            </a:xfrm>
            <a:custGeom>
              <a:rect b="b" l="l" r="r" t="t"/>
              <a:pathLst>
                <a:path extrusionOk="0" h="30530" w="23651">
                  <a:moveTo>
                    <a:pt x="6551" y="0"/>
                  </a:moveTo>
                  <a:cubicBezTo>
                    <a:pt x="5419" y="0"/>
                    <a:pt x="4392" y="265"/>
                    <a:pt x="3503" y="779"/>
                  </a:cubicBezTo>
                  <a:cubicBezTo>
                    <a:pt x="1368" y="2013"/>
                    <a:pt x="1" y="4648"/>
                    <a:pt x="1" y="8418"/>
                  </a:cubicBezTo>
                  <a:cubicBezTo>
                    <a:pt x="1" y="15956"/>
                    <a:pt x="5304" y="25130"/>
                    <a:pt x="11842" y="28899"/>
                  </a:cubicBezTo>
                  <a:cubicBezTo>
                    <a:pt x="13734" y="29999"/>
                    <a:pt x="15524" y="30530"/>
                    <a:pt x="17118" y="30530"/>
                  </a:cubicBezTo>
                  <a:cubicBezTo>
                    <a:pt x="18279" y="30530"/>
                    <a:pt x="19335" y="30248"/>
                    <a:pt x="20248" y="29700"/>
                  </a:cubicBezTo>
                  <a:cubicBezTo>
                    <a:pt x="20282" y="29700"/>
                    <a:pt x="20315" y="29666"/>
                    <a:pt x="20349" y="29633"/>
                  </a:cubicBezTo>
                  <a:cubicBezTo>
                    <a:pt x="22417" y="28399"/>
                    <a:pt x="23651" y="25763"/>
                    <a:pt x="23651" y="22094"/>
                  </a:cubicBezTo>
                  <a:cubicBezTo>
                    <a:pt x="23651" y="14555"/>
                    <a:pt x="18380" y="5382"/>
                    <a:pt x="11842" y="1613"/>
                  </a:cubicBezTo>
                  <a:cubicBezTo>
                    <a:pt x="9934" y="522"/>
                    <a:pt x="8139" y="0"/>
                    <a:pt x="6551" y="0"/>
                  </a:cubicBezTo>
                  <a:close/>
                </a:path>
              </a:pathLst>
            </a:custGeom>
            <a:solidFill>
              <a:srgbClr val="FFC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56"/>
            <p:cNvSpPr/>
            <p:nvPr/>
          </p:nvSpPr>
          <p:spPr>
            <a:xfrm>
              <a:off x="5170525" y="844100"/>
              <a:ext cx="591275" cy="763250"/>
            </a:xfrm>
            <a:custGeom>
              <a:rect b="b" l="l" r="r" t="t"/>
              <a:pathLst>
                <a:path extrusionOk="0" h="30530" w="23651">
                  <a:moveTo>
                    <a:pt x="6551" y="0"/>
                  </a:moveTo>
                  <a:cubicBezTo>
                    <a:pt x="5419" y="0"/>
                    <a:pt x="4392" y="265"/>
                    <a:pt x="3503" y="779"/>
                  </a:cubicBezTo>
                  <a:cubicBezTo>
                    <a:pt x="1368" y="2013"/>
                    <a:pt x="1" y="4648"/>
                    <a:pt x="1" y="8418"/>
                  </a:cubicBezTo>
                  <a:cubicBezTo>
                    <a:pt x="1" y="15956"/>
                    <a:pt x="5304" y="25130"/>
                    <a:pt x="11842" y="28899"/>
                  </a:cubicBezTo>
                  <a:cubicBezTo>
                    <a:pt x="13734" y="29999"/>
                    <a:pt x="15524" y="30530"/>
                    <a:pt x="17118" y="30530"/>
                  </a:cubicBezTo>
                  <a:cubicBezTo>
                    <a:pt x="18279" y="30530"/>
                    <a:pt x="19335" y="30248"/>
                    <a:pt x="20248" y="29700"/>
                  </a:cubicBezTo>
                  <a:cubicBezTo>
                    <a:pt x="20282" y="29700"/>
                    <a:pt x="20315" y="29666"/>
                    <a:pt x="20349" y="29633"/>
                  </a:cubicBezTo>
                  <a:cubicBezTo>
                    <a:pt x="22417" y="28399"/>
                    <a:pt x="23651" y="25763"/>
                    <a:pt x="23651" y="22094"/>
                  </a:cubicBezTo>
                  <a:cubicBezTo>
                    <a:pt x="23651" y="14555"/>
                    <a:pt x="18380" y="5382"/>
                    <a:pt x="11842" y="1613"/>
                  </a:cubicBezTo>
                  <a:cubicBezTo>
                    <a:pt x="9934" y="522"/>
                    <a:pt x="8139" y="0"/>
                    <a:pt x="6551" y="0"/>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56"/>
            <p:cNvSpPr/>
            <p:nvPr/>
          </p:nvSpPr>
          <p:spPr>
            <a:xfrm>
              <a:off x="4264875" y="862600"/>
              <a:ext cx="1477750" cy="1513725"/>
            </a:xfrm>
            <a:custGeom>
              <a:rect b="b" l="l" r="r" t="t"/>
              <a:pathLst>
                <a:path extrusionOk="0" h="60549" w="59110">
                  <a:moveTo>
                    <a:pt x="42810" y="1"/>
                  </a:moveTo>
                  <a:cubicBezTo>
                    <a:pt x="41808" y="1"/>
                    <a:pt x="40892" y="228"/>
                    <a:pt x="40096" y="673"/>
                  </a:cubicBezTo>
                  <a:cubicBezTo>
                    <a:pt x="36460" y="2207"/>
                    <a:pt x="32758" y="3575"/>
                    <a:pt x="28988" y="4742"/>
                  </a:cubicBezTo>
                  <a:cubicBezTo>
                    <a:pt x="23957" y="6269"/>
                    <a:pt x="18835" y="6821"/>
                    <a:pt x="13768" y="6821"/>
                  </a:cubicBezTo>
                  <a:cubicBezTo>
                    <a:pt x="9094" y="6821"/>
                    <a:pt x="4467" y="6351"/>
                    <a:pt x="1" y="5743"/>
                  </a:cubicBezTo>
                  <a:lnTo>
                    <a:pt x="1" y="5743"/>
                  </a:lnTo>
                  <a:cubicBezTo>
                    <a:pt x="1" y="5743"/>
                    <a:pt x="11909" y="11848"/>
                    <a:pt x="22083" y="29493"/>
                  </a:cubicBezTo>
                  <a:cubicBezTo>
                    <a:pt x="23918" y="32662"/>
                    <a:pt x="25519" y="35965"/>
                    <a:pt x="26920" y="39334"/>
                  </a:cubicBezTo>
                  <a:cubicBezTo>
                    <a:pt x="32024" y="51909"/>
                    <a:pt x="31623" y="60549"/>
                    <a:pt x="31623" y="60549"/>
                  </a:cubicBezTo>
                  <a:cubicBezTo>
                    <a:pt x="35159" y="51843"/>
                    <a:pt x="39596" y="42803"/>
                    <a:pt x="46968" y="35898"/>
                  </a:cubicBezTo>
                  <a:cubicBezTo>
                    <a:pt x="49836" y="33229"/>
                    <a:pt x="52872" y="30694"/>
                    <a:pt x="56041" y="28326"/>
                  </a:cubicBezTo>
                  <a:cubicBezTo>
                    <a:pt x="57976" y="27192"/>
                    <a:pt x="59110" y="24723"/>
                    <a:pt x="59110" y="21354"/>
                  </a:cubicBezTo>
                  <a:cubicBezTo>
                    <a:pt x="59076" y="18986"/>
                    <a:pt x="58643" y="16617"/>
                    <a:pt x="57775" y="14416"/>
                  </a:cubicBezTo>
                  <a:cubicBezTo>
                    <a:pt x="57242" y="12881"/>
                    <a:pt x="56575" y="11447"/>
                    <a:pt x="55774" y="10046"/>
                  </a:cubicBezTo>
                  <a:cubicBezTo>
                    <a:pt x="53706" y="6443"/>
                    <a:pt x="50837" y="3341"/>
                    <a:pt x="47702" y="1507"/>
                  </a:cubicBezTo>
                  <a:cubicBezTo>
                    <a:pt x="45953" y="493"/>
                    <a:pt x="44287" y="1"/>
                    <a:pt x="42810" y="1"/>
                  </a:cubicBezTo>
                  <a:close/>
                </a:path>
              </a:pathLst>
            </a:custGeom>
            <a:solidFill>
              <a:srgbClr val="FFC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56"/>
            <p:cNvSpPr/>
            <p:nvPr/>
          </p:nvSpPr>
          <p:spPr>
            <a:xfrm>
              <a:off x="4264875" y="862600"/>
              <a:ext cx="1477750" cy="1513725"/>
            </a:xfrm>
            <a:custGeom>
              <a:rect b="b" l="l" r="r" t="t"/>
              <a:pathLst>
                <a:path extrusionOk="0" h="60549" w="59110">
                  <a:moveTo>
                    <a:pt x="42810" y="1"/>
                  </a:moveTo>
                  <a:cubicBezTo>
                    <a:pt x="41808" y="1"/>
                    <a:pt x="40892" y="228"/>
                    <a:pt x="40096" y="673"/>
                  </a:cubicBezTo>
                  <a:cubicBezTo>
                    <a:pt x="36460" y="2207"/>
                    <a:pt x="32758" y="3575"/>
                    <a:pt x="28988" y="4742"/>
                  </a:cubicBezTo>
                  <a:cubicBezTo>
                    <a:pt x="23957" y="6269"/>
                    <a:pt x="18835" y="6821"/>
                    <a:pt x="13768" y="6821"/>
                  </a:cubicBezTo>
                  <a:cubicBezTo>
                    <a:pt x="9094" y="6821"/>
                    <a:pt x="4467" y="6351"/>
                    <a:pt x="1" y="5743"/>
                  </a:cubicBezTo>
                  <a:lnTo>
                    <a:pt x="1" y="5743"/>
                  </a:lnTo>
                  <a:cubicBezTo>
                    <a:pt x="1" y="5743"/>
                    <a:pt x="11909" y="11848"/>
                    <a:pt x="22083" y="29493"/>
                  </a:cubicBezTo>
                  <a:cubicBezTo>
                    <a:pt x="23918" y="32662"/>
                    <a:pt x="25519" y="35965"/>
                    <a:pt x="26920" y="39334"/>
                  </a:cubicBezTo>
                  <a:cubicBezTo>
                    <a:pt x="32024" y="51909"/>
                    <a:pt x="31623" y="60549"/>
                    <a:pt x="31623" y="60549"/>
                  </a:cubicBezTo>
                  <a:cubicBezTo>
                    <a:pt x="35159" y="51843"/>
                    <a:pt x="39596" y="42803"/>
                    <a:pt x="46968" y="35898"/>
                  </a:cubicBezTo>
                  <a:cubicBezTo>
                    <a:pt x="49836" y="33229"/>
                    <a:pt x="52872" y="30694"/>
                    <a:pt x="56041" y="28326"/>
                  </a:cubicBezTo>
                  <a:cubicBezTo>
                    <a:pt x="57976" y="27192"/>
                    <a:pt x="59110" y="24723"/>
                    <a:pt x="59110" y="21354"/>
                  </a:cubicBezTo>
                  <a:cubicBezTo>
                    <a:pt x="59076" y="18986"/>
                    <a:pt x="58643" y="16617"/>
                    <a:pt x="57775" y="14416"/>
                  </a:cubicBezTo>
                  <a:cubicBezTo>
                    <a:pt x="57242" y="12881"/>
                    <a:pt x="56575" y="11447"/>
                    <a:pt x="55774" y="10046"/>
                  </a:cubicBezTo>
                  <a:cubicBezTo>
                    <a:pt x="53706" y="6443"/>
                    <a:pt x="50837" y="3341"/>
                    <a:pt x="47702" y="1507"/>
                  </a:cubicBezTo>
                  <a:cubicBezTo>
                    <a:pt x="45953" y="493"/>
                    <a:pt x="44287" y="1"/>
                    <a:pt x="428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56"/>
            <p:cNvSpPr/>
            <p:nvPr/>
          </p:nvSpPr>
          <p:spPr>
            <a:xfrm>
              <a:off x="4938700" y="1222975"/>
              <a:ext cx="804775" cy="1153350"/>
            </a:xfrm>
            <a:custGeom>
              <a:rect b="b" l="l" r="r" t="t"/>
              <a:pathLst>
                <a:path extrusionOk="0" h="46134" w="32191">
                  <a:moveTo>
                    <a:pt x="30856" y="1"/>
                  </a:moveTo>
                  <a:cubicBezTo>
                    <a:pt x="21816" y="4504"/>
                    <a:pt x="7172" y="12843"/>
                    <a:pt x="0" y="24919"/>
                  </a:cubicBezTo>
                  <a:cubicBezTo>
                    <a:pt x="5104" y="37494"/>
                    <a:pt x="4670" y="46134"/>
                    <a:pt x="4670" y="46134"/>
                  </a:cubicBezTo>
                  <a:cubicBezTo>
                    <a:pt x="8240" y="37428"/>
                    <a:pt x="12643" y="28421"/>
                    <a:pt x="20015" y="21516"/>
                  </a:cubicBezTo>
                  <a:cubicBezTo>
                    <a:pt x="22917" y="18814"/>
                    <a:pt x="25952" y="16279"/>
                    <a:pt x="29088" y="13911"/>
                  </a:cubicBezTo>
                  <a:cubicBezTo>
                    <a:pt x="31056" y="12777"/>
                    <a:pt x="32190" y="10308"/>
                    <a:pt x="32190" y="6939"/>
                  </a:cubicBezTo>
                  <a:cubicBezTo>
                    <a:pt x="32157" y="4571"/>
                    <a:pt x="31690" y="2202"/>
                    <a:pt x="30856"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56"/>
            <p:cNvSpPr/>
            <p:nvPr/>
          </p:nvSpPr>
          <p:spPr>
            <a:xfrm>
              <a:off x="3702825" y="929250"/>
              <a:ext cx="1406025" cy="1816700"/>
            </a:xfrm>
            <a:custGeom>
              <a:rect b="b" l="l" r="r" t="t"/>
              <a:pathLst>
                <a:path extrusionOk="0" h="72668" w="56241">
                  <a:moveTo>
                    <a:pt x="15568" y="0"/>
                  </a:moveTo>
                  <a:cubicBezTo>
                    <a:pt x="6344" y="0"/>
                    <a:pt x="0" y="7359"/>
                    <a:pt x="0" y="20089"/>
                  </a:cubicBezTo>
                  <a:cubicBezTo>
                    <a:pt x="0" y="27961"/>
                    <a:pt x="2402" y="36568"/>
                    <a:pt x="6438" y="44507"/>
                  </a:cubicBezTo>
                  <a:cubicBezTo>
                    <a:pt x="11608" y="54681"/>
                    <a:pt x="19414" y="63787"/>
                    <a:pt x="28120" y="68824"/>
                  </a:cubicBezTo>
                  <a:cubicBezTo>
                    <a:pt x="32637" y="71431"/>
                    <a:pt x="36903" y="72667"/>
                    <a:pt x="40683" y="72667"/>
                  </a:cubicBezTo>
                  <a:cubicBezTo>
                    <a:pt x="49911" y="72667"/>
                    <a:pt x="56240" y="65301"/>
                    <a:pt x="56240" y="52546"/>
                  </a:cubicBezTo>
                  <a:cubicBezTo>
                    <a:pt x="56207" y="48243"/>
                    <a:pt x="55573" y="43973"/>
                    <a:pt x="54406" y="39837"/>
                  </a:cubicBezTo>
                  <a:cubicBezTo>
                    <a:pt x="51437" y="29229"/>
                    <a:pt x="45166" y="18588"/>
                    <a:pt x="37360" y="10949"/>
                  </a:cubicBezTo>
                  <a:cubicBezTo>
                    <a:pt x="36226" y="9882"/>
                    <a:pt x="35092" y="8848"/>
                    <a:pt x="33958" y="7914"/>
                  </a:cubicBezTo>
                  <a:cubicBezTo>
                    <a:pt x="33457" y="7480"/>
                    <a:pt x="32990" y="7113"/>
                    <a:pt x="32490" y="6746"/>
                  </a:cubicBezTo>
                  <a:cubicBezTo>
                    <a:pt x="31789" y="6213"/>
                    <a:pt x="31089" y="5712"/>
                    <a:pt x="30388" y="5245"/>
                  </a:cubicBezTo>
                  <a:cubicBezTo>
                    <a:pt x="29655" y="4745"/>
                    <a:pt x="28887" y="4278"/>
                    <a:pt x="28120" y="3844"/>
                  </a:cubicBezTo>
                  <a:cubicBezTo>
                    <a:pt x="23612" y="1236"/>
                    <a:pt x="19348" y="0"/>
                    <a:pt x="15568" y="0"/>
                  </a:cubicBezTo>
                  <a:close/>
                </a:path>
              </a:pathLst>
            </a:custGeom>
            <a:solidFill>
              <a:srgbClr val="FFC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56"/>
            <p:cNvSpPr/>
            <p:nvPr/>
          </p:nvSpPr>
          <p:spPr>
            <a:xfrm>
              <a:off x="3863775" y="1925150"/>
              <a:ext cx="1245900" cy="820800"/>
            </a:xfrm>
            <a:custGeom>
              <a:rect b="b" l="l" r="r" t="t"/>
              <a:pathLst>
                <a:path extrusionOk="0" h="32832" w="49836">
                  <a:moveTo>
                    <a:pt x="47968" y="1"/>
                  </a:moveTo>
                  <a:cubicBezTo>
                    <a:pt x="47180" y="1778"/>
                    <a:pt x="44789" y="4116"/>
                    <a:pt x="42956" y="4116"/>
                  </a:cubicBezTo>
                  <a:cubicBezTo>
                    <a:pt x="42381" y="4116"/>
                    <a:pt x="41861" y="3886"/>
                    <a:pt x="41463" y="3336"/>
                  </a:cubicBezTo>
                  <a:lnTo>
                    <a:pt x="41463" y="3336"/>
                  </a:lnTo>
                  <a:cubicBezTo>
                    <a:pt x="42497" y="7006"/>
                    <a:pt x="43031" y="10775"/>
                    <a:pt x="43097" y="14611"/>
                  </a:cubicBezTo>
                  <a:cubicBezTo>
                    <a:pt x="43097" y="19748"/>
                    <a:pt x="41930" y="23918"/>
                    <a:pt x="39762" y="26653"/>
                  </a:cubicBezTo>
                  <a:cubicBezTo>
                    <a:pt x="37919" y="28924"/>
                    <a:pt x="35427" y="30123"/>
                    <a:pt x="32318" y="30123"/>
                  </a:cubicBezTo>
                  <a:cubicBezTo>
                    <a:pt x="32275" y="30123"/>
                    <a:pt x="32233" y="30123"/>
                    <a:pt x="32190" y="30122"/>
                  </a:cubicBezTo>
                  <a:cubicBezTo>
                    <a:pt x="29087" y="30122"/>
                    <a:pt x="25518" y="29021"/>
                    <a:pt x="21816" y="26887"/>
                  </a:cubicBezTo>
                  <a:cubicBezTo>
                    <a:pt x="14410" y="22583"/>
                    <a:pt x="7572" y="14911"/>
                    <a:pt x="2735" y="6172"/>
                  </a:cubicBezTo>
                  <a:cubicBezTo>
                    <a:pt x="2735" y="6186"/>
                    <a:pt x="2570" y="6331"/>
                    <a:pt x="2250" y="6331"/>
                  </a:cubicBezTo>
                  <a:cubicBezTo>
                    <a:pt x="1798" y="6331"/>
                    <a:pt x="1036" y="6039"/>
                    <a:pt x="0" y="4671"/>
                  </a:cubicBezTo>
                  <a:lnTo>
                    <a:pt x="0" y="4671"/>
                  </a:lnTo>
                  <a:cubicBezTo>
                    <a:pt x="5170" y="14878"/>
                    <a:pt x="12976" y="23951"/>
                    <a:pt x="21682" y="28988"/>
                  </a:cubicBezTo>
                  <a:cubicBezTo>
                    <a:pt x="26200" y="31596"/>
                    <a:pt x="30471" y="32832"/>
                    <a:pt x="34255" y="32832"/>
                  </a:cubicBezTo>
                  <a:cubicBezTo>
                    <a:pt x="43491" y="32832"/>
                    <a:pt x="49836" y="25473"/>
                    <a:pt x="49836" y="12743"/>
                  </a:cubicBezTo>
                  <a:cubicBezTo>
                    <a:pt x="49769" y="8407"/>
                    <a:pt x="49168" y="4137"/>
                    <a:pt x="47968" y="1"/>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56"/>
            <p:cNvSpPr/>
            <p:nvPr/>
          </p:nvSpPr>
          <p:spPr>
            <a:xfrm>
              <a:off x="4216525" y="1617425"/>
              <a:ext cx="332750" cy="441175"/>
            </a:xfrm>
            <a:custGeom>
              <a:rect b="b" l="l" r="r" t="t"/>
              <a:pathLst>
                <a:path extrusionOk="0" h="17647" w="13310">
                  <a:moveTo>
                    <a:pt x="3336" y="1"/>
                  </a:moveTo>
                  <a:cubicBezTo>
                    <a:pt x="1268" y="1"/>
                    <a:pt x="0" y="1669"/>
                    <a:pt x="0" y="4504"/>
                  </a:cubicBezTo>
                  <a:lnTo>
                    <a:pt x="0" y="4604"/>
                  </a:lnTo>
                  <a:cubicBezTo>
                    <a:pt x="0" y="9041"/>
                    <a:pt x="3136" y="14478"/>
                    <a:pt x="7005" y="16679"/>
                  </a:cubicBezTo>
                  <a:lnTo>
                    <a:pt x="7072" y="16746"/>
                  </a:lnTo>
                  <a:cubicBezTo>
                    <a:pt x="7939" y="17280"/>
                    <a:pt x="8940" y="17580"/>
                    <a:pt x="9974" y="17647"/>
                  </a:cubicBezTo>
                  <a:cubicBezTo>
                    <a:pt x="12075" y="17647"/>
                    <a:pt x="13310" y="15979"/>
                    <a:pt x="13310" y="13110"/>
                  </a:cubicBezTo>
                  <a:lnTo>
                    <a:pt x="13310" y="13044"/>
                  </a:lnTo>
                  <a:cubicBezTo>
                    <a:pt x="13310" y="8574"/>
                    <a:pt x="10174" y="3136"/>
                    <a:pt x="6338" y="935"/>
                  </a:cubicBezTo>
                  <a:lnTo>
                    <a:pt x="6271" y="901"/>
                  </a:lnTo>
                  <a:cubicBezTo>
                    <a:pt x="5371" y="334"/>
                    <a:pt x="4370" y="34"/>
                    <a:pt x="3336" y="1"/>
                  </a:cubicBezTo>
                  <a:close/>
                </a:path>
              </a:pathLst>
            </a:custGeom>
            <a:solidFill>
              <a:srgbClr val="FFC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56"/>
            <p:cNvSpPr/>
            <p:nvPr/>
          </p:nvSpPr>
          <p:spPr>
            <a:xfrm>
              <a:off x="2577000" y="3513800"/>
              <a:ext cx="370300" cy="734300"/>
            </a:xfrm>
            <a:custGeom>
              <a:rect b="b" l="l" r="r" t="t"/>
              <a:pathLst>
                <a:path extrusionOk="0" h="29372" w="14812">
                  <a:moveTo>
                    <a:pt x="8540" y="0"/>
                  </a:moveTo>
                  <a:lnTo>
                    <a:pt x="1" y="6305"/>
                  </a:lnTo>
                  <a:cubicBezTo>
                    <a:pt x="1235" y="16479"/>
                    <a:pt x="1736" y="19214"/>
                    <a:pt x="1769" y="20882"/>
                  </a:cubicBezTo>
                  <a:cubicBezTo>
                    <a:pt x="1736" y="21015"/>
                    <a:pt x="1736" y="21182"/>
                    <a:pt x="1736" y="21315"/>
                  </a:cubicBezTo>
                  <a:cubicBezTo>
                    <a:pt x="1736" y="23317"/>
                    <a:pt x="4004" y="24418"/>
                    <a:pt x="5772" y="25752"/>
                  </a:cubicBezTo>
                  <a:cubicBezTo>
                    <a:pt x="7273" y="26919"/>
                    <a:pt x="8874" y="27987"/>
                    <a:pt x="10575" y="28887"/>
                  </a:cubicBezTo>
                  <a:cubicBezTo>
                    <a:pt x="11195" y="29197"/>
                    <a:pt x="12140" y="29371"/>
                    <a:pt x="12985" y="29371"/>
                  </a:cubicBezTo>
                  <a:cubicBezTo>
                    <a:pt x="13868" y="29371"/>
                    <a:pt x="14641" y="29181"/>
                    <a:pt x="14812" y="28754"/>
                  </a:cubicBezTo>
                  <a:cubicBezTo>
                    <a:pt x="12643" y="27120"/>
                    <a:pt x="10142" y="25318"/>
                    <a:pt x="8440" y="23417"/>
                  </a:cubicBezTo>
                  <a:cubicBezTo>
                    <a:pt x="7606" y="22550"/>
                    <a:pt x="7039" y="21616"/>
                    <a:pt x="7206" y="19514"/>
                  </a:cubicBezTo>
                  <a:cubicBezTo>
                    <a:pt x="7340" y="17746"/>
                    <a:pt x="8540" y="1"/>
                    <a:pt x="8540" y="0"/>
                  </a:cubicBezTo>
                  <a:close/>
                </a:path>
              </a:pathLst>
            </a:custGeom>
            <a:solidFill>
              <a:srgbClr val="FFA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56"/>
            <p:cNvSpPr/>
            <p:nvPr/>
          </p:nvSpPr>
          <p:spPr>
            <a:xfrm>
              <a:off x="2592850" y="4173425"/>
              <a:ext cx="452850" cy="190200"/>
            </a:xfrm>
            <a:custGeom>
              <a:rect b="b" l="l" r="r" t="t"/>
              <a:pathLst>
                <a:path extrusionOk="0" h="7608" w="18114">
                  <a:moveTo>
                    <a:pt x="34" y="1"/>
                  </a:moveTo>
                  <a:cubicBezTo>
                    <a:pt x="34" y="1"/>
                    <a:pt x="1" y="1535"/>
                    <a:pt x="368" y="1902"/>
                  </a:cubicBezTo>
                  <a:cubicBezTo>
                    <a:pt x="735" y="2236"/>
                    <a:pt x="1935" y="2769"/>
                    <a:pt x="3070" y="3003"/>
                  </a:cubicBezTo>
                  <a:cubicBezTo>
                    <a:pt x="4304" y="3270"/>
                    <a:pt x="5805" y="4537"/>
                    <a:pt x="6872" y="5438"/>
                  </a:cubicBezTo>
                  <a:cubicBezTo>
                    <a:pt x="7973" y="6339"/>
                    <a:pt x="9407" y="7172"/>
                    <a:pt x="12109" y="7539"/>
                  </a:cubicBezTo>
                  <a:cubicBezTo>
                    <a:pt x="12490" y="7586"/>
                    <a:pt x="12858" y="7608"/>
                    <a:pt x="13210" y="7608"/>
                  </a:cubicBezTo>
                  <a:cubicBezTo>
                    <a:pt x="15358" y="7608"/>
                    <a:pt x="16940" y="6821"/>
                    <a:pt x="17513" y="6305"/>
                  </a:cubicBezTo>
                  <a:cubicBezTo>
                    <a:pt x="18114" y="5771"/>
                    <a:pt x="17947" y="4571"/>
                    <a:pt x="17847" y="4571"/>
                  </a:cubicBezTo>
                  <a:lnTo>
                    <a:pt x="34"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56"/>
            <p:cNvSpPr/>
            <p:nvPr/>
          </p:nvSpPr>
          <p:spPr>
            <a:xfrm>
              <a:off x="2592850" y="4024150"/>
              <a:ext cx="458700" cy="320275"/>
            </a:xfrm>
            <a:custGeom>
              <a:rect b="b" l="l" r="r" t="t"/>
              <a:pathLst>
                <a:path extrusionOk="0" h="12811" w="18348">
                  <a:moveTo>
                    <a:pt x="1135" y="1"/>
                  </a:moveTo>
                  <a:cubicBezTo>
                    <a:pt x="901" y="1"/>
                    <a:pt x="735" y="134"/>
                    <a:pt x="701" y="368"/>
                  </a:cubicBezTo>
                  <a:cubicBezTo>
                    <a:pt x="635" y="768"/>
                    <a:pt x="534" y="2036"/>
                    <a:pt x="368" y="2736"/>
                  </a:cubicBezTo>
                  <a:cubicBezTo>
                    <a:pt x="67" y="3970"/>
                    <a:pt x="1" y="5238"/>
                    <a:pt x="101" y="6505"/>
                  </a:cubicBezTo>
                  <a:cubicBezTo>
                    <a:pt x="234" y="7306"/>
                    <a:pt x="2102" y="7840"/>
                    <a:pt x="3270" y="8307"/>
                  </a:cubicBezTo>
                  <a:cubicBezTo>
                    <a:pt x="4637" y="8907"/>
                    <a:pt x="5938" y="9708"/>
                    <a:pt x="7072" y="10708"/>
                  </a:cubicBezTo>
                  <a:cubicBezTo>
                    <a:pt x="8321" y="11727"/>
                    <a:pt x="10930" y="12811"/>
                    <a:pt x="12665" y="12811"/>
                  </a:cubicBezTo>
                  <a:cubicBezTo>
                    <a:pt x="12692" y="12811"/>
                    <a:pt x="12717" y="12810"/>
                    <a:pt x="12743" y="12810"/>
                  </a:cubicBezTo>
                  <a:cubicBezTo>
                    <a:pt x="14845" y="12810"/>
                    <a:pt x="17146" y="12143"/>
                    <a:pt x="17680" y="11175"/>
                  </a:cubicBezTo>
                  <a:cubicBezTo>
                    <a:pt x="18347" y="9975"/>
                    <a:pt x="17847" y="9307"/>
                    <a:pt x="14778" y="7873"/>
                  </a:cubicBezTo>
                  <a:cubicBezTo>
                    <a:pt x="14211" y="7606"/>
                    <a:pt x="12143" y="6405"/>
                    <a:pt x="11442" y="5938"/>
                  </a:cubicBezTo>
                  <a:cubicBezTo>
                    <a:pt x="9541" y="4771"/>
                    <a:pt x="7673" y="3103"/>
                    <a:pt x="6806" y="1001"/>
                  </a:cubicBezTo>
                  <a:cubicBezTo>
                    <a:pt x="6739" y="768"/>
                    <a:pt x="6605" y="534"/>
                    <a:pt x="6372" y="368"/>
                  </a:cubicBezTo>
                  <a:cubicBezTo>
                    <a:pt x="6248" y="326"/>
                    <a:pt x="6125" y="298"/>
                    <a:pt x="6001" y="298"/>
                  </a:cubicBezTo>
                  <a:cubicBezTo>
                    <a:pt x="5924" y="298"/>
                    <a:pt x="5848" y="309"/>
                    <a:pt x="5772" y="334"/>
                  </a:cubicBezTo>
                  <a:cubicBezTo>
                    <a:pt x="5271" y="401"/>
                    <a:pt x="4771" y="534"/>
                    <a:pt x="4304" y="768"/>
                  </a:cubicBezTo>
                  <a:cubicBezTo>
                    <a:pt x="3870" y="968"/>
                    <a:pt x="3303" y="1168"/>
                    <a:pt x="3303" y="1702"/>
                  </a:cubicBezTo>
                  <a:cubicBezTo>
                    <a:pt x="3303" y="1902"/>
                    <a:pt x="3370" y="2069"/>
                    <a:pt x="3437" y="2269"/>
                  </a:cubicBezTo>
                  <a:cubicBezTo>
                    <a:pt x="3470" y="2369"/>
                    <a:pt x="3503" y="2503"/>
                    <a:pt x="3403" y="2569"/>
                  </a:cubicBezTo>
                  <a:cubicBezTo>
                    <a:pt x="3374" y="2589"/>
                    <a:pt x="3345" y="2597"/>
                    <a:pt x="3315" y="2597"/>
                  </a:cubicBezTo>
                  <a:cubicBezTo>
                    <a:pt x="3244" y="2597"/>
                    <a:pt x="3174" y="2550"/>
                    <a:pt x="3103" y="2503"/>
                  </a:cubicBezTo>
                  <a:cubicBezTo>
                    <a:pt x="2803" y="2169"/>
                    <a:pt x="2536" y="1835"/>
                    <a:pt x="2269" y="1502"/>
                  </a:cubicBezTo>
                  <a:cubicBezTo>
                    <a:pt x="2136" y="1302"/>
                    <a:pt x="1969" y="1135"/>
                    <a:pt x="1802" y="1001"/>
                  </a:cubicBezTo>
                  <a:cubicBezTo>
                    <a:pt x="1602" y="901"/>
                    <a:pt x="1435" y="768"/>
                    <a:pt x="1268" y="668"/>
                  </a:cubicBezTo>
                  <a:cubicBezTo>
                    <a:pt x="1102" y="468"/>
                    <a:pt x="1135" y="234"/>
                    <a:pt x="1135" y="1"/>
                  </a:cubicBez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56"/>
            <p:cNvSpPr/>
            <p:nvPr/>
          </p:nvSpPr>
          <p:spPr>
            <a:xfrm>
              <a:off x="2727950" y="4213450"/>
              <a:ext cx="324425" cy="133450"/>
            </a:xfrm>
            <a:custGeom>
              <a:rect b="b" l="l" r="r" t="t"/>
              <a:pathLst>
                <a:path extrusionOk="0" h="5338" w="12977">
                  <a:moveTo>
                    <a:pt x="8774" y="1"/>
                  </a:moveTo>
                  <a:cubicBezTo>
                    <a:pt x="7873" y="101"/>
                    <a:pt x="5538" y="1168"/>
                    <a:pt x="5571" y="1435"/>
                  </a:cubicBezTo>
                  <a:cubicBezTo>
                    <a:pt x="5605" y="1669"/>
                    <a:pt x="6038" y="2436"/>
                    <a:pt x="5104" y="3103"/>
                  </a:cubicBezTo>
                  <a:cubicBezTo>
                    <a:pt x="4837" y="3279"/>
                    <a:pt x="4497" y="3352"/>
                    <a:pt x="4120" y="3352"/>
                  </a:cubicBezTo>
                  <a:cubicBezTo>
                    <a:pt x="2432" y="3352"/>
                    <a:pt x="2" y="1903"/>
                    <a:pt x="1" y="1902"/>
                  </a:cubicBezTo>
                  <a:lnTo>
                    <a:pt x="1" y="1902"/>
                  </a:lnTo>
                  <a:cubicBezTo>
                    <a:pt x="601" y="2269"/>
                    <a:pt x="1135" y="2703"/>
                    <a:pt x="1668" y="3136"/>
                  </a:cubicBezTo>
                  <a:cubicBezTo>
                    <a:pt x="2936" y="4170"/>
                    <a:pt x="5638" y="5305"/>
                    <a:pt x="7406" y="5338"/>
                  </a:cubicBezTo>
                  <a:cubicBezTo>
                    <a:pt x="10074" y="5338"/>
                    <a:pt x="11776" y="4571"/>
                    <a:pt x="12309" y="3603"/>
                  </a:cubicBezTo>
                  <a:cubicBezTo>
                    <a:pt x="12977" y="2436"/>
                    <a:pt x="12443" y="1735"/>
                    <a:pt x="9374" y="301"/>
                  </a:cubicBezTo>
                  <a:cubicBezTo>
                    <a:pt x="9241" y="234"/>
                    <a:pt x="9040" y="134"/>
                    <a:pt x="8774"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56"/>
            <p:cNvSpPr/>
            <p:nvPr/>
          </p:nvSpPr>
          <p:spPr>
            <a:xfrm>
              <a:off x="2607875" y="4024150"/>
              <a:ext cx="300225" cy="236900"/>
            </a:xfrm>
            <a:custGeom>
              <a:rect b="b" l="l" r="r" t="t"/>
              <a:pathLst>
                <a:path extrusionOk="0" h="9476" w="12009">
                  <a:moveTo>
                    <a:pt x="534" y="1"/>
                  </a:moveTo>
                  <a:cubicBezTo>
                    <a:pt x="334" y="1"/>
                    <a:pt x="134" y="134"/>
                    <a:pt x="100" y="368"/>
                  </a:cubicBezTo>
                  <a:cubicBezTo>
                    <a:pt x="67" y="568"/>
                    <a:pt x="34" y="935"/>
                    <a:pt x="0" y="1368"/>
                  </a:cubicBezTo>
                  <a:cubicBezTo>
                    <a:pt x="267" y="1635"/>
                    <a:pt x="567" y="1902"/>
                    <a:pt x="834" y="2102"/>
                  </a:cubicBezTo>
                  <a:cubicBezTo>
                    <a:pt x="1601" y="2703"/>
                    <a:pt x="2902" y="4471"/>
                    <a:pt x="4937" y="6105"/>
                  </a:cubicBezTo>
                  <a:cubicBezTo>
                    <a:pt x="6871" y="7613"/>
                    <a:pt x="10030" y="9476"/>
                    <a:pt x="10645" y="9476"/>
                  </a:cubicBezTo>
                  <a:cubicBezTo>
                    <a:pt x="10655" y="9476"/>
                    <a:pt x="10665" y="9475"/>
                    <a:pt x="10674" y="9474"/>
                  </a:cubicBezTo>
                  <a:cubicBezTo>
                    <a:pt x="11208" y="9374"/>
                    <a:pt x="12009" y="9041"/>
                    <a:pt x="10107" y="8273"/>
                  </a:cubicBezTo>
                  <a:cubicBezTo>
                    <a:pt x="8173" y="7506"/>
                    <a:pt x="4170" y="4604"/>
                    <a:pt x="2535" y="2503"/>
                  </a:cubicBezTo>
                  <a:cubicBezTo>
                    <a:pt x="2235" y="2169"/>
                    <a:pt x="1935" y="1869"/>
                    <a:pt x="1701" y="1502"/>
                  </a:cubicBezTo>
                  <a:cubicBezTo>
                    <a:pt x="1568" y="1302"/>
                    <a:pt x="1401" y="1135"/>
                    <a:pt x="1201" y="1001"/>
                  </a:cubicBezTo>
                  <a:cubicBezTo>
                    <a:pt x="1034" y="901"/>
                    <a:pt x="867" y="801"/>
                    <a:pt x="667" y="668"/>
                  </a:cubicBezTo>
                  <a:cubicBezTo>
                    <a:pt x="501" y="468"/>
                    <a:pt x="534" y="234"/>
                    <a:pt x="53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56"/>
            <p:cNvSpPr/>
            <p:nvPr/>
          </p:nvSpPr>
          <p:spPr>
            <a:xfrm>
              <a:off x="2865550" y="4210800"/>
              <a:ext cx="94250" cy="42700"/>
            </a:xfrm>
            <a:custGeom>
              <a:rect b="b" l="l" r="r" t="t"/>
              <a:pathLst>
                <a:path extrusionOk="0" h="1708" w="3770">
                  <a:moveTo>
                    <a:pt x="3339" y="1"/>
                  </a:moveTo>
                  <a:cubicBezTo>
                    <a:pt x="2120" y="1"/>
                    <a:pt x="946" y="498"/>
                    <a:pt x="67" y="1408"/>
                  </a:cubicBezTo>
                  <a:cubicBezTo>
                    <a:pt x="1" y="1474"/>
                    <a:pt x="34" y="1608"/>
                    <a:pt x="101" y="1675"/>
                  </a:cubicBezTo>
                  <a:cubicBezTo>
                    <a:pt x="134" y="1675"/>
                    <a:pt x="167" y="1708"/>
                    <a:pt x="234" y="1708"/>
                  </a:cubicBezTo>
                  <a:cubicBezTo>
                    <a:pt x="267" y="1708"/>
                    <a:pt x="334" y="1675"/>
                    <a:pt x="367" y="1641"/>
                  </a:cubicBezTo>
                  <a:cubicBezTo>
                    <a:pt x="1149" y="860"/>
                    <a:pt x="2194" y="401"/>
                    <a:pt x="3310" y="401"/>
                  </a:cubicBezTo>
                  <a:cubicBezTo>
                    <a:pt x="3385" y="401"/>
                    <a:pt x="3461" y="403"/>
                    <a:pt x="3536" y="407"/>
                  </a:cubicBezTo>
                  <a:cubicBezTo>
                    <a:pt x="3636" y="407"/>
                    <a:pt x="3737" y="340"/>
                    <a:pt x="3737" y="240"/>
                  </a:cubicBezTo>
                  <a:cubicBezTo>
                    <a:pt x="3770" y="107"/>
                    <a:pt x="3670" y="40"/>
                    <a:pt x="3570" y="7"/>
                  </a:cubicBezTo>
                  <a:cubicBezTo>
                    <a:pt x="3493" y="3"/>
                    <a:pt x="3416" y="1"/>
                    <a:pt x="3339" y="1"/>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56"/>
            <p:cNvSpPr/>
            <p:nvPr/>
          </p:nvSpPr>
          <p:spPr>
            <a:xfrm>
              <a:off x="2823850" y="4185650"/>
              <a:ext cx="95925" cy="42000"/>
            </a:xfrm>
            <a:custGeom>
              <a:rect b="b" l="l" r="r" t="t"/>
              <a:pathLst>
                <a:path extrusionOk="0" h="1680" w="3837">
                  <a:moveTo>
                    <a:pt x="3258" y="0"/>
                  </a:moveTo>
                  <a:cubicBezTo>
                    <a:pt x="2068" y="0"/>
                    <a:pt x="927" y="521"/>
                    <a:pt x="67" y="1380"/>
                  </a:cubicBezTo>
                  <a:cubicBezTo>
                    <a:pt x="1" y="1446"/>
                    <a:pt x="34" y="1580"/>
                    <a:pt x="101" y="1647"/>
                  </a:cubicBezTo>
                  <a:cubicBezTo>
                    <a:pt x="134" y="1680"/>
                    <a:pt x="167" y="1680"/>
                    <a:pt x="234" y="1680"/>
                  </a:cubicBezTo>
                  <a:cubicBezTo>
                    <a:pt x="268" y="1680"/>
                    <a:pt x="334" y="1680"/>
                    <a:pt x="368" y="1613"/>
                  </a:cubicBezTo>
                  <a:cubicBezTo>
                    <a:pt x="1149" y="832"/>
                    <a:pt x="2194" y="373"/>
                    <a:pt x="3310" y="373"/>
                  </a:cubicBezTo>
                  <a:cubicBezTo>
                    <a:pt x="3385" y="373"/>
                    <a:pt x="3461" y="375"/>
                    <a:pt x="3537" y="379"/>
                  </a:cubicBezTo>
                  <a:cubicBezTo>
                    <a:pt x="3770" y="379"/>
                    <a:pt x="3837" y="12"/>
                    <a:pt x="3570" y="12"/>
                  </a:cubicBezTo>
                  <a:cubicBezTo>
                    <a:pt x="3466" y="4"/>
                    <a:pt x="3362" y="0"/>
                    <a:pt x="3258"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56"/>
            <p:cNvSpPr/>
            <p:nvPr/>
          </p:nvSpPr>
          <p:spPr>
            <a:xfrm>
              <a:off x="2782150" y="4160775"/>
              <a:ext cx="95925" cy="42700"/>
            </a:xfrm>
            <a:custGeom>
              <a:rect b="b" l="l" r="r" t="t"/>
              <a:pathLst>
                <a:path extrusionOk="0" h="1708" w="3837">
                  <a:moveTo>
                    <a:pt x="3339" y="0"/>
                  </a:moveTo>
                  <a:cubicBezTo>
                    <a:pt x="2117" y="0"/>
                    <a:pt x="915" y="497"/>
                    <a:pt x="68" y="1407"/>
                  </a:cubicBezTo>
                  <a:cubicBezTo>
                    <a:pt x="1" y="1474"/>
                    <a:pt x="34" y="1607"/>
                    <a:pt x="101" y="1674"/>
                  </a:cubicBezTo>
                  <a:cubicBezTo>
                    <a:pt x="134" y="1708"/>
                    <a:pt x="168" y="1708"/>
                    <a:pt x="234" y="1708"/>
                  </a:cubicBezTo>
                  <a:cubicBezTo>
                    <a:pt x="268" y="1708"/>
                    <a:pt x="334" y="1674"/>
                    <a:pt x="368" y="1641"/>
                  </a:cubicBezTo>
                  <a:cubicBezTo>
                    <a:pt x="1149" y="860"/>
                    <a:pt x="2194" y="400"/>
                    <a:pt x="3310" y="400"/>
                  </a:cubicBezTo>
                  <a:cubicBezTo>
                    <a:pt x="3385" y="400"/>
                    <a:pt x="3461" y="402"/>
                    <a:pt x="3537" y="407"/>
                  </a:cubicBezTo>
                  <a:cubicBezTo>
                    <a:pt x="3770" y="407"/>
                    <a:pt x="3837" y="40"/>
                    <a:pt x="3570" y="6"/>
                  </a:cubicBezTo>
                  <a:cubicBezTo>
                    <a:pt x="3493" y="2"/>
                    <a:pt x="3416" y="0"/>
                    <a:pt x="333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56"/>
            <p:cNvSpPr/>
            <p:nvPr/>
          </p:nvSpPr>
          <p:spPr>
            <a:xfrm>
              <a:off x="2743800" y="4133250"/>
              <a:ext cx="93425" cy="42700"/>
            </a:xfrm>
            <a:custGeom>
              <a:rect b="b" l="l" r="r" t="t"/>
              <a:pathLst>
                <a:path extrusionOk="0" h="1708" w="3737">
                  <a:moveTo>
                    <a:pt x="3338" y="1"/>
                  </a:moveTo>
                  <a:cubicBezTo>
                    <a:pt x="2116" y="1"/>
                    <a:pt x="914" y="496"/>
                    <a:pt x="67" y="1374"/>
                  </a:cubicBezTo>
                  <a:cubicBezTo>
                    <a:pt x="0" y="1474"/>
                    <a:pt x="0" y="1574"/>
                    <a:pt x="100" y="1641"/>
                  </a:cubicBezTo>
                  <a:cubicBezTo>
                    <a:pt x="134" y="1674"/>
                    <a:pt x="167" y="1708"/>
                    <a:pt x="201" y="1708"/>
                  </a:cubicBezTo>
                  <a:cubicBezTo>
                    <a:pt x="267" y="1708"/>
                    <a:pt x="334" y="1674"/>
                    <a:pt x="367" y="1641"/>
                  </a:cubicBezTo>
                  <a:cubicBezTo>
                    <a:pt x="1171" y="805"/>
                    <a:pt x="2255" y="372"/>
                    <a:pt x="3408" y="372"/>
                  </a:cubicBezTo>
                  <a:cubicBezTo>
                    <a:pt x="3450" y="372"/>
                    <a:pt x="3493" y="372"/>
                    <a:pt x="3536" y="373"/>
                  </a:cubicBezTo>
                  <a:cubicBezTo>
                    <a:pt x="3550" y="378"/>
                    <a:pt x="3563" y="380"/>
                    <a:pt x="3576" y="380"/>
                  </a:cubicBezTo>
                  <a:cubicBezTo>
                    <a:pt x="3661" y="380"/>
                    <a:pt x="3736" y="293"/>
                    <a:pt x="3736" y="207"/>
                  </a:cubicBezTo>
                  <a:cubicBezTo>
                    <a:pt x="3736" y="107"/>
                    <a:pt x="3670" y="7"/>
                    <a:pt x="3570" y="7"/>
                  </a:cubicBezTo>
                  <a:cubicBezTo>
                    <a:pt x="3493" y="3"/>
                    <a:pt x="3415" y="1"/>
                    <a:pt x="3338" y="1"/>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56"/>
            <p:cNvSpPr/>
            <p:nvPr/>
          </p:nvSpPr>
          <p:spPr>
            <a:xfrm>
              <a:off x="2705425" y="4104575"/>
              <a:ext cx="103200" cy="43025"/>
            </a:xfrm>
            <a:custGeom>
              <a:rect b="b" l="l" r="r" t="t"/>
              <a:pathLst>
                <a:path extrusionOk="0" h="1721" w="4128">
                  <a:moveTo>
                    <a:pt x="3506" y="1"/>
                  </a:moveTo>
                  <a:cubicBezTo>
                    <a:pt x="2199" y="1"/>
                    <a:pt x="763" y="574"/>
                    <a:pt x="68" y="1420"/>
                  </a:cubicBezTo>
                  <a:cubicBezTo>
                    <a:pt x="1" y="1520"/>
                    <a:pt x="34" y="1621"/>
                    <a:pt x="101" y="1687"/>
                  </a:cubicBezTo>
                  <a:cubicBezTo>
                    <a:pt x="134" y="1721"/>
                    <a:pt x="168" y="1721"/>
                    <a:pt x="234" y="1721"/>
                  </a:cubicBezTo>
                  <a:cubicBezTo>
                    <a:pt x="301" y="1721"/>
                    <a:pt x="335" y="1687"/>
                    <a:pt x="368" y="1654"/>
                  </a:cubicBezTo>
                  <a:cubicBezTo>
                    <a:pt x="969" y="902"/>
                    <a:pt x="2304" y="367"/>
                    <a:pt x="3489" y="367"/>
                  </a:cubicBezTo>
                  <a:cubicBezTo>
                    <a:pt x="3618" y="367"/>
                    <a:pt x="3746" y="373"/>
                    <a:pt x="3870" y="386"/>
                  </a:cubicBezTo>
                  <a:cubicBezTo>
                    <a:pt x="3881" y="388"/>
                    <a:pt x="3890" y="388"/>
                    <a:pt x="3900" y="388"/>
                  </a:cubicBezTo>
                  <a:cubicBezTo>
                    <a:pt x="4106" y="388"/>
                    <a:pt x="4127" y="51"/>
                    <a:pt x="3904" y="19"/>
                  </a:cubicBezTo>
                  <a:cubicBezTo>
                    <a:pt x="3773" y="7"/>
                    <a:pt x="3640" y="1"/>
                    <a:pt x="3506" y="1"/>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56"/>
            <p:cNvSpPr/>
            <p:nvPr/>
          </p:nvSpPr>
          <p:spPr>
            <a:xfrm>
              <a:off x="1901225" y="3567150"/>
              <a:ext cx="347250" cy="770075"/>
            </a:xfrm>
            <a:custGeom>
              <a:rect b="b" l="l" r="r" t="t"/>
              <a:pathLst>
                <a:path extrusionOk="0" h="30803" w="13890">
                  <a:moveTo>
                    <a:pt x="6250" y="1"/>
                  </a:moveTo>
                  <a:cubicBezTo>
                    <a:pt x="4783" y="5505"/>
                    <a:pt x="3749" y="13044"/>
                    <a:pt x="2381" y="18214"/>
                  </a:cubicBezTo>
                  <a:cubicBezTo>
                    <a:pt x="2114" y="19181"/>
                    <a:pt x="446" y="25719"/>
                    <a:pt x="213" y="27821"/>
                  </a:cubicBezTo>
                  <a:cubicBezTo>
                    <a:pt x="0" y="29820"/>
                    <a:pt x="1414" y="30802"/>
                    <a:pt x="2649" y="30802"/>
                  </a:cubicBezTo>
                  <a:cubicBezTo>
                    <a:pt x="3351" y="30802"/>
                    <a:pt x="3995" y="30484"/>
                    <a:pt x="4249" y="29856"/>
                  </a:cubicBezTo>
                  <a:cubicBezTo>
                    <a:pt x="4983" y="28121"/>
                    <a:pt x="7051" y="20582"/>
                    <a:pt x="7285" y="19815"/>
                  </a:cubicBezTo>
                  <a:cubicBezTo>
                    <a:pt x="8219" y="16546"/>
                    <a:pt x="13756" y="3504"/>
                    <a:pt x="13889" y="3237"/>
                  </a:cubicBezTo>
                  <a:lnTo>
                    <a:pt x="6250" y="1"/>
                  </a:lnTo>
                  <a:close/>
                </a:path>
              </a:pathLst>
            </a:custGeom>
            <a:solidFill>
              <a:srgbClr val="FFA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56"/>
            <p:cNvSpPr/>
            <p:nvPr/>
          </p:nvSpPr>
          <p:spPr>
            <a:xfrm>
              <a:off x="1838975" y="4274325"/>
              <a:ext cx="193500" cy="197200"/>
            </a:xfrm>
            <a:custGeom>
              <a:rect b="b" l="l" r="r" t="t"/>
              <a:pathLst>
                <a:path extrusionOk="0" h="7888" w="7740">
                  <a:moveTo>
                    <a:pt x="868" y="1"/>
                  </a:moveTo>
                  <a:cubicBezTo>
                    <a:pt x="268" y="1635"/>
                    <a:pt x="1" y="2703"/>
                    <a:pt x="68" y="4304"/>
                  </a:cubicBezTo>
                  <a:cubicBezTo>
                    <a:pt x="134" y="5905"/>
                    <a:pt x="1502" y="7039"/>
                    <a:pt x="2669" y="7573"/>
                  </a:cubicBezTo>
                  <a:cubicBezTo>
                    <a:pt x="3136" y="7780"/>
                    <a:pt x="3608" y="7887"/>
                    <a:pt x="4059" y="7887"/>
                  </a:cubicBezTo>
                  <a:cubicBezTo>
                    <a:pt x="4769" y="7887"/>
                    <a:pt x="5429" y="7623"/>
                    <a:pt x="5938" y="7073"/>
                  </a:cubicBezTo>
                  <a:cubicBezTo>
                    <a:pt x="6772" y="6139"/>
                    <a:pt x="7273" y="5004"/>
                    <a:pt x="7740" y="3203"/>
                  </a:cubicBezTo>
                  <a:lnTo>
                    <a:pt x="86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56"/>
            <p:cNvSpPr/>
            <p:nvPr/>
          </p:nvSpPr>
          <p:spPr>
            <a:xfrm>
              <a:off x="1844000" y="4006625"/>
              <a:ext cx="254350" cy="446500"/>
            </a:xfrm>
            <a:custGeom>
              <a:rect b="b" l="l" r="r" t="t"/>
              <a:pathLst>
                <a:path extrusionOk="0" h="17860" w="10174">
                  <a:moveTo>
                    <a:pt x="4826" y="1"/>
                  </a:moveTo>
                  <a:cubicBezTo>
                    <a:pt x="4328" y="1"/>
                    <a:pt x="3731" y="2353"/>
                    <a:pt x="3002" y="4705"/>
                  </a:cubicBezTo>
                  <a:cubicBezTo>
                    <a:pt x="2202" y="7240"/>
                    <a:pt x="1501" y="8140"/>
                    <a:pt x="834" y="10209"/>
                  </a:cubicBezTo>
                  <a:cubicBezTo>
                    <a:pt x="67" y="12577"/>
                    <a:pt x="0" y="13678"/>
                    <a:pt x="534" y="15312"/>
                  </a:cubicBezTo>
                  <a:cubicBezTo>
                    <a:pt x="940" y="16483"/>
                    <a:pt x="2476" y="17859"/>
                    <a:pt x="4001" y="17859"/>
                  </a:cubicBezTo>
                  <a:cubicBezTo>
                    <a:pt x="4605" y="17859"/>
                    <a:pt x="5208" y="17643"/>
                    <a:pt x="5737" y="17113"/>
                  </a:cubicBezTo>
                  <a:cubicBezTo>
                    <a:pt x="7272" y="15646"/>
                    <a:pt x="7672" y="13744"/>
                    <a:pt x="8006" y="11309"/>
                  </a:cubicBezTo>
                  <a:cubicBezTo>
                    <a:pt x="8339" y="9208"/>
                    <a:pt x="8806" y="7140"/>
                    <a:pt x="9340" y="5072"/>
                  </a:cubicBezTo>
                  <a:cubicBezTo>
                    <a:pt x="9774" y="3304"/>
                    <a:pt x="10174" y="1803"/>
                    <a:pt x="9807" y="1536"/>
                  </a:cubicBezTo>
                  <a:lnTo>
                    <a:pt x="9807" y="1536"/>
                  </a:lnTo>
                  <a:cubicBezTo>
                    <a:pt x="9707" y="1803"/>
                    <a:pt x="9640" y="2136"/>
                    <a:pt x="9540" y="2370"/>
                  </a:cubicBezTo>
                  <a:cubicBezTo>
                    <a:pt x="9442" y="2599"/>
                    <a:pt x="9247" y="3505"/>
                    <a:pt x="8987" y="3505"/>
                  </a:cubicBezTo>
                  <a:cubicBezTo>
                    <a:pt x="8982" y="3505"/>
                    <a:pt x="8978" y="3504"/>
                    <a:pt x="8973" y="3504"/>
                  </a:cubicBezTo>
                  <a:cubicBezTo>
                    <a:pt x="8973" y="3270"/>
                    <a:pt x="9006" y="3037"/>
                    <a:pt x="9073" y="2803"/>
                  </a:cubicBezTo>
                  <a:cubicBezTo>
                    <a:pt x="9140" y="2603"/>
                    <a:pt x="9140" y="2403"/>
                    <a:pt x="9040" y="2203"/>
                  </a:cubicBezTo>
                  <a:cubicBezTo>
                    <a:pt x="8906" y="2036"/>
                    <a:pt x="8740" y="1936"/>
                    <a:pt x="8539" y="1869"/>
                  </a:cubicBezTo>
                  <a:cubicBezTo>
                    <a:pt x="8072" y="1669"/>
                    <a:pt x="7339" y="1269"/>
                    <a:pt x="6872" y="1135"/>
                  </a:cubicBezTo>
                  <a:cubicBezTo>
                    <a:pt x="6638" y="1069"/>
                    <a:pt x="6371" y="1002"/>
                    <a:pt x="6138" y="969"/>
                  </a:cubicBezTo>
                  <a:cubicBezTo>
                    <a:pt x="5902" y="945"/>
                    <a:pt x="5683" y="921"/>
                    <a:pt x="5468" y="921"/>
                  </a:cubicBezTo>
                  <a:cubicBezTo>
                    <a:pt x="5380" y="921"/>
                    <a:pt x="5292" y="925"/>
                    <a:pt x="5204" y="935"/>
                  </a:cubicBezTo>
                  <a:cubicBezTo>
                    <a:pt x="5070" y="969"/>
                    <a:pt x="4937" y="1035"/>
                    <a:pt x="4870" y="1135"/>
                  </a:cubicBezTo>
                  <a:cubicBezTo>
                    <a:pt x="4837" y="1235"/>
                    <a:pt x="4803" y="1302"/>
                    <a:pt x="4803" y="1402"/>
                  </a:cubicBezTo>
                  <a:cubicBezTo>
                    <a:pt x="4770" y="1569"/>
                    <a:pt x="4703" y="1736"/>
                    <a:pt x="4637" y="1869"/>
                  </a:cubicBezTo>
                  <a:cubicBezTo>
                    <a:pt x="4609" y="1924"/>
                    <a:pt x="4560" y="1978"/>
                    <a:pt x="4488" y="1978"/>
                  </a:cubicBezTo>
                  <a:cubicBezTo>
                    <a:pt x="4472" y="1978"/>
                    <a:pt x="4455" y="1975"/>
                    <a:pt x="4437" y="1969"/>
                  </a:cubicBezTo>
                  <a:cubicBezTo>
                    <a:pt x="4403" y="1936"/>
                    <a:pt x="4370" y="1869"/>
                    <a:pt x="4403" y="1836"/>
                  </a:cubicBezTo>
                  <a:cubicBezTo>
                    <a:pt x="4437" y="1536"/>
                    <a:pt x="4537" y="1336"/>
                    <a:pt x="4603" y="1002"/>
                  </a:cubicBezTo>
                  <a:cubicBezTo>
                    <a:pt x="4637" y="835"/>
                    <a:pt x="4703" y="635"/>
                    <a:pt x="4737" y="468"/>
                  </a:cubicBezTo>
                  <a:cubicBezTo>
                    <a:pt x="4770" y="301"/>
                    <a:pt x="4803" y="168"/>
                    <a:pt x="4837" y="1"/>
                  </a:cubicBezTo>
                  <a:cubicBezTo>
                    <a:pt x="4833" y="1"/>
                    <a:pt x="4830" y="1"/>
                    <a:pt x="4826" y="1"/>
                  </a:cubicBez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56"/>
            <p:cNvSpPr/>
            <p:nvPr/>
          </p:nvSpPr>
          <p:spPr>
            <a:xfrm>
              <a:off x="1842325" y="4245150"/>
              <a:ext cx="201000" cy="207975"/>
            </a:xfrm>
            <a:custGeom>
              <a:rect b="b" l="l" r="r" t="t"/>
              <a:pathLst>
                <a:path extrusionOk="0" h="8319" w="8040">
                  <a:moveTo>
                    <a:pt x="8039" y="1968"/>
                  </a:moveTo>
                  <a:lnTo>
                    <a:pt x="8039" y="1968"/>
                  </a:lnTo>
                  <a:cubicBezTo>
                    <a:pt x="8039" y="1969"/>
                    <a:pt x="8039" y="1970"/>
                    <a:pt x="8039" y="1971"/>
                  </a:cubicBezTo>
                  <a:lnTo>
                    <a:pt x="8039" y="1971"/>
                  </a:lnTo>
                  <a:cubicBezTo>
                    <a:pt x="8039" y="1970"/>
                    <a:pt x="8039" y="1969"/>
                    <a:pt x="8039" y="1968"/>
                  </a:cubicBezTo>
                  <a:close/>
                  <a:moveTo>
                    <a:pt x="1134" y="0"/>
                  </a:moveTo>
                  <a:cubicBezTo>
                    <a:pt x="1068" y="234"/>
                    <a:pt x="968" y="434"/>
                    <a:pt x="868" y="668"/>
                  </a:cubicBezTo>
                  <a:cubicBezTo>
                    <a:pt x="100" y="3036"/>
                    <a:pt x="0" y="4137"/>
                    <a:pt x="601" y="5771"/>
                  </a:cubicBezTo>
                  <a:cubicBezTo>
                    <a:pt x="1031" y="6942"/>
                    <a:pt x="2556" y="8318"/>
                    <a:pt x="4074" y="8318"/>
                  </a:cubicBezTo>
                  <a:cubicBezTo>
                    <a:pt x="4675" y="8318"/>
                    <a:pt x="5275" y="8102"/>
                    <a:pt x="5804" y="7572"/>
                  </a:cubicBezTo>
                  <a:cubicBezTo>
                    <a:pt x="7272" y="6139"/>
                    <a:pt x="7705" y="4305"/>
                    <a:pt x="8039" y="1971"/>
                  </a:cubicBezTo>
                  <a:lnTo>
                    <a:pt x="8039" y="1971"/>
                  </a:lnTo>
                  <a:cubicBezTo>
                    <a:pt x="8020" y="2069"/>
                    <a:pt x="7296" y="4605"/>
                    <a:pt x="6605" y="4737"/>
                  </a:cubicBezTo>
                  <a:cubicBezTo>
                    <a:pt x="6566" y="4747"/>
                    <a:pt x="6529" y="4751"/>
                    <a:pt x="6494" y="4751"/>
                  </a:cubicBezTo>
                  <a:cubicBezTo>
                    <a:pt x="5923" y="4751"/>
                    <a:pt x="5814" y="3550"/>
                    <a:pt x="5971" y="3236"/>
                  </a:cubicBezTo>
                  <a:cubicBezTo>
                    <a:pt x="4239" y="2072"/>
                    <a:pt x="2815" y="1963"/>
                    <a:pt x="2339" y="1963"/>
                  </a:cubicBezTo>
                  <a:cubicBezTo>
                    <a:pt x="2228" y="1963"/>
                    <a:pt x="2169" y="1968"/>
                    <a:pt x="2169" y="1968"/>
                  </a:cubicBezTo>
                  <a:cubicBezTo>
                    <a:pt x="2169" y="1968"/>
                    <a:pt x="1570" y="3240"/>
                    <a:pt x="1063" y="3240"/>
                  </a:cubicBezTo>
                  <a:cubicBezTo>
                    <a:pt x="984" y="3240"/>
                    <a:pt x="907" y="3208"/>
                    <a:pt x="834" y="3136"/>
                  </a:cubicBezTo>
                  <a:cubicBezTo>
                    <a:pt x="301" y="2602"/>
                    <a:pt x="1034" y="367"/>
                    <a:pt x="1134" y="0"/>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56"/>
            <p:cNvSpPr/>
            <p:nvPr/>
          </p:nvSpPr>
          <p:spPr>
            <a:xfrm>
              <a:off x="1877425" y="4006600"/>
              <a:ext cx="87500" cy="303900"/>
            </a:xfrm>
            <a:custGeom>
              <a:rect b="b" l="l" r="r" t="t"/>
              <a:pathLst>
                <a:path extrusionOk="0" h="12156" w="3500">
                  <a:moveTo>
                    <a:pt x="3479" y="1"/>
                  </a:moveTo>
                  <a:cubicBezTo>
                    <a:pt x="2983" y="1"/>
                    <a:pt x="2389" y="2369"/>
                    <a:pt x="1665" y="4706"/>
                  </a:cubicBezTo>
                  <a:cubicBezTo>
                    <a:pt x="1265" y="6807"/>
                    <a:pt x="298" y="9609"/>
                    <a:pt x="131" y="10877"/>
                  </a:cubicBezTo>
                  <a:cubicBezTo>
                    <a:pt x="1" y="11677"/>
                    <a:pt x="292" y="12155"/>
                    <a:pt x="558" y="12155"/>
                  </a:cubicBezTo>
                  <a:cubicBezTo>
                    <a:pt x="703" y="12155"/>
                    <a:pt x="839" y="12015"/>
                    <a:pt x="898" y="11711"/>
                  </a:cubicBezTo>
                  <a:cubicBezTo>
                    <a:pt x="1098" y="10677"/>
                    <a:pt x="1332" y="9642"/>
                    <a:pt x="1665" y="8608"/>
                  </a:cubicBezTo>
                  <a:cubicBezTo>
                    <a:pt x="2099" y="7007"/>
                    <a:pt x="2733" y="3605"/>
                    <a:pt x="3066" y="1837"/>
                  </a:cubicBezTo>
                  <a:cubicBezTo>
                    <a:pt x="3100" y="1637"/>
                    <a:pt x="3166" y="1470"/>
                    <a:pt x="3200" y="1303"/>
                  </a:cubicBezTo>
                  <a:lnTo>
                    <a:pt x="3500" y="102"/>
                  </a:lnTo>
                  <a:cubicBezTo>
                    <a:pt x="3500" y="69"/>
                    <a:pt x="3500" y="36"/>
                    <a:pt x="3500" y="2"/>
                  </a:cubicBezTo>
                  <a:cubicBezTo>
                    <a:pt x="3493" y="1"/>
                    <a:pt x="3486" y="1"/>
                    <a:pt x="347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56"/>
            <p:cNvSpPr/>
            <p:nvPr/>
          </p:nvSpPr>
          <p:spPr>
            <a:xfrm>
              <a:off x="1981325" y="4045000"/>
              <a:ext cx="114525" cy="294950"/>
            </a:xfrm>
            <a:custGeom>
              <a:rect b="b" l="l" r="r" t="t"/>
              <a:pathLst>
                <a:path extrusionOk="0" h="11798" w="4581">
                  <a:moveTo>
                    <a:pt x="4281" y="1"/>
                  </a:moveTo>
                  <a:lnTo>
                    <a:pt x="4281" y="67"/>
                  </a:lnTo>
                  <a:cubicBezTo>
                    <a:pt x="4214" y="301"/>
                    <a:pt x="4114" y="601"/>
                    <a:pt x="4047" y="835"/>
                  </a:cubicBezTo>
                  <a:cubicBezTo>
                    <a:pt x="3947" y="1168"/>
                    <a:pt x="3847" y="1502"/>
                    <a:pt x="3680" y="1802"/>
                  </a:cubicBezTo>
                  <a:cubicBezTo>
                    <a:pt x="3013" y="3503"/>
                    <a:pt x="1679" y="6605"/>
                    <a:pt x="1212" y="8207"/>
                  </a:cubicBezTo>
                  <a:cubicBezTo>
                    <a:pt x="912" y="9207"/>
                    <a:pt x="578" y="10208"/>
                    <a:pt x="144" y="11175"/>
                  </a:cubicBezTo>
                  <a:cubicBezTo>
                    <a:pt x="1" y="11575"/>
                    <a:pt x="132" y="11798"/>
                    <a:pt x="363" y="11798"/>
                  </a:cubicBezTo>
                  <a:cubicBezTo>
                    <a:pt x="615" y="11798"/>
                    <a:pt x="984" y="11533"/>
                    <a:pt x="1245" y="10942"/>
                  </a:cubicBezTo>
                  <a:cubicBezTo>
                    <a:pt x="1746" y="9774"/>
                    <a:pt x="2346" y="6839"/>
                    <a:pt x="3180" y="4837"/>
                  </a:cubicBezTo>
                  <a:cubicBezTo>
                    <a:pt x="3513" y="3803"/>
                    <a:pt x="3947" y="3070"/>
                    <a:pt x="4147" y="2402"/>
                  </a:cubicBezTo>
                  <a:cubicBezTo>
                    <a:pt x="4414" y="1168"/>
                    <a:pt x="4581" y="201"/>
                    <a:pt x="428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56"/>
            <p:cNvSpPr/>
            <p:nvPr/>
          </p:nvSpPr>
          <p:spPr>
            <a:xfrm>
              <a:off x="1891525" y="4289825"/>
              <a:ext cx="107600" cy="38750"/>
            </a:xfrm>
            <a:custGeom>
              <a:rect b="b" l="l" r="r" t="t"/>
              <a:pathLst>
                <a:path extrusionOk="0" h="1550" w="4304">
                  <a:moveTo>
                    <a:pt x="582" y="1"/>
                  </a:moveTo>
                  <a:cubicBezTo>
                    <a:pt x="444" y="1"/>
                    <a:pt x="306" y="5"/>
                    <a:pt x="167" y="15"/>
                  </a:cubicBezTo>
                  <a:cubicBezTo>
                    <a:pt x="67" y="15"/>
                    <a:pt x="0" y="81"/>
                    <a:pt x="0" y="215"/>
                  </a:cubicBezTo>
                  <a:cubicBezTo>
                    <a:pt x="0" y="315"/>
                    <a:pt x="100" y="382"/>
                    <a:pt x="201" y="382"/>
                  </a:cubicBezTo>
                  <a:cubicBezTo>
                    <a:pt x="299" y="377"/>
                    <a:pt x="397" y="374"/>
                    <a:pt x="495" y="374"/>
                  </a:cubicBezTo>
                  <a:cubicBezTo>
                    <a:pt x="1759" y="374"/>
                    <a:pt x="2981" y="773"/>
                    <a:pt x="4003" y="1516"/>
                  </a:cubicBezTo>
                  <a:cubicBezTo>
                    <a:pt x="4003" y="1516"/>
                    <a:pt x="4037" y="1516"/>
                    <a:pt x="4070" y="1549"/>
                  </a:cubicBezTo>
                  <a:cubicBezTo>
                    <a:pt x="4137" y="1549"/>
                    <a:pt x="4203" y="1549"/>
                    <a:pt x="4270" y="1482"/>
                  </a:cubicBezTo>
                  <a:cubicBezTo>
                    <a:pt x="4303" y="1382"/>
                    <a:pt x="4303" y="1282"/>
                    <a:pt x="4237" y="1216"/>
                  </a:cubicBezTo>
                  <a:cubicBezTo>
                    <a:pt x="3149" y="430"/>
                    <a:pt x="1898" y="1"/>
                    <a:pt x="582" y="1"/>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56"/>
            <p:cNvSpPr/>
            <p:nvPr/>
          </p:nvSpPr>
          <p:spPr>
            <a:xfrm>
              <a:off x="1899850" y="4240925"/>
              <a:ext cx="119750" cy="42025"/>
            </a:xfrm>
            <a:custGeom>
              <a:rect b="b" l="l" r="r" t="t"/>
              <a:pathLst>
                <a:path extrusionOk="0" h="1681" w="4790">
                  <a:moveTo>
                    <a:pt x="328" y="1"/>
                  </a:moveTo>
                  <a:cubicBezTo>
                    <a:pt x="275" y="1"/>
                    <a:pt x="221" y="2"/>
                    <a:pt x="168" y="3"/>
                  </a:cubicBezTo>
                  <a:cubicBezTo>
                    <a:pt x="68" y="3"/>
                    <a:pt x="1" y="103"/>
                    <a:pt x="1" y="203"/>
                  </a:cubicBezTo>
                  <a:cubicBezTo>
                    <a:pt x="1" y="303"/>
                    <a:pt x="101" y="403"/>
                    <a:pt x="201" y="403"/>
                  </a:cubicBezTo>
                  <a:cubicBezTo>
                    <a:pt x="255" y="402"/>
                    <a:pt x="309" y="401"/>
                    <a:pt x="362" y="401"/>
                  </a:cubicBezTo>
                  <a:cubicBezTo>
                    <a:pt x="1807" y="401"/>
                    <a:pt x="3215" y="833"/>
                    <a:pt x="4437" y="1637"/>
                  </a:cubicBezTo>
                  <a:cubicBezTo>
                    <a:pt x="4471" y="1670"/>
                    <a:pt x="4471" y="1670"/>
                    <a:pt x="4504" y="1670"/>
                  </a:cubicBezTo>
                  <a:cubicBezTo>
                    <a:pt x="4526" y="1678"/>
                    <a:pt x="4546" y="1681"/>
                    <a:pt x="4565" y="1681"/>
                  </a:cubicBezTo>
                  <a:cubicBezTo>
                    <a:pt x="4723" y="1681"/>
                    <a:pt x="4790" y="1456"/>
                    <a:pt x="4671" y="1337"/>
                  </a:cubicBezTo>
                  <a:cubicBezTo>
                    <a:pt x="3381" y="466"/>
                    <a:pt x="1873" y="1"/>
                    <a:pt x="328" y="1"/>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56"/>
            <p:cNvSpPr/>
            <p:nvPr/>
          </p:nvSpPr>
          <p:spPr>
            <a:xfrm>
              <a:off x="1912375" y="4195625"/>
              <a:ext cx="119275" cy="41525"/>
            </a:xfrm>
            <a:custGeom>
              <a:rect b="b" l="l" r="r" t="t"/>
              <a:pathLst>
                <a:path extrusionOk="0" h="1661" w="4771">
                  <a:moveTo>
                    <a:pt x="871" y="0"/>
                  </a:moveTo>
                  <a:cubicBezTo>
                    <a:pt x="652" y="0"/>
                    <a:pt x="428" y="15"/>
                    <a:pt x="200" y="47"/>
                  </a:cubicBezTo>
                  <a:cubicBezTo>
                    <a:pt x="67" y="47"/>
                    <a:pt x="0" y="147"/>
                    <a:pt x="34" y="247"/>
                  </a:cubicBezTo>
                  <a:cubicBezTo>
                    <a:pt x="34" y="314"/>
                    <a:pt x="100" y="380"/>
                    <a:pt x="167" y="414"/>
                  </a:cubicBezTo>
                  <a:lnTo>
                    <a:pt x="234" y="414"/>
                  </a:lnTo>
                  <a:cubicBezTo>
                    <a:pt x="453" y="381"/>
                    <a:pt x="669" y="366"/>
                    <a:pt x="882" y="366"/>
                  </a:cubicBezTo>
                  <a:cubicBezTo>
                    <a:pt x="2836" y="366"/>
                    <a:pt x="4437" y="1614"/>
                    <a:pt x="4437" y="1614"/>
                  </a:cubicBezTo>
                  <a:cubicBezTo>
                    <a:pt x="4467" y="1644"/>
                    <a:pt x="4510" y="1661"/>
                    <a:pt x="4555" y="1661"/>
                  </a:cubicBezTo>
                  <a:cubicBezTo>
                    <a:pt x="4610" y="1661"/>
                    <a:pt x="4667" y="1636"/>
                    <a:pt x="4704" y="1581"/>
                  </a:cubicBezTo>
                  <a:cubicBezTo>
                    <a:pt x="4770" y="1514"/>
                    <a:pt x="4737" y="1381"/>
                    <a:pt x="4670" y="1348"/>
                  </a:cubicBezTo>
                  <a:cubicBezTo>
                    <a:pt x="4580" y="1287"/>
                    <a:pt x="2935" y="0"/>
                    <a:pt x="871"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56"/>
            <p:cNvSpPr/>
            <p:nvPr/>
          </p:nvSpPr>
          <p:spPr>
            <a:xfrm>
              <a:off x="1916550" y="4153250"/>
              <a:ext cx="129325" cy="41950"/>
            </a:xfrm>
            <a:custGeom>
              <a:rect b="b" l="l" r="r" t="t"/>
              <a:pathLst>
                <a:path extrusionOk="0" h="1678" w="5173">
                  <a:moveTo>
                    <a:pt x="1078" y="1"/>
                  </a:moveTo>
                  <a:cubicBezTo>
                    <a:pt x="783" y="1"/>
                    <a:pt x="479" y="23"/>
                    <a:pt x="167" y="74"/>
                  </a:cubicBezTo>
                  <a:cubicBezTo>
                    <a:pt x="67" y="74"/>
                    <a:pt x="0" y="174"/>
                    <a:pt x="33" y="274"/>
                  </a:cubicBezTo>
                  <a:cubicBezTo>
                    <a:pt x="33" y="341"/>
                    <a:pt x="100" y="407"/>
                    <a:pt x="167" y="441"/>
                  </a:cubicBezTo>
                  <a:lnTo>
                    <a:pt x="234" y="441"/>
                  </a:lnTo>
                  <a:cubicBezTo>
                    <a:pt x="508" y="396"/>
                    <a:pt x="778" y="377"/>
                    <a:pt x="1040" y="377"/>
                  </a:cubicBezTo>
                  <a:cubicBezTo>
                    <a:pt x="3143" y="377"/>
                    <a:pt x="4804" y="1642"/>
                    <a:pt x="4804" y="1642"/>
                  </a:cubicBezTo>
                  <a:cubicBezTo>
                    <a:pt x="4835" y="1667"/>
                    <a:pt x="4869" y="1678"/>
                    <a:pt x="4902" y="1678"/>
                  </a:cubicBezTo>
                  <a:cubicBezTo>
                    <a:pt x="5044" y="1678"/>
                    <a:pt x="5172" y="1477"/>
                    <a:pt x="5037" y="1341"/>
                  </a:cubicBezTo>
                  <a:cubicBezTo>
                    <a:pt x="4978" y="1282"/>
                    <a:pt x="3306" y="1"/>
                    <a:pt x="1078" y="1"/>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56"/>
            <p:cNvSpPr/>
            <p:nvPr/>
          </p:nvSpPr>
          <p:spPr>
            <a:xfrm>
              <a:off x="1929050" y="4106000"/>
              <a:ext cx="128450" cy="43675"/>
            </a:xfrm>
            <a:custGeom>
              <a:rect b="b" l="l" r="r" t="t"/>
              <a:pathLst>
                <a:path extrusionOk="0" h="1747" w="5138">
                  <a:moveTo>
                    <a:pt x="993" y="1"/>
                  </a:moveTo>
                  <a:cubicBezTo>
                    <a:pt x="733" y="1"/>
                    <a:pt x="468" y="20"/>
                    <a:pt x="201" y="62"/>
                  </a:cubicBezTo>
                  <a:cubicBezTo>
                    <a:pt x="101" y="96"/>
                    <a:pt x="0" y="196"/>
                    <a:pt x="34" y="296"/>
                  </a:cubicBezTo>
                  <a:cubicBezTo>
                    <a:pt x="34" y="363"/>
                    <a:pt x="101" y="396"/>
                    <a:pt x="167" y="429"/>
                  </a:cubicBezTo>
                  <a:cubicBezTo>
                    <a:pt x="167" y="429"/>
                    <a:pt x="201" y="463"/>
                    <a:pt x="234" y="463"/>
                  </a:cubicBezTo>
                  <a:cubicBezTo>
                    <a:pt x="499" y="413"/>
                    <a:pt x="763" y="391"/>
                    <a:pt x="1024" y="391"/>
                  </a:cubicBezTo>
                  <a:cubicBezTo>
                    <a:pt x="3027" y="391"/>
                    <a:pt x="4804" y="1697"/>
                    <a:pt x="4804" y="1697"/>
                  </a:cubicBezTo>
                  <a:cubicBezTo>
                    <a:pt x="4837" y="1730"/>
                    <a:pt x="4887" y="1747"/>
                    <a:pt x="4937" y="1747"/>
                  </a:cubicBezTo>
                  <a:cubicBezTo>
                    <a:pt x="4987" y="1747"/>
                    <a:pt x="5037" y="1730"/>
                    <a:pt x="5071" y="1697"/>
                  </a:cubicBezTo>
                  <a:cubicBezTo>
                    <a:pt x="5137" y="1597"/>
                    <a:pt x="5137" y="1497"/>
                    <a:pt x="5071" y="1430"/>
                  </a:cubicBezTo>
                  <a:cubicBezTo>
                    <a:pt x="5011" y="1341"/>
                    <a:pt x="3169" y="1"/>
                    <a:pt x="993" y="1"/>
                  </a:cubicBez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56"/>
            <p:cNvSpPr/>
            <p:nvPr/>
          </p:nvSpPr>
          <p:spPr>
            <a:xfrm>
              <a:off x="1978250" y="2232050"/>
              <a:ext cx="860650" cy="1704450"/>
            </a:xfrm>
            <a:custGeom>
              <a:rect b="b" l="l" r="r" t="t"/>
              <a:pathLst>
                <a:path extrusionOk="0" h="68178" w="34426">
                  <a:moveTo>
                    <a:pt x="11976" y="0"/>
                  </a:moveTo>
                  <a:cubicBezTo>
                    <a:pt x="10308" y="3736"/>
                    <a:pt x="8773" y="5604"/>
                    <a:pt x="7973" y="13743"/>
                  </a:cubicBezTo>
                  <a:cubicBezTo>
                    <a:pt x="6505" y="28254"/>
                    <a:pt x="5605" y="38995"/>
                    <a:pt x="5605" y="38995"/>
                  </a:cubicBezTo>
                  <a:cubicBezTo>
                    <a:pt x="5271" y="40529"/>
                    <a:pt x="4337" y="44065"/>
                    <a:pt x="2869" y="50136"/>
                  </a:cubicBezTo>
                  <a:cubicBezTo>
                    <a:pt x="1502" y="55707"/>
                    <a:pt x="1" y="66915"/>
                    <a:pt x="1" y="66915"/>
                  </a:cubicBezTo>
                  <a:cubicBezTo>
                    <a:pt x="1" y="66915"/>
                    <a:pt x="1441" y="67348"/>
                    <a:pt x="3376" y="67348"/>
                  </a:cubicBezTo>
                  <a:cubicBezTo>
                    <a:pt x="4572" y="67348"/>
                    <a:pt x="5956" y="67183"/>
                    <a:pt x="7306" y="66648"/>
                  </a:cubicBezTo>
                  <a:cubicBezTo>
                    <a:pt x="9441" y="61311"/>
                    <a:pt x="14644" y="48135"/>
                    <a:pt x="16412" y="41697"/>
                  </a:cubicBezTo>
                  <a:cubicBezTo>
                    <a:pt x="18180" y="35359"/>
                    <a:pt x="21116" y="25685"/>
                    <a:pt x="21116" y="25685"/>
                  </a:cubicBezTo>
                  <a:lnTo>
                    <a:pt x="23217" y="40362"/>
                  </a:lnTo>
                  <a:cubicBezTo>
                    <a:pt x="23217" y="40362"/>
                    <a:pt x="22717" y="46233"/>
                    <a:pt x="22884" y="49669"/>
                  </a:cubicBezTo>
                  <a:cubicBezTo>
                    <a:pt x="23050" y="53705"/>
                    <a:pt x="24818" y="67415"/>
                    <a:pt x="24818" y="67415"/>
                  </a:cubicBezTo>
                  <a:cubicBezTo>
                    <a:pt x="24818" y="67415"/>
                    <a:pt x="26357" y="68178"/>
                    <a:pt x="28265" y="68178"/>
                  </a:cubicBezTo>
                  <a:cubicBezTo>
                    <a:pt x="29370" y="68178"/>
                    <a:pt x="30598" y="67922"/>
                    <a:pt x="31723" y="67115"/>
                  </a:cubicBezTo>
                  <a:cubicBezTo>
                    <a:pt x="31723" y="67115"/>
                    <a:pt x="33491" y="44332"/>
                    <a:pt x="33558" y="39495"/>
                  </a:cubicBezTo>
                  <a:cubicBezTo>
                    <a:pt x="33725" y="29988"/>
                    <a:pt x="34425" y="9974"/>
                    <a:pt x="32891" y="0"/>
                  </a:cubicBez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56"/>
            <p:cNvSpPr/>
            <p:nvPr/>
          </p:nvSpPr>
          <p:spPr>
            <a:xfrm>
              <a:off x="1978250" y="3839850"/>
              <a:ext cx="182650" cy="121000"/>
            </a:xfrm>
            <a:custGeom>
              <a:rect b="b" l="l" r="r" t="t"/>
              <a:pathLst>
                <a:path extrusionOk="0" h="4840" w="7306">
                  <a:moveTo>
                    <a:pt x="367" y="1"/>
                  </a:moveTo>
                  <a:lnTo>
                    <a:pt x="1" y="2603"/>
                  </a:lnTo>
                  <a:cubicBezTo>
                    <a:pt x="1" y="2603"/>
                    <a:pt x="601" y="3837"/>
                    <a:pt x="3236" y="4504"/>
                  </a:cubicBezTo>
                  <a:cubicBezTo>
                    <a:pt x="4237" y="4761"/>
                    <a:pt x="4951" y="4840"/>
                    <a:pt x="5452" y="4840"/>
                  </a:cubicBezTo>
                  <a:cubicBezTo>
                    <a:pt x="6253" y="4840"/>
                    <a:pt x="6505" y="4637"/>
                    <a:pt x="6505" y="4637"/>
                  </a:cubicBezTo>
                  <a:lnTo>
                    <a:pt x="7306" y="2336"/>
                  </a:lnTo>
                  <a:lnTo>
                    <a:pt x="7306" y="2336"/>
                  </a:lnTo>
                  <a:cubicBezTo>
                    <a:pt x="7093" y="2374"/>
                    <a:pt x="6864" y="2391"/>
                    <a:pt x="6624" y="2391"/>
                  </a:cubicBezTo>
                  <a:cubicBezTo>
                    <a:pt x="4522" y="2391"/>
                    <a:pt x="1505" y="1048"/>
                    <a:pt x="367"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56"/>
            <p:cNvSpPr/>
            <p:nvPr/>
          </p:nvSpPr>
          <p:spPr>
            <a:xfrm>
              <a:off x="2593700" y="3876550"/>
              <a:ext cx="180150" cy="81750"/>
            </a:xfrm>
            <a:custGeom>
              <a:rect b="b" l="l" r="r" t="t"/>
              <a:pathLst>
                <a:path extrusionOk="0" h="3270" w="7206">
                  <a:moveTo>
                    <a:pt x="0" y="1"/>
                  </a:moveTo>
                  <a:lnTo>
                    <a:pt x="134" y="2436"/>
                  </a:lnTo>
                  <a:cubicBezTo>
                    <a:pt x="134" y="2436"/>
                    <a:pt x="1134" y="3270"/>
                    <a:pt x="3803" y="3270"/>
                  </a:cubicBezTo>
                  <a:cubicBezTo>
                    <a:pt x="6505" y="3236"/>
                    <a:pt x="7139" y="2369"/>
                    <a:pt x="7139" y="2369"/>
                  </a:cubicBezTo>
                  <a:lnTo>
                    <a:pt x="7205" y="1"/>
                  </a:lnTo>
                  <a:lnTo>
                    <a:pt x="7205" y="1"/>
                  </a:lnTo>
                  <a:cubicBezTo>
                    <a:pt x="6334" y="451"/>
                    <a:pt x="5043" y="641"/>
                    <a:pt x="3757" y="641"/>
                  </a:cubicBezTo>
                  <a:cubicBezTo>
                    <a:pt x="2285" y="641"/>
                    <a:pt x="819" y="392"/>
                    <a:pt x="0"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56"/>
            <p:cNvSpPr/>
            <p:nvPr/>
          </p:nvSpPr>
          <p:spPr>
            <a:xfrm>
              <a:off x="2506125" y="2538925"/>
              <a:ext cx="259375" cy="699700"/>
            </a:xfrm>
            <a:custGeom>
              <a:rect b="b" l="l" r="r" t="t"/>
              <a:pathLst>
                <a:path extrusionOk="0" h="27988" w="10375">
                  <a:moveTo>
                    <a:pt x="10375" y="1"/>
                  </a:moveTo>
                  <a:lnTo>
                    <a:pt x="10375" y="1"/>
                  </a:lnTo>
                  <a:cubicBezTo>
                    <a:pt x="8073" y="2169"/>
                    <a:pt x="1769" y="2869"/>
                    <a:pt x="1769" y="2869"/>
                  </a:cubicBezTo>
                  <a:lnTo>
                    <a:pt x="1" y="13410"/>
                  </a:lnTo>
                  <a:lnTo>
                    <a:pt x="2069" y="27987"/>
                  </a:lnTo>
                  <a:lnTo>
                    <a:pt x="1268" y="13444"/>
                  </a:lnTo>
                  <a:lnTo>
                    <a:pt x="3170" y="4671"/>
                  </a:lnTo>
                  <a:cubicBezTo>
                    <a:pt x="7472" y="4070"/>
                    <a:pt x="10374" y="1"/>
                    <a:pt x="1037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56"/>
            <p:cNvSpPr/>
            <p:nvPr/>
          </p:nvSpPr>
          <p:spPr>
            <a:xfrm>
              <a:off x="2722950" y="1559750"/>
              <a:ext cx="458675" cy="437150"/>
            </a:xfrm>
            <a:custGeom>
              <a:rect b="b" l="l" r="r" t="t"/>
              <a:pathLst>
                <a:path extrusionOk="0" h="17486" w="18347">
                  <a:moveTo>
                    <a:pt x="459" y="1"/>
                  </a:moveTo>
                  <a:cubicBezTo>
                    <a:pt x="313" y="1"/>
                    <a:pt x="160" y="2"/>
                    <a:pt x="0" y="6"/>
                  </a:cubicBezTo>
                  <a:lnTo>
                    <a:pt x="1335" y="9179"/>
                  </a:lnTo>
                  <a:cubicBezTo>
                    <a:pt x="1335" y="9179"/>
                    <a:pt x="4370" y="11281"/>
                    <a:pt x="7172" y="13316"/>
                  </a:cubicBezTo>
                  <a:cubicBezTo>
                    <a:pt x="9974" y="15351"/>
                    <a:pt x="12109" y="16651"/>
                    <a:pt x="15111" y="17485"/>
                  </a:cubicBezTo>
                  <a:lnTo>
                    <a:pt x="18347" y="12915"/>
                  </a:lnTo>
                  <a:cubicBezTo>
                    <a:pt x="18347" y="12915"/>
                    <a:pt x="5604" y="1941"/>
                    <a:pt x="4570" y="1274"/>
                  </a:cubicBezTo>
                  <a:cubicBezTo>
                    <a:pt x="3406" y="518"/>
                    <a:pt x="2895" y="1"/>
                    <a:pt x="459" y="1"/>
                  </a:cubicBezTo>
                  <a:close/>
                </a:path>
              </a:pathLst>
            </a:custGeom>
            <a:solidFill>
              <a:srgbClr val="F28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56"/>
            <p:cNvSpPr/>
            <p:nvPr/>
          </p:nvSpPr>
          <p:spPr>
            <a:xfrm>
              <a:off x="2041625" y="1449050"/>
              <a:ext cx="512900" cy="333575"/>
            </a:xfrm>
            <a:custGeom>
              <a:rect b="b" l="l" r="r" t="t"/>
              <a:pathLst>
                <a:path extrusionOk="0" h="13343" w="20516">
                  <a:moveTo>
                    <a:pt x="5605" y="1"/>
                  </a:moveTo>
                  <a:cubicBezTo>
                    <a:pt x="5539" y="1"/>
                    <a:pt x="5472" y="10"/>
                    <a:pt x="5405" y="31"/>
                  </a:cubicBezTo>
                  <a:cubicBezTo>
                    <a:pt x="5071" y="131"/>
                    <a:pt x="4804" y="431"/>
                    <a:pt x="4737" y="798"/>
                  </a:cubicBezTo>
                  <a:cubicBezTo>
                    <a:pt x="4471" y="1532"/>
                    <a:pt x="4471" y="2333"/>
                    <a:pt x="4671" y="3067"/>
                  </a:cubicBezTo>
                  <a:cubicBezTo>
                    <a:pt x="3737" y="2766"/>
                    <a:pt x="2936" y="2099"/>
                    <a:pt x="2436" y="1232"/>
                  </a:cubicBezTo>
                  <a:cubicBezTo>
                    <a:pt x="2336" y="965"/>
                    <a:pt x="2169" y="732"/>
                    <a:pt x="1935" y="598"/>
                  </a:cubicBezTo>
                  <a:cubicBezTo>
                    <a:pt x="1833" y="557"/>
                    <a:pt x="1731" y="538"/>
                    <a:pt x="1633" y="538"/>
                  </a:cubicBezTo>
                  <a:cubicBezTo>
                    <a:pt x="1410" y="538"/>
                    <a:pt x="1207" y="636"/>
                    <a:pt x="1068" y="798"/>
                  </a:cubicBezTo>
                  <a:cubicBezTo>
                    <a:pt x="835" y="1032"/>
                    <a:pt x="701" y="1299"/>
                    <a:pt x="634" y="1632"/>
                  </a:cubicBezTo>
                  <a:cubicBezTo>
                    <a:pt x="1" y="4001"/>
                    <a:pt x="1001" y="6502"/>
                    <a:pt x="3070" y="7803"/>
                  </a:cubicBezTo>
                  <a:cubicBezTo>
                    <a:pt x="2975" y="7809"/>
                    <a:pt x="2880" y="7812"/>
                    <a:pt x="2786" y="7812"/>
                  </a:cubicBezTo>
                  <a:cubicBezTo>
                    <a:pt x="2314" y="7812"/>
                    <a:pt x="1846" y="7742"/>
                    <a:pt x="1402" y="7603"/>
                  </a:cubicBezTo>
                  <a:cubicBezTo>
                    <a:pt x="1321" y="7587"/>
                    <a:pt x="1242" y="7579"/>
                    <a:pt x="1166" y="7579"/>
                  </a:cubicBezTo>
                  <a:cubicBezTo>
                    <a:pt x="928" y="7579"/>
                    <a:pt x="719" y="7660"/>
                    <a:pt x="568" y="7837"/>
                  </a:cubicBezTo>
                  <a:cubicBezTo>
                    <a:pt x="334" y="8170"/>
                    <a:pt x="268" y="8604"/>
                    <a:pt x="401" y="8971"/>
                  </a:cubicBezTo>
                  <a:cubicBezTo>
                    <a:pt x="768" y="10072"/>
                    <a:pt x="1502" y="11039"/>
                    <a:pt x="2502" y="11673"/>
                  </a:cubicBezTo>
                  <a:cubicBezTo>
                    <a:pt x="4266" y="12807"/>
                    <a:pt x="6500" y="13343"/>
                    <a:pt x="8780" y="13343"/>
                  </a:cubicBezTo>
                  <a:cubicBezTo>
                    <a:pt x="12063" y="13343"/>
                    <a:pt x="15442" y="12233"/>
                    <a:pt x="17647" y="10205"/>
                  </a:cubicBezTo>
                  <a:cubicBezTo>
                    <a:pt x="19448" y="8537"/>
                    <a:pt x="20515" y="6035"/>
                    <a:pt x="20115" y="3600"/>
                  </a:cubicBezTo>
                  <a:cubicBezTo>
                    <a:pt x="20015" y="3000"/>
                    <a:pt x="19781" y="2433"/>
                    <a:pt x="19481" y="1899"/>
                  </a:cubicBezTo>
                  <a:cubicBezTo>
                    <a:pt x="19381" y="1666"/>
                    <a:pt x="19214" y="1499"/>
                    <a:pt x="19081" y="1299"/>
                  </a:cubicBezTo>
                  <a:cubicBezTo>
                    <a:pt x="18379" y="557"/>
                    <a:pt x="17376" y="309"/>
                    <a:pt x="16355" y="309"/>
                  </a:cubicBezTo>
                  <a:cubicBezTo>
                    <a:pt x="15677" y="309"/>
                    <a:pt x="14990" y="418"/>
                    <a:pt x="14378" y="565"/>
                  </a:cubicBezTo>
                  <a:cubicBezTo>
                    <a:pt x="13010" y="898"/>
                    <a:pt x="11709" y="1432"/>
                    <a:pt x="10275" y="1599"/>
                  </a:cubicBezTo>
                  <a:cubicBezTo>
                    <a:pt x="10100" y="1617"/>
                    <a:pt x="9926" y="1626"/>
                    <a:pt x="9751" y="1626"/>
                  </a:cubicBezTo>
                  <a:cubicBezTo>
                    <a:pt x="8622" y="1626"/>
                    <a:pt x="7501" y="1254"/>
                    <a:pt x="6605" y="531"/>
                  </a:cubicBezTo>
                  <a:cubicBezTo>
                    <a:pt x="6296" y="278"/>
                    <a:pt x="5962" y="1"/>
                    <a:pt x="5605" y="1"/>
                  </a:cubicBez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56"/>
            <p:cNvSpPr/>
            <p:nvPr/>
          </p:nvSpPr>
          <p:spPr>
            <a:xfrm>
              <a:off x="2277625" y="1549050"/>
              <a:ext cx="613800" cy="736375"/>
            </a:xfrm>
            <a:custGeom>
              <a:rect b="b" l="l" r="r" t="t"/>
              <a:pathLst>
                <a:path extrusionOk="0" h="29455" w="24552">
                  <a:moveTo>
                    <a:pt x="8640" y="1"/>
                  </a:moveTo>
                  <a:lnTo>
                    <a:pt x="3036" y="568"/>
                  </a:lnTo>
                  <a:cubicBezTo>
                    <a:pt x="3270" y="4671"/>
                    <a:pt x="2269" y="8740"/>
                    <a:pt x="201" y="12276"/>
                  </a:cubicBezTo>
                  <a:lnTo>
                    <a:pt x="1869" y="21883"/>
                  </a:lnTo>
                  <a:cubicBezTo>
                    <a:pt x="1935" y="23651"/>
                    <a:pt x="768" y="25485"/>
                    <a:pt x="1" y="27320"/>
                  </a:cubicBezTo>
                  <a:cubicBezTo>
                    <a:pt x="1" y="27320"/>
                    <a:pt x="5797" y="29455"/>
                    <a:pt x="11994" y="29455"/>
                  </a:cubicBezTo>
                  <a:cubicBezTo>
                    <a:pt x="15093" y="29455"/>
                    <a:pt x="18292" y="28921"/>
                    <a:pt x="20916" y="27320"/>
                  </a:cubicBezTo>
                  <a:cubicBezTo>
                    <a:pt x="20916" y="27320"/>
                    <a:pt x="20816" y="19214"/>
                    <a:pt x="21016" y="16713"/>
                  </a:cubicBezTo>
                  <a:cubicBezTo>
                    <a:pt x="23884" y="13710"/>
                    <a:pt x="24552" y="10375"/>
                    <a:pt x="22617" y="6672"/>
                  </a:cubicBezTo>
                  <a:cubicBezTo>
                    <a:pt x="21349" y="4337"/>
                    <a:pt x="19715" y="2202"/>
                    <a:pt x="17813" y="401"/>
                  </a:cubicBezTo>
                  <a:lnTo>
                    <a:pt x="14011" y="134"/>
                  </a:lnTo>
                  <a:lnTo>
                    <a:pt x="864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56"/>
            <p:cNvSpPr/>
            <p:nvPr/>
          </p:nvSpPr>
          <p:spPr>
            <a:xfrm>
              <a:off x="2262625" y="1001550"/>
              <a:ext cx="527075" cy="456625"/>
            </a:xfrm>
            <a:custGeom>
              <a:rect b="b" l="l" r="r" t="t"/>
              <a:pathLst>
                <a:path extrusionOk="0" h="18265" w="21083">
                  <a:moveTo>
                    <a:pt x="10759" y="1"/>
                  </a:moveTo>
                  <a:cubicBezTo>
                    <a:pt x="8972" y="1"/>
                    <a:pt x="7149" y="806"/>
                    <a:pt x="5671" y="1719"/>
                  </a:cubicBezTo>
                  <a:cubicBezTo>
                    <a:pt x="4103" y="2687"/>
                    <a:pt x="2702" y="3888"/>
                    <a:pt x="1535" y="5322"/>
                  </a:cubicBezTo>
                  <a:cubicBezTo>
                    <a:pt x="901" y="5989"/>
                    <a:pt x="434" y="6823"/>
                    <a:pt x="134" y="7690"/>
                  </a:cubicBezTo>
                  <a:cubicBezTo>
                    <a:pt x="0" y="8024"/>
                    <a:pt x="0" y="8424"/>
                    <a:pt x="134" y="8758"/>
                  </a:cubicBezTo>
                  <a:cubicBezTo>
                    <a:pt x="334" y="9125"/>
                    <a:pt x="701" y="9358"/>
                    <a:pt x="1134" y="9392"/>
                  </a:cubicBezTo>
                  <a:cubicBezTo>
                    <a:pt x="1529" y="9392"/>
                    <a:pt x="1956" y="9359"/>
                    <a:pt x="2352" y="9230"/>
                  </a:cubicBezTo>
                  <a:lnTo>
                    <a:pt x="2352" y="9230"/>
                  </a:lnTo>
                  <a:cubicBezTo>
                    <a:pt x="2101" y="9344"/>
                    <a:pt x="2906" y="10628"/>
                    <a:pt x="3103" y="10726"/>
                  </a:cubicBezTo>
                  <a:cubicBezTo>
                    <a:pt x="3571" y="10960"/>
                    <a:pt x="4090" y="11066"/>
                    <a:pt x="4638" y="11066"/>
                  </a:cubicBezTo>
                  <a:cubicBezTo>
                    <a:pt x="4715" y="11066"/>
                    <a:pt x="4792" y="11064"/>
                    <a:pt x="4870" y="11059"/>
                  </a:cubicBezTo>
                  <a:cubicBezTo>
                    <a:pt x="5271" y="11059"/>
                    <a:pt x="5671" y="10959"/>
                    <a:pt x="6071" y="10926"/>
                  </a:cubicBezTo>
                  <a:cubicBezTo>
                    <a:pt x="6238" y="10926"/>
                    <a:pt x="6438" y="10901"/>
                    <a:pt x="6630" y="10901"/>
                  </a:cubicBezTo>
                  <a:cubicBezTo>
                    <a:pt x="6822" y="10901"/>
                    <a:pt x="7005" y="10926"/>
                    <a:pt x="7139" y="11026"/>
                  </a:cubicBezTo>
                  <a:cubicBezTo>
                    <a:pt x="7406" y="11260"/>
                    <a:pt x="7639" y="11493"/>
                    <a:pt x="7839" y="11760"/>
                  </a:cubicBezTo>
                  <a:lnTo>
                    <a:pt x="8673" y="12561"/>
                  </a:lnTo>
                  <a:lnTo>
                    <a:pt x="11909" y="15663"/>
                  </a:lnTo>
                  <a:cubicBezTo>
                    <a:pt x="13076" y="16764"/>
                    <a:pt x="14244" y="17164"/>
                    <a:pt x="15378" y="18265"/>
                  </a:cubicBezTo>
                  <a:cubicBezTo>
                    <a:pt x="16045" y="16964"/>
                    <a:pt x="16879" y="16196"/>
                    <a:pt x="18547" y="14395"/>
                  </a:cubicBezTo>
                  <a:cubicBezTo>
                    <a:pt x="21082" y="11593"/>
                    <a:pt x="20915" y="5756"/>
                    <a:pt x="18547" y="4155"/>
                  </a:cubicBezTo>
                  <a:cubicBezTo>
                    <a:pt x="17012" y="2086"/>
                    <a:pt x="14511" y="752"/>
                    <a:pt x="12042" y="152"/>
                  </a:cubicBezTo>
                  <a:cubicBezTo>
                    <a:pt x="11620" y="48"/>
                    <a:pt x="11191" y="1"/>
                    <a:pt x="10759" y="1"/>
                  </a:cubicBez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56"/>
            <p:cNvSpPr/>
            <p:nvPr/>
          </p:nvSpPr>
          <p:spPr>
            <a:xfrm>
              <a:off x="2309325" y="1079550"/>
              <a:ext cx="467850" cy="619625"/>
            </a:xfrm>
            <a:custGeom>
              <a:rect b="b" l="l" r="r" t="t"/>
              <a:pathLst>
                <a:path extrusionOk="0" h="24785" w="18714">
                  <a:moveTo>
                    <a:pt x="4070" y="0"/>
                  </a:moveTo>
                  <a:cubicBezTo>
                    <a:pt x="3636" y="34"/>
                    <a:pt x="2936" y="0"/>
                    <a:pt x="2535" y="167"/>
                  </a:cubicBezTo>
                  <a:cubicBezTo>
                    <a:pt x="1301" y="834"/>
                    <a:pt x="0" y="2102"/>
                    <a:pt x="267" y="8473"/>
                  </a:cubicBezTo>
                  <a:cubicBezTo>
                    <a:pt x="501" y="13477"/>
                    <a:pt x="1835" y="15845"/>
                    <a:pt x="2702" y="16279"/>
                  </a:cubicBezTo>
                  <a:cubicBezTo>
                    <a:pt x="3308" y="16582"/>
                    <a:pt x="3996" y="16722"/>
                    <a:pt x="4924" y="16722"/>
                  </a:cubicBezTo>
                  <a:cubicBezTo>
                    <a:pt x="5324" y="16722"/>
                    <a:pt x="5769" y="16696"/>
                    <a:pt x="6271" y="16646"/>
                  </a:cubicBezTo>
                  <a:lnTo>
                    <a:pt x="6271" y="19481"/>
                  </a:lnTo>
                  <a:cubicBezTo>
                    <a:pt x="6238" y="19648"/>
                    <a:pt x="9073" y="23817"/>
                    <a:pt x="13143" y="24785"/>
                  </a:cubicBezTo>
                  <a:cubicBezTo>
                    <a:pt x="14411" y="23384"/>
                    <a:pt x="14878" y="21516"/>
                    <a:pt x="13477" y="19081"/>
                  </a:cubicBezTo>
                  <a:lnTo>
                    <a:pt x="13577" y="11876"/>
                  </a:lnTo>
                  <a:cubicBezTo>
                    <a:pt x="14044" y="12259"/>
                    <a:pt x="14619" y="12451"/>
                    <a:pt x="15194" y="12451"/>
                  </a:cubicBezTo>
                  <a:cubicBezTo>
                    <a:pt x="15770" y="12451"/>
                    <a:pt x="16345" y="12259"/>
                    <a:pt x="16812" y="11876"/>
                  </a:cubicBezTo>
                  <a:cubicBezTo>
                    <a:pt x="18213" y="10741"/>
                    <a:pt x="18714" y="8373"/>
                    <a:pt x="17479" y="7472"/>
                  </a:cubicBezTo>
                  <a:cubicBezTo>
                    <a:pt x="16992" y="7125"/>
                    <a:pt x="16539" y="6983"/>
                    <a:pt x="16128" y="6983"/>
                  </a:cubicBezTo>
                  <a:cubicBezTo>
                    <a:pt x="15276" y="6983"/>
                    <a:pt x="14605" y="7598"/>
                    <a:pt x="14177" y="8273"/>
                  </a:cubicBezTo>
                  <a:cubicBezTo>
                    <a:pt x="14077" y="8540"/>
                    <a:pt x="13877" y="8773"/>
                    <a:pt x="13677" y="8940"/>
                  </a:cubicBezTo>
                  <a:cubicBezTo>
                    <a:pt x="13547" y="9005"/>
                    <a:pt x="13418" y="9042"/>
                    <a:pt x="13289" y="9042"/>
                  </a:cubicBezTo>
                  <a:cubicBezTo>
                    <a:pt x="13218" y="9042"/>
                    <a:pt x="13147" y="9031"/>
                    <a:pt x="13076" y="9007"/>
                  </a:cubicBezTo>
                  <a:cubicBezTo>
                    <a:pt x="12509" y="8773"/>
                    <a:pt x="12376" y="8040"/>
                    <a:pt x="12276" y="7539"/>
                  </a:cubicBezTo>
                  <a:cubicBezTo>
                    <a:pt x="12109" y="6805"/>
                    <a:pt x="12076" y="6071"/>
                    <a:pt x="12176" y="5338"/>
                  </a:cubicBezTo>
                  <a:lnTo>
                    <a:pt x="12176" y="5338"/>
                  </a:lnTo>
                  <a:cubicBezTo>
                    <a:pt x="11875" y="5604"/>
                    <a:pt x="11475" y="5771"/>
                    <a:pt x="11075" y="5805"/>
                  </a:cubicBezTo>
                  <a:cubicBezTo>
                    <a:pt x="10675" y="5805"/>
                    <a:pt x="10274" y="5604"/>
                    <a:pt x="10041" y="5271"/>
                  </a:cubicBezTo>
                  <a:cubicBezTo>
                    <a:pt x="9774" y="4804"/>
                    <a:pt x="9674" y="4304"/>
                    <a:pt x="9741" y="3770"/>
                  </a:cubicBezTo>
                  <a:cubicBezTo>
                    <a:pt x="9707" y="3169"/>
                    <a:pt x="9674" y="2302"/>
                    <a:pt x="9407" y="1768"/>
                  </a:cubicBezTo>
                  <a:cubicBezTo>
                    <a:pt x="9174" y="1368"/>
                    <a:pt x="8540" y="1068"/>
                    <a:pt x="8139" y="868"/>
                  </a:cubicBezTo>
                  <a:cubicBezTo>
                    <a:pt x="7398" y="481"/>
                    <a:pt x="6533" y="32"/>
                    <a:pt x="5693" y="32"/>
                  </a:cubicBezTo>
                  <a:cubicBezTo>
                    <a:pt x="5663" y="32"/>
                    <a:pt x="5634" y="33"/>
                    <a:pt x="5604" y="34"/>
                  </a:cubicBezTo>
                  <a:cubicBezTo>
                    <a:pt x="5104" y="34"/>
                    <a:pt x="4570" y="0"/>
                    <a:pt x="4070" y="0"/>
                  </a:cubicBezTo>
                  <a:close/>
                </a:path>
              </a:pathLst>
            </a:custGeom>
            <a:solidFill>
              <a:srgbClr val="FFA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56"/>
            <p:cNvSpPr/>
            <p:nvPr/>
          </p:nvSpPr>
          <p:spPr>
            <a:xfrm>
              <a:off x="2669575" y="1278025"/>
              <a:ext cx="67575" cy="88125"/>
            </a:xfrm>
            <a:custGeom>
              <a:rect b="b" l="l" r="r" t="t"/>
              <a:pathLst>
                <a:path extrusionOk="0" h="3525" w="2703">
                  <a:moveTo>
                    <a:pt x="1568" y="0"/>
                  </a:moveTo>
                  <a:cubicBezTo>
                    <a:pt x="1001" y="34"/>
                    <a:pt x="501" y="434"/>
                    <a:pt x="368" y="968"/>
                  </a:cubicBezTo>
                  <a:cubicBezTo>
                    <a:pt x="334" y="1101"/>
                    <a:pt x="434" y="1201"/>
                    <a:pt x="534" y="1235"/>
                  </a:cubicBezTo>
                  <a:cubicBezTo>
                    <a:pt x="701" y="1268"/>
                    <a:pt x="835" y="1268"/>
                    <a:pt x="968" y="1301"/>
                  </a:cubicBezTo>
                  <a:cubicBezTo>
                    <a:pt x="1101" y="1335"/>
                    <a:pt x="1135" y="1401"/>
                    <a:pt x="1135" y="1535"/>
                  </a:cubicBezTo>
                  <a:cubicBezTo>
                    <a:pt x="1168" y="1702"/>
                    <a:pt x="1101" y="1835"/>
                    <a:pt x="968" y="1969"/>
                  </a:cubicBezTo>
                  <a:cubicBezTo>
                    <a:pt x="868" y="2044"/>
                    <a:pt x="768" y="2081"/>
                    <a:pt x="654" y="2081"/>
                  </a:cubicBezTo>
                  <a:cubicBezTo>
                    <a:pt x="616" y="2081"/>
                    <a:pt x="576" y="2077"/>
                    <a:pt x="534" y="2069"/>
                  </a:cubicBezTo>
                  <a:cubicBezTo>
                    <a:pt x="506" y="2063"/>
                    <a:pt x="477" y="2060"/>
                    <a:pt x="449" y="2060"/>
                  </a:cubicBezTo>
                  <a:cubicBezTo>
                    <a:pt x="312" y="2060"/>
                    <a:pt x="184" y="2125"/>
                    <a:pt x="101" y="2235"/>
                  </a:cubicBezTo>
                  <a:cubicBezTo>
                    <a:pt x="67" y="2335"/>
                    <a:pt x="34" y="2436"/>
                    <a:pt x="1" y="2536"/>
                  </a:cubicBezTo>
                  <a:cubicBezTo>
                    <a:pt x="1" y="2636"/>
                    <a:pt x="1" y="2702"/>
                    <a:pt x="1" y="2769"/>
                  </a:cubicBezTo>
                  <a:cubicBezTo>
                    <a:pt x="34" y="3103"/>
                    <a:pt x="267" y="3403"/>
                    <a:pt x="568" y="3470"/>
                  </a:cubicBezTo>
                  <a:cubicBezTo>
                    <a:pt x="665" y="3509"/>
                    <a:pt x="775" y="3525"/>
                    <a:pt x="882" y="3525"/>
                  </a:cubicBezTo>
                  <a:cubicBezTo>
                    <a:pt x="957" y="3525"/>
                    <a:pt x="1032" y="3517"/>
                    <a:pt x="1101" y="3503"/>
                  </a:cubicBezTo>
                  <a:cubicBezTo>
                    <a:pt x="1268" y="3503"/>
                    <a:pt x="1435" y="3403"/>
                    <a:pt x="1568" y="3269"/>
                  </a:cubicBezTo>
                  <a:lnTo>
                    <a:pt x="1568" y="3269"/>
                  </a:lnTo>
                  <a:cubicBezTo>
                    <a:pt x="1435" y="3319"/>
                    <a:pt x="1302" y="3345"/>
                    <a:pt x="1172" y="3345"/>
                  </a:cubicBezTo>
                  <a:cubicBezTo>
                    <a:pt x="1043" y="3345"/>
                    <a:pt x="918" y="3319"/>
                    <a:pt x="801" y="3269"/>
                  </a:cubicBezTo>
                  <a:cubicBezTo>
                    <a:pt x="634" y="3236"/>
                    <a:pt x="501" y="3103"/>
                    <a:pt x="401" y="2969"/>
                  </a:cubicBezTo>
                  <a:cubicBezTo>
                    <a:pt x="267" y="2802"/>
                    <a:pt x="334" y="2536"/>
                    <a:pt x="501" y="2402"/>
                  </a:cubicBezTo>
                  <a:lnTo>
                    <a:pt x="901" y="2402"/>
                  </a:lnTo>
                  <a:cubicBezTo>
                    <a:pt x="1068" y="2369"/>
                    <a:pt x="1201" y="2269"/>
                    <a:pt x="1335" y="2169"/>
                  </a:cubicBezTo>
                  <a:cubicBezTo>
                    <a:pt x="1568" y="1902"/>
                    <a:pt x="1602" y="1535"/>
                    <a:pt x="1435" y="1235"/>
                  </a:cubicBezTo>
                  <a:cubicBezTo>
                    <a:pt x="1268" y="1035"/>
                    <a:pt x="1035" y="901"/>
                    <a:pt x="801" y="901"/>
                  </a:cubicBezTo>
                  <a:cubicBezTo>
                    <a:pt x="968" y="568"/>
                    <a:pt x="1335" y="334"/>
                    <a:pt x="1702" y="334"/>
                  </a:cubicBezTo>
                  <a:cubicBezTo>
                    <a:pt x="1902" y="334"/>
                    <a:pt x="2135" y="367"/>
                    <a:pt x="2336" y="501"/>
                  </a:cubicBezTo>
                  <a:cubicBezTo>
                    <a:pt x="2402" y="568"/>
                    <a:pt x="2502" y="634"/>
                    <a:pt x="2569" y="701"/>
                  </a:cubicBezTo>
                  <a:cubicBezTo>
                    <a:pt x="2602" y="801"/>
                    <a:pt x="2669" y="868"/>
                    <a:pt x="2703" y="968"/>
                  </a:cubicBezTo>
                  <a:cubicBezTo>
                    <a:pt x="2703" y="701"/>
                    <a:pt x="2602" y="467"/>
                    <a:pt x="2402" y="301"/>
                  </a:cubicBezTo>
                  <a:cubicBezTo>
                    <a:pt x="2169" y="101"/>
                    <a:pt x="1869" y="0"/>
                    <a:pt x="1568" y="0"/>
                  </a:cubicBezTo>
                  <a:close/>
                </a:path>
              </a:pathLst>
            </a:custGeom>
            <a:solidFill>
              <a:srgbClr val="F28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56"/>
            <p:cNvSpPr/>
            <p:nvPr/>
          </p:nvSpPr>
          <p:spPr>
            <a:xfrm>
              <a:off x="2251775" y="960750"/>
              <a:ext cx="488700" cy="239225"/>
            </a:xfrm>
            <a:custGeom>
              <a:rect b="b" l="l" r="r" t="t"/>
              <a:pathLst>
                <a:path extrusionOk="0" h="9569" w="19548">
                  <a:moveTo>
                    <a:pt x="10247" y="1"/>
                  </a:moveTo>
                  <a:cubicBezTo>
                    <a:pt x="6587" y="1"/>
                    <a:pt x="2700" y="1434"/>
                    <a:pt x="801" y="4719"/>
                  </a:cubicBezTo>
                  <a:cubicBezTo>
                    <a:pt x="668" y="4953"/>
                    <a:pt x="568" y="5186"/>
                    <a:pt x="434" y="5453"/>
                  </a:cubicBezTo>
                  <a:cubicBezTo>
                    <a:pt x="368" y="5586"/>
                    <a:pt x="334" y="5753"/>
                    <a:pt x="268" y="5887"/>
                  </a:cubicBezTo>
                  <a:cubicBezTo>
                    <a:pt x="34" y="6354"/>
                    <a:pt x="1" y="6887"/>
                    <a:pt x="201" y="7388"/>
                  </a:cubicBezTo>
                  <a:cubicBezTo>
                    <a:pt x="501" y="7855"/>
                    <a:pt x="1035" y="8155"/>
                    <a:pt x="1602" y="8155"/>
                  </a:cubicBezTo>
                  <a:cubicBezTo>
                    <a:pt x="1762" y="8171"/>
                    <a:pt x="1922" y="8180"/>
                    <a:pt x="2083" y="8180"/>
                  </a:cubicBezTo>
                  <a:cubicBezTo>
                    <a:pt x="2895" y="8180"/>
                    <a:pt x="3708" y="7967"/>
                    <a:pt x="4404" y="7521"/>
                  </a:cubicBezTo>
                  <a:lnTo>
                    <a:pt x="4404" y="7521"/>
                  </a:lnTo>
                  <a:cubicBezTo>
                    <a:pt x="4170" y="8021"/>
                    <a:pt x="4037" y="8622"/>
                    <a:pt x="4337" y="9022"/>
                  </a:cubicBezTo>
                  <a:cubicBezTo>
                    <a:pt x="4537" y="9289"/>
                    <a:pt x="4871" y="9378"/>
                    <a:pt x="5209" y="9378"/>
                  </a:cubicBezTo>
                  <a:cubicBezTo>
                    <a:pt x="5379" y="9378"/>
                    <a:pt x="5549" y="9356"/>
                    <a:pt x="5705" y="9322"/>
                  </a:cubicBezTo>
                  <a:cubicBezTo>
                    <a:pt x="6806" y="9122"/>
                    <a:pt x="7806" y="8655"/>
                    <a:pt x="8674" y="7921"/>
                  </a:cubicBezTo>
                  <a:lnTo>
                    <a:pt x="8674" y="7921"/>
                  </a:lnTo>
                  <a:cubicBezTo>
                    <a:pt x="8440" y="8355"/>
                    <a:pt x="8207" y="8922"/>
                    <a:pt x="8507" y="9322"/>
                  </a:cubicBezTo>
                  <a:cubicBezTo>
                    <a:pt x="8652" y="9500"/>
                    <a:pt x="8877" y="9569"/>
                    <a:pt x="9119" y="9569"/>
                  </a:cubicBezTo>
                  <a:cubicBezTo>
                    <a:pt x="9375" y="9569"/>
                    <a:pt x="9651" y="9492"/>
                    <a:pt x="9874" y="9389"/>
                  </a:cubicBezTo>
                  <a:cubicBezTo>
                    <a:pt x="10842" y="8889"/>
                    <a:pt x="11742" y="8322"/>
                    <a:pt x="12610" y="7688"/>
                  </a:cubicBezTo>
                  <a:cubicBezTo>
                    <a:pt x="13310" y="7221"/>
                    <a:pt x="14077" y="6887"/>
                    <a:pt x="14911" y="6721"/>
                  </a:cubicBezTo>
                  <a:cubicBezTo>
                    <a:pt x="15101" y="6685"/>
                    <a:pt x="15290" y="6675"/>
                    <a:pt x="15478" y="6675"/>
                  </a:cubicBezTo>
                  <a:cubicBezTo>
                    <a:pt x="15738" y="6675"/>
                    <a:pt x="15994" y="6694"/>
                    <a:pt x="16244" y="6694"/>
                  </a:cubicBezTo>
                  <a:cubicBezTo>
                    <a:pt x="16323" y="6694"/>
                    <a:pt x="16402" y="6692"/>
                    <a:pt x="16479" y="6687"/>
                  </a:cubicBezTo>
                  <a:lnTo>
                    <a:pt x="19048" y="6520"/>
                  </a:lnTo>
                  <a:cubicBezTo>
                    <a:pt x="19548" y="3118"/>
                    <a:pt x="16346" y="483"/>
                    <a:pt x="11409" y="49"/>
                  </a:cubicBezTo>
                  <a:cubicBezTo>
                    <a:pt x="11026" y="17"/>
                    <a:pt x="10638" y="1"/>
                    <a:pt x="10247" y="1"/>
                  </a:cubicBez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56"/>
            <p:cNvSpPr/>
            <p:nvPr/>
          </p:nvSpPr>
          <p:spPr>
            <a:xfrm>
              <a:off x="2495275" y="1254600"/>
              <a:ext cx="36725" cy="36025"/>
            </a:xfrm>
            <a:custGeom>
              <a:rect b="b" l="l" r="r" t="t"/>
              <a:pathLst>
                <a:path extrusionOk="0" h="1441" w="1469">
                  <a:moveTo>
                    <a:pt x="703" y="1"/>
                  </a:moveTo>
                  <a:cubicBezTo>
                    <a:pt x="302" y="1"/>
                    <a:pt x="1" y="292"/>
                    <a:pt x="1" y="704"/>
                  </a:cubicBezTo>
                  <a:cubicBezTo>
                    <a:pt x="1" y="1104"/>
                    <a:pt x="301" y="1438"/>
                    <a:pt x="701" y="1438"/>
                  </a:cubicBezTo>
                  <a:cubicBezTo>
                    <a:pt x="720" y="1439"/>
                    <a:pt x="738" y="1440"/>
                    <a:pt x="757" y="1440"/>
                  </a:cubicBezTo>
                  <a:cubicBezTo>
                    <a:pt x="1135" y="1440"/>
                    <a:pt x="1469" y="1119"/>
                    <a:pt x="1469" y="737"/>
                  </a:cubicBezTo>
                  <a:cubicBezTo>
                    <a:pt x="1469" y="337"/>
                    <a:pt x="1168" y="3"/>
                    <a:pt x="768" y="3"/>
                  </a:cubicBezTo>
                  <a:cubicBezTo>
                    <a:pt x="746" y="2"/>
                    <a:pt x="724" y="1"/>
                    <a:pt x="70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56"/>
            <p:cNvSpPr/>
            <p:nvPr/>
          </p:nvSpPr>
          <p:spPr>
            <a:xfrm>
              <a:off x="2322675" y="1205550"/>
              <a:ext cx="40050" cy="38300"/>
            </a:xfrm>
            <a:custGeom>
              <a:rect b="b" l="l" r="r" t="t"/>
              <a:pathLst>
                <a:path extrusionOk="0" h="1532" w="1602">
                  <a:moveTo>
                    <a:pt x="936" y="0"/>
                  </a:moveTo>
                  <a:cubicBezTo>
                    <a:pt x="727" y="0"/>
                    <a:pt x="522" y="76"/>
                    <a:pt x="367" y="231"/>
                  </a:cubicBezTo>
                  <a:cubicBezTo>
                    <a:pt x="0" y="598"/>
                    <a:pt x="0" y="1165"/>
                    <a:pt x="334" y="1532"/>
                  </a:cubicBezTo>
                  <a:lnTo>
                    <a:pt x="1601" y="298"/>
                  </a:lnTo>
                  <a:cubicBezTo>
                    <a:pt x="1422" y="101"/>
                    <a:pt x="1177" y="0"/>
                    <a:pt x="93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56"/>
            <p:cNvSpPr/>
            <p:nvPr/>
          </p:nvSpPr>
          <p:spPr>
            <a:xfrm>
              <a:off x="2347675" y="1257100"/>
              <a:ext cx="36725" cy="36025"/>
            </a:xfrm>
            <a:custGeom>
              <a:rect b="b" l="l" r="r" t="t"/>
              <a:pathLst>
                <a:path extrusionOk="0" h="1441" w="1469">
                  <a:moveTo>
                    <a:pt x="674" y="1"/>
                  </a:moveTo>
                  <a:cubicBezTo>
                    <a:pt x="301" y="1"/>
                    <a:pt x="1" y="292"/>
                    <a:pt x="1" y="704"/>
                  </a:cubicBezTo>
                  <a:cubicBezTo>
                    <a:pt x="1" y="1104"/>
                    <a:pt x="301" y="1438"/>
                    <a:pt x="701" y="1438"/>
                  </a:cubicBezTo>
                  <a:cubicBezTo>
                    <a:pt x="720" y="1439"/>
                    <a:pt x="738" y="1440"/>
                    <a:pt x="757" y="1440"/>
                  </a:cubicBezTo>
                  <a:cubicBezTo>
                    <a:pt x="1135" y="1440"/>
                    <a:pt x="1468" y="1119"/>
                    <a:pt x="1468" y="737"/>
                  </a:cubicBezTo>
                  <a:cubicBezTo>
                    <a:pt x="1468" y="337"/>
                    <a:pt x="1135" y="4"/>
                    <a:pt x="735" y="4"/>
                  </a:cubicBezTo>
                  <a:cubicBezTo>
                    <a:pt x="714" y="2"/>
                    <a:pt x="694" y="1"/>
                    <a:pt x="67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56"/>
            <p:cNvSpPr/>
            <p:nvPr/>
          </p:nvSpPr>
          <p:spPr>
            <a:xfrm>
              <a:off x="2509475" y="1200275"/>
              <a:ext cx="43375" cy="34400"/>
            </a:xfrm>
            <a:custGeom>
              <a:rect b="b" l="l" r="r" t="t"/>
              <a:pathLst>
                <a:path extrusionOk="0" h="1376" w="1735">
                  <a:moveTo>
                    <a:pt x="721" y="0"/>
                  </a:moveTo>
                  <a:cubicBezTo>
                    <a:pt x="449" y="0"/>
                    <a:pt x="182" y="133"/>
                    <a:pt x="0" y="375"/>
                  </a:cubicBezTo>
                  <a:lnTo>
                    <a:pt x="1434" y="1376"/>
                  </a:lnTo>
                  <a:cubicBezTo>
                    <a:pt x="1735" y="976"/>
                    <a:pt x="1635" y="442"/>
                    <a:pt x="1234" y="175"/>
                  </a:cubicBezTo>
                  <a:cubicBezTo>
                    <a:pt x="1076" y="57"/>
                    <a:pt x="898" y="0"/>
                    <a:pt x="72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56"/>
            <p:cNvSpPr/>
            <p:nvPr/>
          </p:nvSpPr>
          <p:spPr>
            <a:xfrm>
              <a:off x="2380200" y="1233000"/>
              <a:ext cx="65075" cy="125100"/>
            </a:xfrm>
            <a:custGeom>
              <a:rect b="b" l="l" r="r" t="t"/>
              <a:pathLst>
                <a:path extrusionOk="0" h="5004" w="2603">
                  <a:moveTo>
                    <a:pt x="2603" y="0"/>
                  </a:moveTo>
                  <a:lnTo>
                    <a:pt x="1" y="4470"/>
                  </a:lnTo>
                  <a:lnTo>
                    <a:pt x="2502" y="5004"/>
                  </a:lnTo>
                  <a:lnTo>
                    <a:pt x="2603" y="0"/>
                  </a:lnTo>
                  <a:close/>
                </a:path>
              </a:pathLst>
            </a:custGeom>
            <a:solidFill>
              <a:srgbClr val="F28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56"/>
            <p:cNvSpPr/>
            <p:nvPr/>
          </p:nvSpPr>
          <p:spPr>
            <a:xfrm>
              <a:off x="2465275" y="1430625"/>
              <a:ext cx="153450" cy="90100"/>
            </a:xfrm>
            <a:custGeom>
              <a:rect b="b" l="l" r="r" t="t"/>
              <a:pathLst>
                <a:path extrusionOk="0" h="3604" w="6138">
                  <a:moveTo>
                    <a:pt x="6138" y="1"/>
                  </a:moveTo>
                  <a:lnTo>
                    <a:pt x="6138" y="1"/>
                  </a:lnTo>
                  <a:cubicBezTo>
                    <a:pt x="5504" y="1402"/>
                    <a:pt x="1768" y="2336"/>
                    <a:pt x="0" y="2603"/>
                  </a:cubicBezTo>
                  <a:lnTo>
                    <a:pt x="0" y="3603"/>
                  </a:lnTo>
                  <a:cubicBezTo>
                    <a:pt x="0" y="3603"/>
                    <a:pt x="3569" y="2836"/>
                    <a:pt x="4703" y="2002"/>
                  </a:cubicBezTo>
                  <a:cubicBezTo>
                    <a:pt x="5371" y="1502"/>
                    <a:pt x="5871" y="801"/>
                    <a:pt x="6138" y="1"/>
                  </a:cubicBezTo>
                  <a:close/>
                </a:path>
              </a:pathLst>
            </a:custGeom>
            <a:solidFill>
              <a:srgbClr val="F28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56"/>
            <p:cNvSpPr/>
            <p:nvPr/>
          </p:nvSpPr>
          <p:spPr>
            <a:xfrm>
              <a:off x="2457750" y="1373925"/>
              <a:ext cx="54250" cy="46675"/>
            </a:xfrm>
            <a:custGeom>
              <a:rect b="b" l="l" r="r" t="t"/>
              <a:pathLst>
                <a:path extrusionOk="0" h="1867" w="2170">
                  <a:moveTo>
                    <a:pt x="1235" y="1"/>
                  </a:moveTo>
                  <a:cubicBezTo>
                    <a:pt x="401" y="1"/>
                    <a:pt x="1" y="1001"/>
                    <a:pt x="568" y="1602"/>
                  </a:cubicBezTo>
                  <a:cubicBezTo>
                    <a:pt x="761" y="1784"/>
                    <a:pt x="996" y="1866"/>
                    <a:pt x="1225" y="1866"/>
                  </a:cubicBezTo>
                  <a:cubicBezTo>
                    <a:pt x="1709" y="1866"/>
                    <a:pt x="2169" y="1500"/>
                    <a:pt x="2169" y="935"/>
                  </a:cubicBezTo>
                  <a:cubicBezTo>
                    <a:pt x="2169" y="434"/>
                    <a:pt x="1735" y="1"/>
                    <a:pt x="1235" y="1"/>
                  </a:cubicBezTo>
                  <a:close/>
                </a:path>
              </a:pathLst>
            </a:custGeom>
            <a:solidFill>
              <a:srgbClr val="B166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56"/>
            <p:cNvSpPr/>
            <p:nvPr/>
          </p:nvSpPr>
          <p:spPr>
            <a:xfrm>
              <a:off x="2485275" y="1394725"/>
              <a:ext cx="25875" cy="25100"/>
            </a:xfrm>
            <a:custGeom>
              <a:rect b="b" l="l" r="r" t="t"/>
              <a:pathLst>
                <a:path extrusionOk="0" h="1004" w="1035">
                  <a:moveTo>
                    <a:pt x="880" y="1"/>
                  </a:moveTo>
                  <a:cubicBezTo>
                    <a:pt x="403" y="1"/>
                    <a:pt x="1" y="421"/>
                    <a:pt x="1" y="903"/>
                  </a:cubicBezTo>
                  <a:cubicBezTo>
                    <a:pt x="1" y="936"/>
                    <a:pt x="1" y="970"/>
                    <a:pt x="1" y="1003"/>
                  </a:cubicBezTo>
                  <a:lnTo>
                    <a:pt x="134" y="1003"/>
                  </a:lnTo>
                  <a:cubicBezTo>
                    <a:pt x="634" y="1003"/>
                    <a:pt x="1035" y="603"/>
                    <a:pt x="1035" y="103"/>
                  </a:cubicBezTo>
                  <a:cubicBezTo>
                    <a:pt x="1035" y="69"/>
                    <a:pt x="1035" y="36"/>
                    <a:pt x="1035" y="2"/>
                  </a:cubicBezTo>
                  <a:lnTo>
                    <a:pt x="935" y="2"/>
                  </a:lnTo>
                  <a:cubicBezTo>
                    <a:pt x="917" y="1"/>
                    <a:pt x="898" y="1"/>
                    <a:pt x="880" y="1"/>
                  </a:cubicBezTo>
                  <a:close/>
                </a:path>
              </a:pathLst>
            </a:custGeom>
            <a:solidFill>
              <a:srgbClr val="F28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56"/>
            <p:cNvSpPr/>
            <p:nvPr/>
          </p:nvSpPr>
          <p:spPr>
            <a:xfrm>
              <a:off x="2753800" y="1240250"/>
              <a:ext cx="176000" cy="318825"/>
            </a:xfrm>
            <a:custGeom>
              <a:rect b="b" l="l" r="r" t="t"/>
              <a:pathLst>
                <a:path extrusionOk="0" h="12753" w="7040">
                  <a:moveTo>
                    <a:pt x="2961" y="1"/>
                  </a:moveTo>
                  <a:cubicBezTo>
                    <a:pt x="2666" y="1"/>
                    <a:pt x="2333" y="489"/>
                    <a:pt x="2436" y="978"/>
                  </a:cubicBezTo>
                  <a:cubicBezTo>
                    <a:pt x="2669" y="1745"/>
                    <a:pt x="3003" y="2445"/>
                    <a:pt x="3436" y="3113"/>
                  </a:cubicBezTo>
                  <a:cubicBezTo>
                    <a:pt x="3770" y="3646"/>
                    <a:pt x="4004" y="5548"/>
                    <a:pt x="3837" y="6682"/>
                  </a:cubicBezTo>
                  <a:cubicBezTo>
                    <a:pt x="3756" y="7168"/>
                    <a:pt x="3499" y="7589"/>
                    <a:pt x="3174" y="7589"/>
                  </a:cubicBezTo>
                  <a:cubicBezTo>
                    <a:pt x="3098" y="7589"/>
                    <a:pt x="3018" y="7566"/>
                    <a:pt x="2936" y="7516"/>
                  </a:cubicBezTo>
                  <a:cubicBezTo>
                    <a:pt x="2502" y="7282"/>
                    <a:pt x="1935" y="6115"/>
                    <a:pt x="1402" y="5848"/>
                  </a:cubicBezTo>
                  <a:cubicBezTo>
                    <a:pt x="1194" y="5750"/>
                    <a:pt x="981" y="5706"/>
                    <a:pt x="789" y="5706"/>
                  </a:cubicBezTo>
                  <a:cubicBezTo>
                    <a:pt x="457" y="5706"/>
                    <a:pt x="185" y="5837"/>
                    <a:pt x="101" y="6048"/>
                  </a:cubicBezTo>
                  <a:cubicBezTo>
                    <a:pt x="1" y="6348"/>
                    <a:pt x="568" y="6882"/>
                    <a:pt x="801" y="7516"/>
                  </a:cubicBezTo>
                  <a:cubicBezTo>
                    <a:pt x="1035" y="8150"/>
                    <a:pt x="1202" y="9917"/>
                    <a:pt x="1635" y="10718"/>
                  </a:cubicBezTo>
                  <a:cubicBezTo>
                    <a:pt x="2169" y="11452"/>
                    <a:pt x="2769" y="12152"/>
                    <a:pt x="3436" y="12753"/>
                  </a:cubicBezTo>
                  <a:cubicBezTo>
                    <a:pt x="4471" y="12186"/>
                    <a:pt x="5338" y="11352"/>
                    <a:pt x="6005" y="10384"/>
                  </a:cubicBezTo>
                  <a:cubicBezTo>
                    <a:pt x="7039" y="8717"/>
                    <a:pt x="6739" y="3846"/>
                    <a:pt x="4237" y="1478"/>
                  </a:cubicBezTo>
                  <a:cubicBezTo>
                    <a:pt x="3870" y="978"/>
                    <a:pt x="3336" y="344"/>
                    <a:pt x="3203" y="144"/>
                  </a:cubicBezTo>
                  <a:cubicBezTo>
                    <a:pt x="3134" y="44"/>
                    <a:pt x="3049" y="1"/>
                    <a:pt x="2961" y="1"/>
                  </a:cubicBezTo>
                  <a:close/>
                </a:path>
              </a:pathLst>
            </a:custGeom>
            <a:solidFill>
              <a:srgbClr val="FFA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56"/>
            <p:cNvSpPr/>
            <p:nvPr/>
          </p:nvSpPr>
          <p:spPr>
            <a:xfrm>
              <a:off x="2839700" y="1252175"/>
              <a:ext cx="76750" cy="200175"/>
            </a:xfrm>
            <a:custGeom>
              <a:rect b="b" l="l" r="r" t="t"/>
              <a:pathLst>
                <a:path extrusionOk="0" h="8007" w="3070">
                  <a:moveTo>
                    <a:pt x="0" y="0"/>
                  </a:moveTo>
                  <a:cubicBezTo>
                    <a:pt x="67" y="501"/>
                    <a:pt x="234" y="1001"/>
                    <a:pt x="501" y="1435"/>
                  </a:cubicBezTo>
                  <a:cubicBezTo>
                    <a:pt x="834" y="2035"/>
                    <a:pt x="1101" y="2636"/>
                    <a:pt x="1301" y="3269"/>
                  </a:cubicBezTo>
                  <a:cubicBezTo>
                    <a:pt x="1435" y="3703"/>
                    <a:pt x="1568" y="4537"/>
                    <a:pt x="1735" y="5271"/>
                  </a:cubicBezTo>
                  <a:cubicBezTo>
                    <a:pt x="1902" y="6171"/>
                    <a:pt x="2002" y="7072"/>
                    <a:pt x="2035" y="8006"/>
                  </a:cubicBezTo>
                  <a:cubicBezTo>
                    <a:pt x="2035" y="8006"/>
                    <a:pt x="2536" y="8006"/>
                    <a:pt x="2836" y="7072"/>
                  </a:cubicBezTo>
                  <a:cubicBezTo>
                    <a:pt x="2903" y="6839"/>
                    <a:pt x="3003" y="6538"/>
                    <a:pt x="3069" y="6205"/>
                  </a:cubicBezTo>
                  <a:cubicBezTo>
                    <a:pt x="2869" y="4337"/>
                    <a:pt x="2169" y="2302"/>
                    <a:pt x="801" y="1001"/>
                  </a:cubicBezTo>
                  <a:cubicBezTo>
                    <a:pt x="568" y="668"/>
                    <a:pt x="234" y="267"/>
                    <a:pt x="0" y="0"/>
                  </a:cubicBezTo>
                  <a:close/>
                </a:path>
              </a:pathLst>
            </a:custGeom>
            <a:solidFill>
              <a:srgbClr val="F28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56"/>
            <p:cNvSpPr/>
            <p:nvPr/>
          </p:nvSpPr>
          <p:spPr>
            <a:xfrm>
              <a:off x="2842200" y="1217075"/>
              <a:ext cx="107600" cy="254450"/>
            </a:xfrm>
            <a:custGeom>
              <a:rect b="b" l="l" r="r" t="t"/>
              <a:pathLst>
                <a:path extrusionOk="0" h="10178" w="4304">
                  <a:moveTo>
                    <a:pt x="664" y="0"/>
                  </a:moveTo>
                  <a:cubicBezTo>
                    <a:pt x="654" y="0"/>
                    <a:pt x="644" y="1"/>
                    <a:pt x="634" y="3"/>
                  </a:cubicBezTo>
                  <a:cubicBezTo>
                    <a:pt x="1" y="103"/>
                    <a:pt x="134" y="1838"/>
                    <a:pt x="601" y="2639"/>
                  </a:cubicBezTo>
                  <a:cubicBezTo>
                    <a:pt x="1001" y="3306"/>
                    <a:pt x="1301" y="4040"/>
                    <a:pt x="1468" y="4807"/>
                  </a:cubicBezTo>
                  <a:cubicBezTo>
                    <a:pt x="1568" y="5407"/>
                    <a:pt x="1635" y="6041"/>
                    <a:pt x="1635" y="6675"/>
                  </a:cubicBezTo>
                  <a:cubicBezTo>
                    <a:pt x="1635" y="6675"/>
                    <a:pt x="1035" y="9343"/>
                    <a:pt x="868" y="10177"/>
                  </a:cubicBezTo>
                  <a:cubicBezTo>
                    <a:pt x="868" y="10177"/>
                    <a:pt x="2736" y="9177"/>
                    <a:pt x="3003" y="8209"/>
                  </a:cubicBezTo>
                  <a:cubicBezTo>
                    <a:pt x="3270" y="7275"/>
                    <a:pt x="4304" y="5107"/>
                    <a:pt x="1902" y="1304"/>
                  </a:cubicBezTo>
                  <a:cubicBezTo>
                    <a:pt x="1085" y="268"/>
                    <a:pt x="831" y="0"/>
                    <a:pt x="664" y="0"/>
                  </a:cubicBezTo>
                  <a:close/>
                </a:path>
              </a:pathLst>
            </a:custGeom>
            <a:solidFill>
              <a:srgbClr val="FFA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56"/>
            <p:cNvSpPr/>
            <p:nvPr/>
          </p:nvSpPr>
          <p:spPr>
            <a:xfrm>
              <a:off x="2874725" y="1237150"/>
              <a:ext cx="66750" cy="174325"/>
            </a:xfrm>
            <a:custGeom>
              <a:rect b="b" l="l" r="r" t="t"/>
              <a:pathLst>
                <a:path extrusionOk="0" h="6973" w="2670">
                  <a:moveTo>
                    <a:pt x="234" y="1"/>
                  </a:moveTo>
                  <a:cubicBezTo>
                    <a:pt x="34" y="301"/>
                    <a:pt x="0" y="635"/>
                    <a:pt x="67" y="935"/>
                  </a:cubicBezTo>
                  <a:cubicBezTo>
                    <a:pt x="167" y="1702"/>
                    <a:pt x="801" y="2870"/>
                    <a:pt x="934" y="3437"/>
                  </a:cubicBezTo>
                  <a:cubicBezTo>
                    <a:pt x="1101" y="4071"/>
                    <a:pt x="1201" y="4738"/>
                    <a:pt x="1268" y="5371"/>
                  </a:cubicBezTo>
                  <a:lnTo>
                    <a:pt x="1835" y="6973"/>
                  </a:lnTo>
                  <a:cubicBezTo>
                    <a:pt x="2169" y="5838"/>
                    <a:pt x="2669" y="3804"/>
                    <a:pt x="601" y="468"/>
                  </a:cubicBezTo>
                  <a:lnTo>
                    <a:pt x="234" y="1"/>
                  </a:lnTo>
                  <a:close/>
                </a:path>
              </a:pathLst>
            </a:custGeom>
            <a:solidFill>
              <a:srgbClr val="F28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56"/>
            <p:cNvSpPr/>
            <p:nvPr/>
          </p:nvSpPr>
          <p:spPr>
            <a:xfrm>
              <a:off x="2880900" y="1224875"/>
              <a:ext cx="73075" cy="187350"/>
            </a:xfrm>
            <a:custGeom>
              <a:rect b="b" l="l" r="r" t="t"/>
              <a:pathLst>
                <a:path extrusionOk="0" h="7494" w="2923">
                  <a:moveTo>
                    <a:pt x="748" y="0"/>
                  </a:moveTo>
                  <a:cubicBezTo>
                    <a:pt x="501" y="0"/>
                    <a:pt x="0" y="636"/>
                    <a:pt x="120" y="1326"/>
                  </a:cubicBezTo>
                  <a:cubicBezTo>
                    <a:pt x="321" y="2227"/>
                    <a:pt x="587" y="3127"/>
                    <a:pt x="954" y="3994"/>
                  </a:cubicBezTo>
                  <a:cubicBezTo>
                    <a:pt x="1121" y="4795"/>
                    <a:pt x="1088" y="6796"/>
                    <a:pt x="788" y="7464"/>
                  </a:cubicBezTo>
                  <a:cubicBezTo>
                    <a:pt x="788" y="7464"/>
                    <a:pt x="942" y="7494"/>
                    <a:pt x="1162" y="7494"/>
                  </a:cubicBezTo>
                  <a:cubicBezTo>
                    <a:pt x="1555" y="7494"/>
                    <a:pt x="2156" y="7398"/>
                    <a:pt x="2455" y="6863"/>
                  </a:cubicBezTo>
                  <a:cubicBezTo>
                    <a:pt x="2922" y="6063"/>
                    <a:pt x="2856" y="3828"/>
                    <a:pt x="1655" y="1559"/>
                  </a:cubicBezTo>
                  <a:cubicBezTo>
                    <a:pt x="1121" y="692"/>
                    <a:pt x="1021" y="192"/>
                    <a:pt x="821" y="25"/>
                  </a:cubicBezTo>
                  <a:cubicBezTo>
                    <a:pt x="801" y="8"/>
                    <a:pt x="776" y="0"/>
                    <a:pt x="748" y="0"/>
                  </a:cubicBezTo>
                  <a:close/>
                </a:path>
              </a:pathLst>
            </a:custGeom>
            <a:solidFill>
              <a:srgbClr val="FFA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56"/>
            <p:cNvSpPr/>
            <p:nvPr/>
          </p:nvSpPr>
          <p:spPr>
            <a:xfrm>
              <a:off x="2906425" y="1253000"/>
              <a:ext cx="41700" cy="112600"/>
            </a:xfrm>
            <a:custGeom>
              <a:rect b="b" l="l" r="r" t="t"/>
              <a:pathLst>
                <a:path extrusionOk="0" h="4504" w="1668">
                  <a:moveTo>
                    <a:pt x="400" y="1"/>
                  </a:moveTo>
                  <a:cubicBezTo>
                    <a:pt x="67" y="368"/>
                    <a:pt x="0" y="668"/>
                    <a:pt x="234" y="1569"/>
                  </a:cubicBezTo>
                  <a:cubicBezTo>
                    <a:pt x="500" y="2636"/>
                    <a:pt x="967" y="3637"/>
                    <a:pt x="901" y="4504"/>
                  </a:cubicBezTo>
                  <a:cubicBezTo>
                    <a:pt x="1134" y="4304"/>
                    <a:pt x="1401" y="4170"/>
                    <a:pt x="1668" y="4070"/>
                  </a:cubicBezTo>
                  <a:cubicBezTo>
                    <a:pt x="1601" y="2803"/>
                    <a:pt x="1234" y="1535"/>
                    <a:pt x="634" y="434"/>
                  </a:cubicBezTo>
                  <a:lnTo>
                    <a:pt x="400" y="1"/>
                  </a:lnTo>
                  <a:close/>
                </a:path>
              </a:pathLst>
            </a:custGeom>
            <a:solidFill>
              <a:srgbClr val="F28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56"/>
            <p:cNvSpPr/>
            <p:nvPr/>
          </p:nvSpPr>
          <p:spPr>
            <a:xfrm>
              <a:off x="2812175" y="1254600"/>
              <a:ext cx="199350" cy="407050"/>
            </a:xfrm>
            <a:custGeom>
              <a:rect b="b" l="l" r="r" t="t"/>
              <a:pathLst>
                <a:path extrusionOk="0" h="16282" w="7974">
                  <a:moveTo>
                    <a:pt x="4598" y="1"/>
                  </a:moveTo>
                  <a:cubicBezTo>
                    <a:pt x="4589" y="1"/>
                    <a:pt x="4580" y="2"/>
                    <a:pt x="4571" y="3"/>
                  </a:cubicBezTo>
                  <a:cubicBezTo>
                    <a:pt x="4237" y="104"/>
                    <a:pt x="3937" y="404"/>
                    <a:pt x="4370" y="2105"/>
                  </a:cubicBezTo>
                  <a:cubicBezTo>
                    <a:pt x="4571" y="2872"/>
                    <a:pt x="4837" y="3706"/>
                    <a:pt x="4737" y="4273"/>
                  </a:cubicBezTo>
                  <a:cubicBezTo>
                    <a:pt x="4637" y="4707"/>
                    <a:pt x="4471" y="5107"/>
                    <a:pt x="4204" y="5441"/>
                  </a:cubicBezTo>
                  <a:cubicBezTo>
                    <a:pt x="3870" y="6008"/>
                    <a:pt x="2236" y="7742"/>
                    <a:pt x="1535" y="8843"/>
                  </a:cubicBezTo>
                  <a:cubicBezTo>
                    <a:pt x="1035" y="9644"/>
                    <a:pt x="1" y="10845"/>
                    <a:pt x="1101" y="12145"/>
                  </a:cubicBezTo>
                  <a:cubicBezTo>
                    <a:pt x="1902" y="13480"/>
                    <a:pt x="2636" y="14847"/>
                    <a:pt x="3236" y="16282"/>
                  </a:cubicBezTo>
                  <a:lnTo>
                    <a:pt x="7973" y="13013"/>
                  </a:lnTo>
                  <a:cubicBezTo>
                    <a:pt x="7973" y="13013"/>
                    <a:pt x="5638" y="10044"/>
                    <a:pt x="5938" y="8876"/>
                  </a:cubicBezTo>
                  <a:cubicBezTo>
                    <a:pt x="6305" y="7542"/>
                    <a:pt x="6539" y="6175"/>
                    <a:pt x="6639" y="4774"/>
                  </a:cubicBezTo>
                  <a:cubicBezTo>
                    <a:pt x="6639" y="4106"/>
                    <a:pt x="5838" y="2238"/>
                    <a:pt x="5571" y="1671"/>
                  </a:cubicBezTo>
                  <a:cubicBezTo>
                    <a:pt x="5312" y="1120"/>
                    <a:pt x="4926" y="1"/>
                    <a:pt x="4598" y="1"/>
                  </a:cubicBezTo>
                  <a:close/>
                </a:path>
              </a:pathLst>
            </a:custGeom>
            <a:solidFill>
              <a:srgbClr val="FFA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56"/>
            <p:cNvSpPr/>
            <p:nvPr/>
          </p:nvSpPr>
          <p:spPr>
            <a:xfrm>
              <a:off x="2836375" y="1392275"/>
              <a:ext cx="76725" cy="113425"/>
            </a:xfrm>
            <a:custGeom>
              <a:rect b="b" l="l" r="r" t="t"/>
              <a:pathLst>
                <a:path extrusionOk="0" h="4537" w="3069">
                  <a:moveTo>
                    <a:pt x="3069" y="0"/>
                  </a:moveTo>
                  <a:lnTo>
                    <a:pt x="3069" y="0"/>
                  </a:lnTo>
                  <a:cubicBezTo>
                    <a:pt x="2569" y="734"/>
                    <a:pt x="1968" y="1401"/>
                    <a:pt x="1268" y="2002"/>
                  </a:cubicBezTo>
                  <a:cubicBezTo>
                    <a:pt x="567" y="2669"/>
                    <a:pt x="0" y="3836"/>
                    <a:pt x="0" y="4537"/>
                  </a:cubicBezTo>
                  <a:cubicBezTo>
                    <a:pt x="267" y="3636"/>
                    <a:pt x="801" y="2802"/>
                    <a:pt x="1534" y="2202"/>
                  </a:cubicBezTo>
                  <a:cubicBezTo>
                    <a:pt x="2235" y="1635"/>
                    <a:pt x="2802" y="868"/>
                    <a:pt x="3069" y="0"/>
                  </a:cubicBezTo>
                  <a:close/>
                </a:path>
              </a:pathLst>
            </a:custGeom>
            <a:solidFill>
              <a:srgbClr val="F28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56"/>
            <p:cNvSpPr/>
            <p:nvPr/>
          </p:nvSpPr>
          <p:spPr>
            <a:xfrm>
              <a:off x="2870550" y="1534050"/>
              <a:ext cx="323600" cy="467200"/>
            </a:xfrm>
            <a:custGeom>
              <a:rect b="b" l="l" r="r" t="t"/>
              <a:pathLst>
                <a:path extrusionOk="0" h="18688" w="12944">
                  <a:moveTo>
                    <a:pt x="4370" y="0"/>
                  </a:moveTo>
                  <a:lnTo>
                    <a:pt x="1" y="3169"/>
                  </a:lnTo>
                  <a:cubicBezTo>
                    <a:pt x="1135" y="5771"/>
                    <a:pt x="3603" y="12809"/>
                    <a:pt x="4504" y="14544"/>
                  </a:cubicBezTo>
                  <a:cubicBezTo>
                    <a:pt x="5726" y="16846"/>
                    <a:pt x="8497" y="18688"/>
                    <a:pt x="10178" y="18688"/>
                  </a:cubicBezTo>
                  <a:cubicBezTo>
                    <a:pt x="10470" y="18688"/>
                    <a:pt x="10729" y="18632"/>
                    <a:pt x="10942" y="18513"/>
                  </a:cubicBezTo>
                  <a:cubicBezTo>
                    <a:pt x="12343" y="17746"/>
                    <a:pt x="12943" y="14544"/>
                    <a:pt x="12043" y="11675"/>
                  </a:cubicBezTo>
                  <a:cubicBezTo>
                    <a:pt x="10975" y="8306"/>
                    <a:pt x="5571" y="2068"/>
                    <a:pt x="4370" y="0"/>
                  </a:cubicBezTo>
                  <a:close/>
                </a:path>
              </a:pathLst>
            </a:custGeom>
            <a:solidFill>
              <a:srgbClr val="FFA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56"/>
            <p:cNvSpPr/>
            <p:nvPr/>
          </p:nvSpPr>
          <p:spPr>
            <a:xfrm>
              <a:off x="1535350" y="1564050"/>
              <a:ext cx="866550" cy="1136525"/>
            </a:xfrm>
            <a:custGeom>
              <a:rect b="b" l="l" r="r" t="t"/>
              <a:pathLst>
                <a:path extrusionOk="0" h="45461" w="34662">
                  <a:moveTo>
                    <a:pt x="32694" y="1"/>
                  </a:moveTo>
                  <a:cubicBezTo>
                    <a:pt x="27524" y="1"/>
                    <a:pt x="26123" y="2303"/>
                    <a:pt x="24588" y="6105"/>
                  </a:cubicBezTo>
                  <a:cubicBezTo>
                    <a:pt x="23020" y="9908"/>
                    <a:pt x="19551" y="20015"/>
                    <a:pt x="19551" y="20015"/>
                  </a:cubicBezTo>
                  <a:cubicBezTo>
                    <a:pt x="18484" y="21850"/>
                    <a:pt x="17616" y="23751"/>
                    <a:pt x="16883" y="25719"/>
                  </a:cubicBezTo>
                  <a:cubicBezTo>
                    <a:pt x="16049" y="28088"/>
                    <a:pt x="13447" y="37494"/>
                    <a:pt x="12413" y="37961"/>
                  </a:cubicBezTo>
                  <a:cubicBezTo>
                    <a:pt x="11412" y="38462"/>
                    <a:pt x="6909" y="38395"/>
                    <a:pt x="5241" y="38829"/>
                  </a:cubicBezTo>
                  <a:cubicBezTo>
                    <a:pt x="3540" y="39262"/>
                    <a:pt x="1305" y="40797"/>
                    <a:pt x="137" y="41764"/>
                  </a:cubicBezTo>
                  <a:cubicBezTo>
                    <a:pt x="0" y="42230"/>
                    <a:pt x="515" y="42425"/>
                    <a:pt x="1017" y="42425"/>
                  </a:cubicBezTo>
                  <a:cubicBezTo>
                    <a:pt x="1127" y="42425"/>
                    <a:pt x="1236" y="42416"/>
                    <a:pt x="1338" y="42398"/>
                  </a:cubicBezTo>
                  <a:cubicBezTo>
                    <a:pt x="2372" y="42265"/>
                    <a:pt x="4007" y="41397"/>
                    <a:pt x="5141" y="41364"/>
                  </a:cubicBezTo>
                  <a:cubicBezTo>
                    <a:pt x="5441" y="41351"/>
                    <a:pt x="5740" y="41344"/>
                    <a:pt x="6038" y="41344"/>
                  </a:cubicBezTo>
                  <a:cubicBezTo>
                    <a:pt x="7229" y="41344"/>
                    <a:pt x="8403" y="41451"/>
                    <a:pt x="9577" y="41664"/>
                  </a:cubicBezTo>
                  <a:cubicBezTo>
                    <a:pt x="10044" y="41798"/>
                    <a:pt x="9911" y="42198"/>
                    <a:pt x="8343" y="43032"/>
                  </a:cubicBezTo>
                  <a:cubicBezTo>
                    <a:pt x="6775" y="43866"/>
                    <a:pt x="6509" y="44800"/>
                    <a:pt x="6642" y="45267"/>
                  </a:cubicBezTo>
                  <a:cubicBezTo>
                    <a:pt x="6681" y="45403"/>
                    <a:pt x="6760" y="45460"/>
                    <a:pt x="6880" y="45460"/>
                  </a:cubicBezTo>
                  <a:cubicBezTo>
                    <a:pt x="7170" y="45460"/>
                    <a:pt x="7698" y="45130"/>
                    <a:pt x="8477" y="44800"/>
                  </a:cubicBezTo>
                  <a:cubicBezTo>
                    <a:pt x="9577" y="44333"/>
                    <a:pt x="11479" y="43766"/>
                    <a:pt x="13180" y="43032"/>
                  </a:cubicBezTo>
                  <a:cubicBezTo>
                    <a:pt x="14881" y="42265"/>
                    <a:pt x="15882" y="42198"/>
                    <a:pt x="16816" y="41130"/>
                  </a:cubicBezTo>
                  <a:cubicBezTo>
                    <a:pt x="17783" y="40030"/>
                    <a:pt x="18050" y="38895"/>
                    <a:pt x="19218" y="36661"/>
                  </a:cubicBezTo>
                  <a:cubicBezTo>
                    <a:pt x="20352" y="34426"/>
                    <a:pt x="22787" y="30623"/>
                    <a:pt x="23754" y="28688"/>
                  </a:cubicBezTo>
                  <a:cubicBezTo>
                    <a:pt x="25122" y="26053"/>
                    <a:pt x="25722" y="23885"/>
                    <a:pt x="27123" y="20983"/>
                  </a:cubicBezTo>
                  <a:cubicBezTo>
                    <a:pt x="28824" y="17580"/>
                    <a:pt x="32427" y="10075"/>
                    <a:pt x="32427" y="10075"/>
                  </a:cubicBezTo>
                  <a:cubicBezTo>
                    <a:pt x="32427" y="10075"/>
                    <a:pt x="34662" y="3403"/>
                    <a:pt x="32694" y="1"/>
                  </a:cubicBezTo>
                  <a:close/>
                </a:path>
              </a:pathLst>
            </a:custGeom>
            <a:solidFill>
              <a:srgbClr val="FFA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56"/>
            <p:cNvSpPr/>
            <p:nvPr/>
          </p:nvSpPr>
          <p:spPr>
            <a:xfrm>
              <a:off x="2969800" y="1145225"/>
              <a:ext cx="82575" cy="76950"/>
            </a:xfrm>
            <a:custGeom>
              <a:rect b="b" l="l" r="r" t="t"/>
              <a:pathLst>
                <a:path extrusionOk="0" h="3078" w="3303">
                  <a:moveTo>
                    <a:pt x="3073" y="0"/>
                  </a:moveTo>
                  <a:cubicBezTo>
                    <a:pt x="3019" y="0"/>
                    <a:pt x="2969" y="25"/>
                    <a:pt x="2936" y="75"/>
                  </a:cubicBezTo>
                  <a:lnTo>
                    <a:pt x="100" y="2744"/>
                  </a:lnTo>
                  <a:cubicBezTo>
                    <a:pt x="0" y="2811"/>
                    <a:pt x="0" y="2944"/>
                    <a:pt x="100" y="3011"/>
                  </a:cubicBezTo>
                  <a:cubicBezTo>
                    <a:pt x="134" y="3044"/>
                    <a:pt x="167" y="3078"/>
                    <a:pt x="234" y="3078"/>
                  </a:cubicBezTo>
                  <a:cubicBezTo>
                    <a:pt x="267" y="3078"/>
                    <a:pt x="334" y="3044"/>
                    <a:pt x="367" y="3011"/>
                  </a:cubicBezTo>
                  <a:lnTo>
                    <a:pt x="3236" y="342"/>
                  </a:lnTo>
                  <a:cubicBezTo>
                    <a:pt x="3303" y="276"/>
                    <a:pt x="3303" y="142"/>
                    <a:pt x="3236" y="75"/>
                  </a:cubicBezTo>
                  <a:cubicBezTo>
                    <a:pt x="3186" y="25"/>
                    <a:pt x="3127" y="0"/>
                    <a:pt x="3073" y="0"/>
                  </a:cubicBezTo>
                  <a:close/>
                </a:path>
              </a:pathLst>
            </a:cu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56"/>
            <p:cNvSpPr/>
            <p:nvPr/>
          </p:nvSpPr>
          <p:spPr>
            <a:xfrm>
              <a:off x="2987300" y="1221850"/>
              <a:ext cx="104275" cy="37025"/>
            </a:xfrm>
            <a:custGeom>
              <a:rect b="b" l="l" r="r" t="t"/>
              <a:pathLst>
                <a:path extrusionOk="0" h="1481" w="4171">
                  <a:moveTo>
                    <a:pt x="3973" y="0"/>
                  </a:moveTo>
                  <a:cubicBezTo>
                    <a:pt x="3951" y="0"/>
                    <a:pt x="3927" y="5"/>
                    <a:pt x="3903" y="13"/>
                  </a:cubicBezTo>
                  <a:lnTo>
                    <a:pt x="167" y="1080"/>
                  </a:lnTo>
                  <a:cubicBezTo>
                    <a:pt x="67" y="1113"/>
                    <a:pt x="1" y="1213"/>
                    <a:pt x="34" y="1313"/>
                  </a:cubicBezTo>
                  <a:cubicBezTo>
                    <a:pt x="34" y="1414"/>
                    <a:pt x="134" y="1480"/>
                    <a:pt x="201" y="1480"/>
                  </a:cubicBezTo>
                  <a:lnTo>
                    <a:pt x="268" y="1447"/>
                  </a:lnTo>
                  <a:lnTo>
                    <a:pt x="4004" y="379"/>
                  </a:lnTo>
                  <a:cubicBezTo>
                    <a:pt x="4104" y="346"/>
                    <a:pt x="4170" y="246"/>
                    <a:pt x="4137" y="146"/>
                  </a:cubicBezTo>
                  <a:cubicBezTo>
                    <a:pt x="4111" y="44"/>
                    <a:pt x="4047" y="0"/>
                    <a:pt x="3973" y="0"/>
                  </a:cubicBezTo>
                  <a:close/>
                </a:path>
              </a:pathLst>
            </a:cu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56"/>
            <p:cNvSpPr/>
            <p:nvPr/>
          </p:nvSpPr>
          <p:spPr>
            <a:xfrm>
              <a:off x="2996475" y="1291375"/>
              <a:ext cx="107600" cy="22525"/>
            </a:xfrm>
            <a:custGeom>
              <a:rect b="b" l="l" r="r" t="t"/>
              <a:pathLst>
                <a:path extrusionOk="0" h="901" w="4304">
                  <a:moveTo>
                    <a:pt x="234" y="0"/>
                  </a:moveTo>
                  <a:cubicBezTo>
                    <a:pt x="134" y="0"/>
                    <a:pt x="34" y="67"/>
                    <a:pt x="1" y="167"/>
                  </a:cubicBezTo>
                  <a:cubicBezTo>
                    <a:pt x="1" y="300"/>
                    <a:pt x="67" y="400"/>
                    <a:pt x="167" y="400"/>
                  </a:cubicBezTo>
                  <a:lnTo>
                    <a:pt x="4070" y="901"/>
                  </a:lnTo>
                  <a:lnTo>
                    <a:pt x="4104" y="901"/>
                  </a:lnTo>
                  <a:cubicBezTo>
                    <a:pt x="4204" y="901"/>
                    <a:pt x="4270" y="801"/>
                    <a:pt x="4304" y="734"/>
                  </a:cubicBezTo>
                  <a:cubicBezTo>
                    <a:pt x="4304" y="601"/>
                    <a:pt x="4237" y="501"/>
                    <a:pt x="4104" y="501"/>
                  </a:cubicBezTo>
                  <a:lnTo>
                    <a:pt x="234" y="0"/>
                  </a:lnTo>
                  <a:close/>
                </a:path>
              </a:pathLst>
            </a:cu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7" name="Google Shape;477;p56"/>
          <p:cNvSpPr/>
          <p:nvPr/>
        </p:nvSpPr>
        <p:spPr>
          <a:xfrm>
            <a:off x="7085857" y="2527309"/>
            <a:ext cx="619659" cy="839583"/>
          </a:xfrm>
          <a:custGeom>
            <a:rect b="b" l="l" r="r" t="t"/>
            <a:pathLst>
              <a:path extrusionOk="0" h="64447" w="47602">
                <a:moveTo>
                  <a:pt x="10909" y="0"/>
                </a:moveTo>
                <a:cubicBezTo>
                  <a:pt x="4070" y="34"/>
                  <a:pt x="1" y="5838"/>
                  <a:pt x="1" y="15545"/>
                </a:cubicBezTo>
                <a:cubicBezTo>
                  <a:pt x="1" y="23484"/>
                  <a:pt x="2769" y="32424"/>
                  <a:pt x="7239" y="40496"/>
                </a:cubicBezTo>
                <a:cubicBezTo>
                  <a:pt x="12076" y="49202"/>
                  <a:pt x="18914" y="56908"/>
                  <a:pt x="26320" y="61178"/>
                </a:cubicBezTo>
                <a:cubicBezTo>
                  <a:pt x="30022" y="63312"/>
                  <a:pt x="33625" y="64447"/>
                  <a:pt x="36694" y="64447"/>
                </a:cubicBezTo>
                <a:cubicBezTo>
                  <a:pt x="39863" y="64447"/>
                  <a:pt x="42398" y="63279"/>
                  <a:pt x="44266" y="60944"/>
                </a:cubicBezTo>
                <a:cubicBezTo>
                  <a:pt x="46434" y="58242"/>
                  <a:pt x="47601" y="54072"/>
                  <a:pt x="47601" y="48902"/>
                </a:cubicBezTo>
                <a:cubicBezTo>
                  <a:pt x="47568" y="45099"/>
                  <a:pt x="47001" y="41297"/>
                  <a:pt x="45967" y="37627"/>
                </a:cubicBezTo>
                <a:cubicBezTo>
                  <a:pt x="45533" y="36160"/>
                  <a:pt x="45100" y="34725"/>
                  <a:pt x="44566" y="33258"/>
                </a:cubicBezTo>
                <a:cubicBezTo>
                  <a:pt x="43632" y="30656"/>
                  <a:pt x="42498" y="28154"/>
                  <a:pt x="41230" y="25719"/>
                </a:cubicBezTo>
                <a:cubicBezTo>
                  <a:pt x="40963" y="25218"/>
                  <a:pt x="40697" y="24718"/>
                  <a:pt x="40430" y="24218"/>
                </a:cubicBezTo>
                <a:cubicBezTo>
                  <a:pt x="39963" y="23384"/>
                  <a:pt x="39496" y="22550"/>
                  <a:pt x="39029" y="21749"/>
                </a:cubicBezTo>
                <a:cubicBezTo>
                  <a:pt x="37361" y="19014"/>
                  <a:pt x="35526" y="16412"/>
                  <a:pt x="33491" y="13944"/>
                </a:cubicBezTo>
                <a:cubicBezTo>
                  <a:pt x="33458" y="13944"/>
                  <a:pt x="33458" y="13910"/>
                  <a:pt x="33425" y="13877"/>
                </a:cubicBezTo>
                <a:cubicBezTo>
                  <a:pt x="32090" y="12309"/>
                  <a:pt x="30689" y="10775"/>
                  <a:pt x="29222" y="9374"/>
                </a:cubicBezTo>
                <a:cubicBezTo>
                  <a:pt x="28188" y="8373"/>
                  <a:pt x="27120" y="7439"/>
                  <a:pt x="26019" y="6538"/>
                </a:cubicBezTo>
                <a:cubicBezTo>
                  <a:pt x="25552" y="6172"/>
                  <a:pt x="25085" y="5838"/>
                  <a:pt x="24618" y="5504"/>
                </a:cubicBezTo>
                <a:cubicBezTo>
                  <a:pt x="24085" y="5071"/>
                  <a:pt x="23518" y="4704"/>
                  <a:pt x="22951" y="4304"/>
                </a:cubicBezTo>
                <a:cubicBezTo>
                  <a:pt x="22383" y="3937"/>
                  <a:pt x="21816" y="3603"/>
                  <a:pt x="21283" y="3269"/>
                </a:cubicBezTo>
                <a:cubicBezTo>
                  <a:pt x="17547" y="1135"/>
                  <a:pt x="13977" y="34"/>
                  <a:pt x="10909" y="0"/>
                </a:cubicBezTo>
                <a:close/>
              </a:path>
            </a:pathLst>
          </a:custGeom>
          <a:solidFill>
            <a:srgbClr val="FFC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56"/>
          <p:cNvSpPr/>
          <p:nvPr/>
        </p:nvSpPr>
        <p:spPr>
          <a:xfrm>
            <a:off x="7085857" y="2527309"/>
            <a:ext cx="619659" cy="839583"/>
          </a:xfrm>
          <a:custGeom>
            <a:rect b="b" l="l" r="r" t="t"/>
            <a:pathLst>
              <a:path extrusionOk="0" h="64447" w="47602">
                <a:moveTo>
                  <a:pt x="10909" y="0"/>
                </a:moveTo>
                <a:cubicBezTo>
                  <a:pt x="4070" y="34"/>
                  <a:pt x="1" y="5838"/>
                  <a:pt x="1" y="15545"/>
                </a:cubicBezTo>
                <a:cubicBezTo>
                  <a:pt x="1" y="23484"/>
                  <a:pt x="2769" y="32424"/>
                  <a:pt x="7239" y="40496"/>
                </a:cubicBezTo>
                <a:cubicBezTo>
                  <a:pt x="12076" y="49202"/>
                  <a:pt x="18914" y="56908"/>
                  <a:pt x="26320" y="61178"/>
                </a:cubicBezTo>
                <a:cubicBezTo>
                  <a:pt x="30022" y="63312"/>
                  <a:pt x="33625" y="64447"/>
                  <a:pt x="36694" y="64447"/>
                </a:cubicBezTo>
                <a:cubicBezTo>
                  <a:pt x="39863" y="64447"/>
                  <a:pt x="42398" y="63279"/>
                  <a:pt x="44266" y="60944"/>
                </a:cubicBezTo>
                <a:cubicBezTo>
                  <a:pt x="46434" y="58242"/>
                  <a:pt x="47601" y="54072"/>
                  <a:pt x="47601" y="48902"/>
                </a:cubicBezTo>
                <a:cubicBezTo>
                  <a:pt x="47568" y="45099"/>
                  <a:pt x="47001" y="41297"/>
                  <a:pt x="45967" y="37627"/>
                </a:cubicBezTo>
                <a:cubicBezTo>
                  <a:pt x="45533" y="36160"/>
                  <a:pt x="45100" y="34725"/>
                  <a:pt x="44566" y="33258"/>
                </a:cubicBezTo>
                <a:cubicBezTo>
                  <a:pt x="43632" y="30656"/>
                  <a:pt x="42498" y="28154"/>
                  <a:pt x="41230" y="25719"/>
                </a:cubicBezTo>
                <a:cubicBezTo>
                  <a:pt x="40963" y="25218"/>
                  <a:pt x="40697" y="24718"/>
                  <a:pt x="40430" y="24218"/>
                </a:cubicBezTo>
                <a:cubicBezTo>
                  <a:pt x="39963" y="23384"/>
                  <a:pt x="39496" y="22550"/>
                  <a:pt x="39029" y="21749"/>
                </a:cubicBezTo>
                <a:cubicBezTo>
                  <a:pt x="37361" y="19014"/>
                  <a:pt x="35526" y="16412"/>
                  <a:pt x="33491" y="13944"/>
                </a:cubicBezTo>
                <a:cubicBezTo>
                  <a:pt x="33458" y="13944"/>
                  <a:pt x="33458" y="13910"/>
                  <a:pt x="33425" y="13877"/>
                </a:cubicBezTo>
                <a:cubicBezTo>
                  <a:pt x="32090" y="12309"/>
                  <a:pt x="30689" y="10775"/>
                  <a:pt x="29222" y="9374"/>
                </a:cubicBezTo>
                <a:cubicBezTo>
                  <a:pt x="28188" y="8373"/>
                  <a:pt x="27120" y="7439"/>
                  <a:pt x="26019" y="6538"/>
                </a:cubicBezTo>
                <a:cubicBezTo>
                  <a:pt x="25552" y="6172"/>
                  <a:pt x="25085" y="5838"/>
                  <a:pt x="24618" y="5504"/>
                </a:cubicBezTo>
                <a:cubicBezTo>
                  <a:pt x="24085" y="5071"/>
                  <a:pt x="23518" y="4704"/>
                  <a:pt x="22951" y="4304"/>
                </a:cubicBezTo>
                <a:cubicBezTo>
                  <a:pt x="22383" y="3937"/>
                  <a:pt x="21816" y="3603"/>
                  <a:pt x="21283" y="3269"/>
                </a:cubicBezTo>
                <a:cubicBezTo>
                  <a:pt x="17547" y="1135"/>
                  <a:pt x="13977" y="34"/>
                  <a:pt x="10909" y="0"/>
                </a:cubicBezTo>
                <a:close/>
              </a:path>
            </a:pathLst>
          </a:custGeom>
          <a:solidFill>
            <a:srgbClr val="0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56"/>
          <p:cNvSpPr/>
          <p:nvPr/>
        </p:nvSpPr>
        <p:spPr>
          <a:xfrm>
            <a:off x="7356437" y="2695028"/>
            <a:ext cx="321780" cy="345919"/>
          </a:xfrm>
          <a:custGeom>
            <a:rect b="b" l="l" r="r" t="t"/>
            <a:pathLst>
              <a:path extrusionOk="0" h="26553" w="24719">
                <a:moveTo>
                  <a:pt x="12176" y="1"/>
                </a:moveTo>
                <a:cubicBezTo>
                  <a:pt x="9074" y="5505"/>
                  <a:pt x="1" y="9574"/>
                  <a:pt x="1" y="9574"/>
                </a:cubicBezTo>
                <a:lnTo>
                  <a:pt x="9574" y="26553"/>
                </a:lnTo>
                <a:cubicBezTo>
                  <a:pt x="13513" y="24470"/>
                  <a:pt x="18278" y="21878"/>
                  <a:pt x="24271" y="21878"/>
                </a:cubicBezTo>
                <a:cubicBezTo>
                  <a:pt x="24419" y="21878"/>
                  <a:pt x="24568" y="21880"/>
                  <a:pt x="24718" y="21883"/>
                </a:cubicBezTo>
                <a:cubicBezTo>
                  <a:pt x="24552" y="21416"/>
                  <a:pt x="24385" y="20916"/>
                  <a:pt x="24218" y="20449"/>
                </a:cubicBezTo>
                <a:cubicBezTo>
                  <a:pt x="23251" y="17847"/>
                  <a:pt x="22150" y="15345"/>
                  <a:pt x="20882" y="12910"/>
                </a:cubicBezTo>
                <a:cubicBezTo>
                  <a:pt x="20615" y="12409"/>
                  <a:pt x="20349" y="11909"/>
                  <a:pt x="20082" y="11409"/>
                </a:cubicBezTo>
                <a:cubicBezTo>
                  <a:pt x="19615" y="10575"/>
                  <a:pt x="19148" y="9741"/>
                  <a:pt x="18647" y="8940"/>
                </a:cubicBezTo>
                <a:cubicBezTo>
                  <a:pt x="17013" y="6205"/>
                  <a:pt x="15178" y="3603"/>
                  <a:pt x="13143" y="1135"/>
                </a:cubicBezTo>
                <a:cubicBezTo>
                  <a:pt x="13143" y="1135"/>
                  <a:pt x="13110" y="1101"/>
                  <a:pt x="13077" y="1068"/>
                </a:cubicBezTo>
                <a:cubicBezTo>
                  <a:pt x="12776" y="701"/>
                  <a:pt x="12476" y="368"/>
                  <a:pt x="12176" y="1"/>
                </a:cubicBez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56"/>
          <p:cNvSpPr txBox="1"/>
          <p:nvPr/>
        </p:nvSpPr>
        <p:spPr>
          <a:xfrm>
            <a:off x="929975" y="1807350"/>
            <a:ext cx="4510500" cy="152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GB" sz="2000">
                <a:solidFill>
                  <a:schemeClr val="dk1"/>
                </a:solidFill>
                <a:latin typeface="Libre Franklin"/>
                <a:ea typeface="Libre Franklin"/>
                <a:cs typeface="Libre Franklin"/>
                <a:sym typeface="Libre Franklin"/>
              </a:rPr>
              <a:t>This ‘Challenge Point’ will be revealed </a:t>
            </a:r>
            <a:r>
              <a:rPr b="1" lang="en-GB" sz="2000">
                <a:solidFill>
                  <a:srgbClr val="FF0000"/>
                </a:solidFill>
                <a:latin typeface="Libre Franklin"/>
                <a:ea typeface="Libre Franklin"/>
                <a:cs typeface="Libre Franklin"/>
                <a:sym typeface="Libre Franklin"/>
              </a:rPr>
              <a:t>TBD </a:t>
            </a:r>
            <a:r>
              <a:rPr lang="en-GB" sz="2000">
                <a:solidFill>
                  <a:schemeClr val="dk1"/>
                </a:solidFill>
                <a:latin typeface="Libre Franklin"/>
                <a:ea typeface="Libre Franklin"/>
                <a:cs typeface="Libre Franklin"/>
                <a:sym typeface="Libre Franklin"/>
              </a:rPr>
              <a:t>and is due as part of the final submission. </a:t>
            </a:r>
            <a:endParaRPr sz="2000">
              <a:solidFill>
                <a:schemeClr val="dk1"/>
              </a:solidFill>
              <a:latin typeface="Libre Franklin"/>
              <a:ea typeface="Libre Franklin"/>
              <a:cs typeface="Libre Franklin"/>
              <a:sym typeface="Libre Franklin"/>
            </a:endParaRPr>
          </a:p>
          <a:p>
            <a:pPr indent="0" lvl="0" marL="0" rtl="0" algn="l">
              <a:spcBef>
                <a:spcPts val="1600"/>
              </a:spcBef>
              <a:spcAft>
                <a:spcPts val="0"/>
              </a:spcAft>
              <a:buNone/>
            </a:pPr>
            <a:r>
              <a:t/>
            </a:r>
            <a:endParaRPr>
              <a:latin typeface="Libre Franklin"/>
              <a:ea typeface="Libre Franklin"/>
              <a:cs typeface="Libre Franklin"/>
              <a:sym typeface="Libre Frankli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57"/>
          <p:cNvSpPr txBox="1"/>
          <p:nvPr>
            <p:ph idx="2" type="subTitle"/>
          </p:nvPr>
        </p:nvSpPr>
        <p:spPr>
          <a:xfrm>
            <a:off x="1055700" y="1078775"/>
            <a:ext cx="7032600" cy="3195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b="1" lang="en-GB">
                <a:solidFill>
                  <a:srgbClr val="FF0000"/>
                </a:solidFill>
              </a:rPr>
              <a:t>February 25, 2023 </a:t>
            </a:r>
            <a:r>
              <a:rPr lang="en-GB"/>
              <a:t>→ video + powerpoint</a:t>
            </a:r>
            <a:endParaRPr/>
          </a:p>
          <a:p>
            <a:pPr indent="-330200" lvl="1" marL="914400" rtl="0" algn="l">
              <a:spcBef>
                <a:spcPts val="0"/>
              </a:spcBef>
              <a:spcAft>
                <a:spcPts val="0"/>
              </a:spcAft>
              <a:buSzPts val="1600"/>
              <a:buChar char="○"/>
            </a:pPr>
            <a:r>
              <a:rPr lang="en-GB"/>
              <a:t>Video submission length is limited to 45 mins max</a:t>
            </a:r>
            <a:endParaRPr/>
          </a:p>
          <a:p>
            <a:pPr indent="-330200" lvl="0" marL="457200" rtl="0" algn="l">
              <a:spcBef>
                <a:spcPts val="0"/>
              </a:spcBef>
              <a:spcAft>
                <a:spcPts val="0"/>
              </a:spcAft>
              <a:buSzPts val="1600"/>
              <a:buChar char="●"/>
            </a:pPr>
            <a:r>
              <a:rPr lang="en-GB"/>
              <a:t>This submission should provide details on your entire drug development plan, including the four areas discussed, and highlight the value of industry pharmacists in their many diverse roles.</a:t>
            </a:r>
            <a:endParaRPr/>
          </a:p>
          <a:p>
            <a:pPr indent="-330200" lvl="0" marL="457200" rtl="0" algn="l">
              <a:spcBef>
                <a:spcPts val="0"/>
              </a:spcBef>
              <a:spcAft>
                <a:spcPts val="0"/>
              </a:spcAft>
              <a:buSzPts val="1600"/>
              <a:buChar char="●"/>
            </a:pPr>
            <a:r>
              <a:rPr lang="en-GB"/>
              <a:t>Final submission → 80%</a:t>
            </a:r>
            <a:endParaRPr/>
          </a:p>
          <a:p>
            <a:pPr indent="-330200" lvl="0" marL="457200" rtl="0" algn="l">
              <a:spcBef>
                <a:spcPts val="0"/>
              </a:spcBef>
              <a:spcAft>
                <a:spcPts val="0"/>
              </a:spcAft>
              <a:buSzPts val="1600"/>
              <a:buChar char="●"/>
            </a:pPr>
            <a:r>
              <a:rPr lang="en-GB"/>
              <a:t>Midpoint evaluation →  15%</a:t>
            </a:r>
            <a:endParaRPr/>
          </a:p>
          <a:p>
            <a:pPr indent="-330200" lvl="0" marL="457200" rtl="0" algn="l">
              <a:spcBef>
                <a:spcPts val="0"/>
              </a:spcBef>
              <a:spcAft>
                <a:spcPts val="0"/>
              </a:spcAft>
              <a:buSzPts val="1600"/>
              <a:buChar char="●"/>
            </a:pPr>
            <a:r>
              <a:rPr lang="en-GB"/>
              <a:t>Professionalism → 5%</a:t>
            </a:r>
            <a:endParaRPr/>
          </a:p>
          <a:p>
            <a:pPr indent="-330200" lvl="1" marL="914400" rtl="0" algn="l">
              <a:spcBef>
                <a:spcPts val="0"/>
              </a:spcBef>
              <a:spcAft>
                <a:spcPts val="0"/>
              </a:spcAft>
              <a:buSzPts val="1600"/>
              <a:buChar char="○"/>
            </a:pPr>
            <a:r>
              <a:rPr lang="en-GB"/>
              <a:t>(Completing the chapter competition evaluation survey at the time of the final submission is included the professionalism score.) </a:t>
            </a:r>
            <a:endParaRPr/>
          </a:p>
          <a:p>
            <a:pPr indent="-330200" lvl="0" marL="457200" rtl="0" algn="l">
              <a:spcBef>
                <a:spcPts val="0"/>
              </a:spcBef>
              <a:spcAft>
                <a:spcPts val="0"/>
              </a:spcAft>
              <a:buSzPts val="1600"/>
              <a:buChar char="●"/>
            </a:pPr>
            <a:r>
              <a:rPr lang="en-GB"/>
              <a:t>Extra points will be provided for teams who submit earlier than the deadline (1 point if one week early, 2 points if two weeks early). </a:t>
            </a:r>
            <a:endParaRPr/>
          </a:p>
          <a:p>
            <a:pPr indent="0" lvl="0" marL="0" rtl="0" algn="ctr">
              <a:spcBef>
                <a:spcPts val="1600"/>
              </a:spcBef>
              <a:spcAft>
                <a:spcPts val="1600"/>
              </a:spcAft>
              <a:buNone/>
            </a:pPr>
            <a:r>
              <a:rPr b="1" lang="en-GB"/>
              <a:t>Winner announced in March 2023</a:t>
            </a:r>
            <a:endParaRPr b="1"/>
          </a:p>
        </p:txBody>
      </p:sp>
      <p:sp>
        <p:nvSpPr>
          <p:cNvPr id="486" name="Google Shape;486;p57"/>
          <p:cNvSpPr txBox="1"/>
          <p:nvPr>
            <p:ph type="title"/>
          </p:nvPr>
        </p:nvSpPr>
        <p:spPr>
          <a:xfrm>
            <a:off x="522000" y="263900"/>
            <a:ext cx="8100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900"/>
              <a:t>Final Submission</a:t>
            </a:r>
            <a:endParaRPr sz="39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58"/>
          <p:cNvSpPr txBox="1"/>
          <p:nvPr>
            <p:ph idx="1" type="subTitle"/>
          </p:nvPr>
        </p:nvSpPr>
        <p:spPr>
          <a:xfrm>
            <a:off x="3034950" y="1607400"/>
            <a:ext cx="3074100" cy="192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First Place: </a:t>
            </a:r>
            <a:r>
              <a:rPr lang="en-GB">
                <a:solidFill>
                  <a:srgbClr val="38761D"/>
                </a:solidFill>
              </a:rPr>
              <a:t>$1000</a:t>
            </a:r>
            <a:endParaRPr>
              <a:solidFill>
                <a:srgbClr val="38761D"/>
              </a:solidFill>
            </a:endParaRPr>
          </a:p>
          <a:p>
            <a:pPr indent="0" lvl="0" marL="0" rtl="0" algn="ctr">
              <a:spcBef>
                <a:spcPts val="1600"/>
              </a:spcBef>
              <a:spcAft>
                <a:spcPts val="0"/>
              </a:spcAft>
              <a:buNone/>
            </a:pPr>
            <a:r>
              <a:rPr lang="en-GB"/>
              <a:t>Second Place: </a:t>
            </a:r>
            <a:r>
              <a:rPr lang="en-GB">
                <a:solidFill>
                  <a:srgbClr val="E69138"/>
                </a:solidFill>
              </a:rPr>
              <a:t>$500</a:t>
            </a:r>
            <a:endParaRPr>
              <a:solidFill>
                <a:srgbClr val="E69138"/>
              </a:solidFill>
            </a:endParaRPr>
          </a:p>
          <a:p>
            <a:pPr indent="0" lvl="0" marL="0" rtl="0" algn="ctr">
              <a:spcBef>
                <a:spcPts val="1600"/>
              </a:spcBef>
              <a:spcAft>
                <a:spcPts val="1600"/>
              </a:spcAft>
              <a:buNone/>
            </a:pPr>
            <a:r>
              <a:rPr lang="en-GB"/>
              <a:t>Third Place: </a:t>
            </a:r>
            <a:r>
              <a:rPr lang="en-GB">
                <a:solidFill>
                  <a:srgbClr val="FF0000"/>
                </a:solidFill>
              </a:rPr>
              <a:t>$250</a:t>
            </a:r>
            <a:endParaRPr>
              <a:solidFill>
                <a:srgbClr val="FF0000"/>
              </a:solidFill>
            </a:endParaRPr>
          </a:p>
        </p:txBody>
      </p:sp>
      <p:sp>
        <p:nvSpPr>
          <p:cNvPr id="492" name="Google Shape;492;p58"/>
          <p:cNvSpPr txBox="1"/>
          <p:nvPr>
            <p:ph type="title"/>
          </p:nvPr>
        </p:nvSpPr>
        <p:spPr>
          <a:xfrm>
            <a:off x="522000" y="511200"/>
            <a:ext cx="8100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Awards</a:t>
            </a:r>
            <a:endParaRPr/>
          </a:p>
        </p:txBody>
      </p:sp>
      <p:pic>
        <p:nvPicPr>
          <p:cNvPr id="493" name="Google Shape;493;p58"/>
          <p:cNvPicPr preferRelativeResize="0"/>
          <p:nvPr/>
        </p:nvPicPr>
        <p:blipFill>
          <a:blip r:embed="rId3">
            <a:alphaModFix/>
          </a:blip>
          <a:stretch>
            <a:fillRect/>
          </a:stretch>
        </p:blipFill>
        <p:spPr>
          <a:xfrm>
            <a:off x="370000" y="847525"/>
            <a:ext cx="2103291" cy="1928701"/>
          </a:xfrm>
          <a:prstGeom prst="rect">
            <a:avLst/>
          </a:prstGeom>
          <a:noFill/>
          <a:ln>
            <a:noFill/>
          </a:ln>
        </p:spPr>
      </p:pic>
      <p:pic>
        <p:nvPicPr>
          <p:cNvPr id="494" name="Google Shape;494;p58"/>
          <p:cNvPicPr preferRelativeResize="0"/>
          <p:nvPr/>
        </p:nvPicPr>
        <p:blipFill>
          <a:blip r:embed="rId4">
            <a:alphaModFix/>
          </a:blip>
          <a:stretch>
            <a:fillRect/>
          </a:stretch>
        </p:blipFill>
        <p:spPr>
          <a:xfrm>
            <a:off x="6152650" y="2957375"/>
            <a:ext cx="2730151" cy="18201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59"/>
          <p:cNvSpPr txBox="1"/>
          <p:nvPr>
            <p:ph idx="1" type="subTitle"/>
          </p:nvPr>
        </p:nvSpPr>
        <p:spPr>
          <a:xfrm>
            <a:off x="674400" y="1353150"/>
            <a:ext cx="7795200" cy="2437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GB"/>
              <a:t>Every student who is involved with the VIP Case Project must be a </a:t>
            </a:r>
            <a:r>
              <a:rPr b="1" lang="en-GB"/>
              <a:t>local Campbell IPhO Member</a:t>
            </a:r>
            <a:r>
              <a:rPr lang="en-GB"/>
              <a:t> →</a:t>
            </a:r>
            <a:r>
              <a:rPr lang="en-GB">
                <a:solidFill>
                  <a:srgbClr val="FF0000"/>
                </a:solidFill>
              </a:rPr>
              <a:t> $10/year</a:t>
            </a:r>
            <a:endParaRPr>
              <a:solidFill>
                <a:srgbClr val="FF0000"/>
              </a:solidFill>
            </a:endParaRPr>
          </a:p>
          <a:p>
            <a:pPr indent="-330200" lvl="0" marL="457200" rtl="0" algn="l">
              <a:spcBef>
                <a:spcPts val="0"/>
              </a:spcBef>
              <a:spcAft>
                <a:spcPts val="0"/>
              </a:spcAft>
              <a:buSzPts val="1600"/>
              <a:buChar char="●"/>
            </a:pPr>
            <a:r>
              <a:rPr lang="en-GB"/>
              <a:t>IPhO National Member </a:t>
            </a:r>
            <a:r>
              <a:rPr lang="en-GB">
                <a:solidFill>
                  <a:schemeClr val="dk1"/>
                </a:solidFill>
              </a:rPr>
              <a:t>→ $99/year</a:t>
            </a:r>
            <a:endParaRPr>
              <a:solidFill>
                <a:schemeClr val="dk1"/>
              </a:solidFill>
            </a:endParaRPr>
          </a:p>
          <a:p>
            <a:pPr indent="-317500" lvl="1" marL="914400" rtl="0" algn="l">
              <a:spcBef>
                <a:spcPts val="0"/>
              </a:spcBef>
              <a:spcAft>
                <a:spcPts val="0"/>
              </a:spcAft>
              <a:buClr>
                <a:schemeClr val="dk1"/>
              </a:buClr>
              <a:buSzPts val="1400"/>
              <a:buChar char="○"/>
            </a:pPr>
            <a:r>
              <a:rPr lang="en-GB">
                <a:solidFill>
                  <a:schemeClr val="dk1"/>
                </a:solidFill>
              </a:rPr>
              <a:t>Includes complimentary MAPS Membership</a:t>
            </a:r>
            <a:endParaRPr>
              <a:solidFill>
                <a:schemeClr val="dk1"/>
              </a:solidFill>
            </a:endParaRPr>
          </a:p>
          <a:p>
            <a:pPr indent="-330200" lvl="0" marL="457200" rtl="0" algn="l">
              <a:spcBef>
                <a:spcPts val="0"/>
              </a:spcBef>
              <a:spcAft>
                <a:spcPts val="0"/>
              </a:spcAft>
              <a:buClr>
                <a:schemeClr val="dk1"/>
              </a:buClr>
              <a:buSzPts val="1600"/>
              <a:buChar char="●"/>
            </a:pPr>
            <a:r>
              <a:rPr lang="en-GB">
                <a:solidFill>
                  <a:schemeClr val="dk1"/>
                </a:solidFill>
              </a:rPr>
              <a:t>IPhO Annual Meeting 9/8-9/10</a:t>
            </a:r>
            <a:endParaRPr>
              <a:solidFill>
                <a:schemeClr val="dk1"/>
              </a:solidFill>
            </a:endParaRPr>
          </a:p>
          <a:p>
            <a:pPr indent="-317500" lvl="1" marL="914400" rtl="0" algn="l">
              <a:spcBef>
                <a:spcPts val="0"/>
              </a:spcBef>
              <a:spcAft>
                <a:spcPts val="0"/>
              </a:spcAft>
              <a:buClr>
                <a:schemeClr val="dk1"/>
              </a:buClr>
              <a:buSzPts val="1400"/>
              <a:buChar char="○"/>
            </a:pPr>
            <a:r>
              <a:rPr lang="en-GB">
                <a:solidFill>
                  <a:schemeClr val="dk1"/>
                </a:solidFill>
              </a:rPr>
              <a:t>IPhO National Members </a:t>
            </a:r>
            <a:r>
              <a:rPr lang="en-GB" sz="1600">
                <a:solidFill>
                  <a:schemeClr val="dk1"/>
                </a:solidFill>
              </a:rPr>
              <a:t>→  $149</a:t>
            </a:r>
            <a:endParaRPr sz="1600">
              <a:solidFill>
                <a:schemeClr val="dk1"/>
              </a:solidFill>
            </a:endParaRPr>
          </a:p>
          <a:p>
            <a:pPr indent="-317500" lvl="1" marL="914400" rtl="0" algn="l">
              <a:spcBef>
                <a:spcPts val="0"/>
              </a:spcBef>
              <a:spcAft>
                <a:spcPts val="0"/>
              </a:spcAft>
              <a:buClr>
                <a:schemeClr val="dk1"/>
              </a:buClr>
              <a:buSzPts val="1400"/>
              <a:buChar char="○"/>
            </a:pPr>
            <a:r>
              <a:rPr lang="en-GB">
                <a:solidFill>
                  <a:schemeClr val="dk1"/>
                </a:solidFill>
              </a:rPr>
              <a:t>IPhO Non-National Members </a:t>
            </a:r>
            <a:r>
              <a:rPr lang="en-GB" sz="1600">
                <a:solidFill>
                  <a:schemeClr val="dk1"/>
                </a:solidFill>
              </a:rPr>
              <a:t>→  $199</a:t>
            </a:r>
            <a:endParaRPr/>
          </a:p>
          <a:p>
            <a:pPr indent="0" lvl="0" marL="0" rtl="0" algn="l">
              <a:spcBef>
                <a:spcPts val="1600"/>
              </a:spcBef>
              <a:spcAft>
                <a:spcPts val="0"/>
              </a:spcAft>
              <a:buNone/>
            </a:pPr>
            <a:r>
              <a:t/>
            </a:r>
            <a:endParaRPr sz="800"/>
          </a:p>
        </p:txBody>
      </p:sp>
      <p:sp>
        <p:nvSpPr>
          <p:cNvPr id="500" name="Google Shape;500;p59"/>
          <p:cNvSpPr txBox="1"/>
          <p:nvPr>
            <p:ph type="title"/>
          </p:nvPr>
        </p:nvSpPr>
        <p:spPr>
          <a:xfrm>
            <a:off x="522000" y="383850"/>
            <a:ext cx="8100000" cy="96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Student Involvement</a:t>
            </a:r>
            <a:endParaRPr/>
          </a:p>
        </p:txBody>
      </p:sp>
      <p:sp>
        <p:nvSpPr>
          <p:cNvPr id="501" name="Google Shape;501;p59"/>
          <p:cNvSpPr txBox="1"/>
          <p:nvPr/>
        </p:nvSpPr>
        <p:spPr>
          <a:xfrm>
            <a:off x="6002150" y="1901225"/>
            <a:ext cx="201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FF0000"/>
                </a:solidFill>
                <a:latin typeface="Libre Franklin"/>
                <a:ea typeface="Libre Franklin"/>
                <a:cs typeface="Libre Franklin"/>
                <a:sym typeface="Libre Franklin"/>
              </a:rPr>
              <a:t>↓ PAY DUES HERE ↓</a:t>
            </a:r>
            <a:endParaRPr b="1">
              <a:solidFill>
                <a:srgbClr val="FF0000"/>
              </a:solidFill>
              <a:latin typeface="Libre Franklin"/>
              <a:ea typeface="Libre Franklin"/>
              <a:cs typeface="Libre Franklin"/>
              <a:sym typeface="Libre Franklin"/>
            </a:endParaRPr>
          </a:p>
        </p:txBody>
      </p:sp>
      <p:pic>
        <p:nvPicPr>
          <p:cNvPr id="502" name="Google Shape;502;p59"/>
          <p:cNvPicPr preferRelativeResize="0"/>
          <p:nvPr/>
        </p:nvPicPr>
        <p:blipFill>
          <a:blip r:embed="rId3">
            <a:alphaModFix/>
          </a:blip>
          <a:stretch>
            <a:fillRect/>
          </a:stretch>
        </p:blipFill>
        <p:spPr>
          <a:xfrm>
            <a:off x="5790800" y="2328150"/>
            <a:ext cx="2437200" cy="2437200"/>
          </a:xfrm>
          <a:prstGeom prst="rect">
            <a:avLst/>
          </a:prstGeom>
          <a:noFill/>
          <a:ln cap="flat" cmpd="sng" w="38100">
            <a:solidFill>
              <a:srgbClr val="FF0000"/>
            </a:solidFill>
            <a:prstDash val="solid"/>
            <a:round/>
            <a:headEnd len="sm" w="sm" type="none"/>
            <a:tailEnd len="sm" w="sm" type="none"/>
          </a:ln>
        </p:spPr>
      </p:pic>
      <p:sp>
        <p:nvSpPr>
          <p:cNvPr id="503" name="Google Shape;503;p59"/>
          <p:cNvSpPr txBox="1"/>
          <p:nvPr/>
        </p:nvSpPr>
        <p:spPr>
          <a:xfrm>
            <a:off x="3615375" y="2081650"/>
            <a:ext cx="322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ibre Franklin"/>
              <a:ea typeface="Libre Franklin"/>
              <a:cs typeface="Libre Franklin"/>
              <a:sym typeface="Libre Frankli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60"/>
          <p:cNvSpPr txBox="1"/>
          <p:nvPr>
            <p:ph type="title"/>
          </p:nvPr>
        </p:nvSpPr>
        <p:spPr>
          <a:xfrm>
            <a:off x="540000" y="491400"/>
            <a:ext cx="8100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4300"/>
              <a:t>Sign up for the VIP Case Competition</a:t>
            </a:r>
            <a:endParaRPr sz="4300"/>
          </a:p>
        </p:txBody>
      </p:sp>
      <p:pic>
        <p:nvPicPr>
          <p:cNvPr id="509" name="Google Shape;509;p60"/>
          <p:cNvPicPr preferRelativeResize="0"/>
          <p:nvPr/>
        </p:nvPicPr>
        <p:blipFill>
          <a:blip r:embed="rId3">
            <a:alphaModFix/>
          </a:blip>
          <a:stretch>
            <a:fillRect/>
          </a:stretch>
        </p:blipFill>
        <p:spPr>
          <a:xfrm>
            <a:off x="3169600" y="2057325"/>
            <a:ext cx="2804800" cy="2804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61"/>
          <p:cNvSpPr txBox="1"/>
          <p:nvPr>
            <p:ph type="title"/>
          </p:nvPr>
        </p:nvSpPr>
        <p:spPr>
          <a:xfrm>
            <a:off x="540000" y="491400"/>
            <a:ext cx="8100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Upcoming IPhO Events</a:t>
            </a:r>
            <a:endParaRPr/>
          </a:p>
        </p:txBody>
      </p:sp>
      <p:sp>
        <p:nvSpPr>
          <p:cNvPr id="515" name="Google Shape;515;p61"/>
          <p:cNvSpPr txBox="1"/>
          <p:nvPr>
            <p:ph idx="1" type="body"/>
          </p:nvPr>
        </p:nvSpPr>
        <p:spPr>
          <a:xfrm>
            <a:off x="622000" y="1357200"/>
            <a:ext cx="7784700" cy="349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Mid-September: Clinical Research and Drug Development Fellow Speaker </a:t>
            </a:r>
            <a:r>
              <a:rPr b="1" lang="en-GB"/>
              <a:t>(TBD)</a:t>
            </a:r>
            <a:endParaRPr b="1"/>
          </a:p>
          <a:p>
            <a:pPr indent="0" lvl="0" marL="0" rtl="0" algn="l">
              <a:spcBef>
                <a:spcPts val="1600"/>
              </a:spcBef>
              <a:spcAft>
                <a:spcPts val="0"/>
              </a:spcAft>
              <a:buNone/>
            </a:pPr>
            <a:r>
              <a:rPr lang="en-GB"/>
              <a:t>October 2: Dr. Katherine Adams (Medical Science </a:t>
            </a:r>
            <a:r>
              <a:rPr lang="en-GB"/>
              <a:t>Liaison</a:t>
            </a:r>
            <a:r>
              <a:rPr lang="en-GB"/>
              <a:t> - Sanofi Vaccines)  Speaking at 5-6 pm </a:t>
            </a:r>
            <a:r>
              <a:rPr b="1" lang="en-GB"/>
              <a:t>(Location TBD)</a:t>
            </a:r>
            <a:endParaRPr b="1"/>
          </a:p>
          <a:p>
            <a:pPr indent="0" lvl="0" marL="0" rtl="0" algn="l">
              <a:spcBef>
                <a:spcPts val="1600"/>
              </a:spcBef>
              <a:spcAft>
                <a:spcPts val="0"/>
              </a:spcAft>
              <a:buNone/>
            </a:pPr>
            <a:r>
              <a:rPr lang="en-GB"/>
              <a:t>October 9:  Medical Science </a:t>
            </a:r>
            <a:r>
              <a:rPr lang="en-GB"/>
              <a:t>Liaison Speaker </a:t>
            </a:r>
            <a:r>
              <a:rPr b="1" lang="en-GB"/>
              <a:t>(Date and Time TBD)</a:t>
            </a:r>
            <a:endParaRPr b="1"/>
          </a:p>
          <a:p>
            <a:pPr indent="0" lvl="0" marL="0" rtl="0" algn="l">
              <a:spcBef>
                <a:spcPts val="1600"/>
              </a:spcBef>
              <a:spcAft>
                <a:spcPts val="0"/>
              </a:spcAft>
              <a:buNone/>
            </a:pPr>
            <a:r>
              <a:rPr lang="en-GB"/>
              <a:t>November: Medical Affairs (MAPS) Guest Speaker (</a:t>
            </a:r>
            <a:r>
              <a:rPr b="1" lang="en-GB"/>
              <a:t>Date TBD)</a:t>
            </a:r>
            <a:endParaRPr b="1"/>
          </a:p>
          <a:p>
            <a:pPr indent="0" lvl="0" marL="0" rtl="0" algn="l">
              <a:spcBef>
                <a:spcPts val="1600"/>
              </a:spcBef>
              <a:spcAft>
                <a:spcPts val="16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62"/>
          <p:cNvSpPr/>
          <p:nvPr/>
        </p:nvSpPr>
        <p:spPr>
          <a:xfrm>
            <a:off x="2844150" y="209050"/>
            <a:ext cx="3455700" cy="5727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00">
                <a:solidFill>
                  <a:schemeClr val="dk1"/>
                </a:solidFill>
                <a:latin typeface="Roboto"/>
                <a:ea typeface="Roboto"/>
                <a:cs typeface="Roboto"/>
                <a:sym typeface="Roboto"/>
              </a:rPr>
              <a:t>Opportunities for PharmDs in the Industry</a:t>
            </a:r>
            <a:endParaRPr b="1" sz="2100">
              <a:solidFill>
                <a:schemeClr val="dk1"/>
              </a:solidFill>
            </a:endParaRPr>
          </a:p>
        </p:txBody>
      </p:sp>
      <p:sp>
        <p:nvSpPr>
          <p:cNvPr id="521" name="Google Shape;521;p62"/>
          <p:cNvSpPr/>
          <p:nvPr/>
        </p:nvSpPr>
        <p:spPr>
          <a:xfrm>
            <a:off x="529575" y="1724778"/>
            <a:ext cx="1538100" cy="442500"/>
          </a:xfrm>
          <a:prstGeom prst="roundRect">
            <a:avLst>
              <a:gd fmla="val 50000" name="adj"/>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dk1"/>
                </a:solidFill>
                <a:latin typeface="Roboto"/>
                <a:ea typeface="Roboto"/>
                <a:cs typeface="Roboto"/>
                <a:sym typeface="Roboto"/>
              </a:rPr>
              <a:t>Research &amp; Development</a:t>
            </a:r>
            <a:endParaRPr b="1" sz="1200">
              <a:solidFill>
                <a:schemeClr val="dk1"/>
              </a:solidFill>
            </a:endParaRPr>
          </a:p>
        </p:txBody>
      </p:sp>
      <p:sp>
        <p:nvSpPr>
          <p:cNvPr id="522" name="Google Shape;522;p62"/>
          <p:cNvSpPr/>
          <p:nvPr/>
        </p:nvSpPr>
        <p:spPr>
          <a:xfrm>
            <a:off x="2757756" y="1724803"/>
            <a:ext cx="1538100" cy="442500"/>
          </a:xfrm>
          <a:prstGeom prst="roundRect">
            <a:avLst>
              <a:gd fmla="val 50000" name="adj"/>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chemeClr val="dk1"/>
                </a:solidFill>
                <a:latin typeface="Roboto"/>
                <a:ea typeface="Roboto"/>
                <a:cs typeface="Roboto"/>
                <a:sym typeface="Roboto"/>
              </a:rPr>
              <a:t>Medical Affairs</a:t>
            </a:r>
            <a:endParaRPr b="1" sz="1300">
              <a:solidFill>
                <a:schemeClr val="dk1"/>
              </a:solidFill>
            </a:endParaRPr>
          </a:p>
        </p:txBody>
      </p:sp>
      <p:sp>
        <p:nvSpPr>
          <p:cNvPr id="523" name="Google Shape;523;p62"/>
          <p:cNvSpPr/>
          <p:nvPr/>
        </p:nvSpPr>
        <p:spPr>
          <a:xfrm>
            <a:off x="4985925" y="1724778"/>
            <a:ext cx="1538100" cy="442500"/>
          </a:xfrm>
          <a:prstGeom prst="roundRect">
            <a:avLst>
              <a:gd fmla="val 50000" name="adj"/>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chemeClr val="dk1"/>
                </a:solidFill>
                <a:latin typeface="Roboto"/>
                <a:ea typeface="Roboto"/>
                <a:cs typeface="Roboto"/>
                <a:sym typeface="Roboto"/>
              </a:rPr>
              <a:t>Commercial</a:t>
            </a:r>
            <a:endParaRPr b="1" sz="1300">
              <a:solidFill>
                <a:schemeClr val="dk1"/>
              </a:solidFill>
            </a:endParaRPr>
          </a:p>
        </p:txBody>
      </p:sp>
      <p:sp>
        <p:nvSpPr>
          <p:cNvPr id="524" name="Google Shape;524;p62"/>
          <p:cNvSpPr/>
          <p:nvPr/>
        </p:nvSpPr>
        <p:spPr>
          <a:xfrm>
            <a:off x="7214093" y="1724778"/>
            <a:ext cx="1538100" cy="442500"/>
          </a:xfrm>
          <a:prstGeom prst="roundRect">
            <a:avLst>
              <a:gd fmla="val 50000" name="adj"/>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dk1"/>
                </a:solidFill>
                <a:latin typeface="Roboto"/>
                <a:ea typeface="Roboto"/>
                <a:cs typeface="Roboto"/>
                <a:sym typeface="Roboto"/>
              </a:rPr>
              <a:t>Regulatory Affairs</a:t>
            </a:r>
            <a:endParaRPr b="1" sz="1200">
              <a:solidFill>
                <a:schemeClr val="dk1"/>
              </a:solidFill>
            </a:endParaRPr>
          </a:p>
        </p:txBody>
      </p:sp>
      <p:cxnSp>
        <p:nvCxnSpPr>
          <p:cNvPr id="525" name="Google Shape;525;p62"/>
          <p:cNvCxnSpPr>
            <a:stCxn id="520" idx="2"/>
            <a:endCxn id="521" idx="0"/>
          </p:cNvCxnSpPr>
          <p:nvPr/>
        </p:nvCxnSpPr>
        <p:spPr>
          <a:xfrm flipH="1">
            <a:off x="1298700" y="781750"/>
            <a:ext cx="3273300" cy="942900"/>
          </a:xfrm>
          <a:prstGeom prst="straightConnector1">
            <a:avLst/>
          </a:prstGeom>
          <a:noFill/>
          <a:ln cap="flat" cmpd="sng" w="9525">
            <a:solidFill>
              <a:schemeClr val="dk2"/>
            </a:solidFill>
            <a:prstDash val="solid"/>
            <a:round/>
            <a:headEnd len="med" w="med" type="none"/>
            <a:tailEnd len="med" w="med" type="triangle"/>
          </a:ln>
        </p:spPr>
      </p:cxnSp>
      <p:cxnSp>
        <p:nvCxnSpPr>
          <p:cNvPr id="526" name="Google Shape;526;p62"/>
          <p:cNvCxnSpPr>
            <a:stCxn id="520" idx="2"/>
            <a:endCxn id="522" idx="0"/>
          </p:cNvCxnSpPr>
          <p:nvPr/>
        </p:nvCxnSpPr>
        <p:spPr>
          <a:xfrm flipH="1">
            <a:off x="3526800" y="781750"/>
            <a:ext cx="1045200" cy="943200"/>
          </a:xfrm>
          <a:prstGeom prst="straightConnector1">
            <a:avLst/>
          </a:prstGeom>
          <a:noFill/>
          <a:ln cap="flat" cmpd="sng" w="9525">
            <a:solidFill>
              <a:schemeClr val="dk2"/>
            </a:solidFill>
            <a:prstDash val="solid"/>
            <a:round/>
            <a:headEnd len="med" w="med" type="none"/>
            <a:tailEnd len="med" w="med" type="triangle"/>
          </a:ln>
        </p:spPr>
      </p:cxnSp>
      <p:cxnSp>
        <p:nvCxnSpPr>
          <p:cNvPr id="527" name="Google Shape;527;p62"/>
          <p:cNvCxnSpPr>
            <a:stCxn id="520" idx="2"/>
            <a:endCxn id="523" idx="0"/>
          </p:cNvCxnSpPr>
          <p:nvPr/>
        </p:nvCxnSpPr>
        <p:spPr>
          <a:xfrm>
            <a:off x="4572000" y="781750"/>
            <a:ext cx="1182900" cy="942900"/>
          </a:xfrm>
          <a:prstGeom prst="straightConnector1">
            <a:avLst/>
          </a:prstGeom>
          <a:noFill/>
          <a:ln cap="flat" cmpd="sng" w="9525">
            <a:solidFill>
              <a:schemeClr val="dk2"/>
            </a:solidFill>
            <a:prstDash val="solid"/>
            <a:round/>
            <a:headEnd len="med" w="med" type="none"/>
            <a:tailEnd len="med" w="med" type="triangle"/>
          </a:ln>
        </p:spPr>
      </p:cxnSp>
      <p:cxnSp>
        <p:nvCxnSpPr>
          <p:cNvPr id="528" name="Google Shape;528;p62"/>
          <p:cNvCxnSpPr>
            <a:stCxn id="520" idx="2"/>
            <a:endCxn id="524" idx="0"/>
          </p:cNvCxnSpPr>
          <p:nvPr/>
        </p:nvCxnSpPr>
        <p:spPr>
          <a:xfrm>
            <a:off x="4572000" y="781750"/>
            <a:ext cx="3411000" cy="942900"/>
          </a:xfrm>
          <a:prstGeom prst="straightConnector1">
            <a:avLst/>
          </a:prstGeom>
          <a:noFill/>
          <a:ln cap="flat" cmpd="sng" w="9525">
            <a:solidFill>
              <a:schemeClr val="dk2"/>
            </a:solidFill>
            <a:prstDash val="solid"/>
            <a:round/>
            <a:headEnd len="med" w="med" type="none"/>
            <a:tailEnd len="med" w="med" type="triangle"/>
          </a:ln>
        </p:spPr>
      </p:cxnSp>
      <p:sp>
        <p:nvSpPr>
          <p:cNvPr id="529" name="Google Shape;529;p62"/>
          <p:cNvSpPr txBox="1"/>
          <p:nvPr/>
        </p:nvSpPr>
        <p:spPr>
          <a:xfrm>
            <a:off x="467550" y="2132075"/>
            <a:ext cx="1753800" cy="1630500"/>
          </a:xfrm>
          <a:prstGeom prst="rect">
            <a:avLst/>
          </a:prstGeom>
          <a:noFill/>
          <a:ln>
            <a:noFill/>
          </a:ln>
        </p:spPr>
        <p:txBody>
          <a:bodyPr anchorCtr="0" anchor="t" bIns="91425" lIns="91425" spcFirstLastPara="1" rIns="91425" wrap="square" tIns="91425">
            <a:noAutofit/>
          </a:bodyPr>
          <a:lstStyle/>
          <a:p>
            <a:pPr indent="-298450" lvl="0" marL="314999" rtl="0" algn="l">
              <a:spcBef>
                <a:spcPts val="0"/>
              </a:spcBef>
              <a:spcAft>
                <a:spcPts val="0"/>
              </a:spcAft>
              <a:buSzPts val="1100"/>
              <a:buFont typeface="Libre Franklin"/>
              <a:buChar char="●"/>
            </a:pPr>
            <a:r>
              <a:rPr lang="en-GB" sz="1100">
                <a:latin typeface="Libre Franklin"/>
                <a:ea typeface="Libre Franklin"/>
                <a:cs typeface="Libre Franklin"/>
                <a:sym typeface="Libre Franklin"/>
              </a:rPr>
              <a:t>Clinical pharmacology</a:t>
            </a:r>
            <a:endParaRPr sz="1100">
              <a:latin typeface="Libre Franklin"/>
              <a:ea typeface="Libre Franklin"/>
              <a:cs typeface="Libre Franklin"/>
              <a:sym typeface="Libre Franklin"/>
            </a:endParaRPr>
          </a:p>
          <a:p>
            <a:pPr indent="-298450" lvl="0" marL="314999" rtl="0" algn="l">
              <a:spcBef>
                <a:spcPts val="0"/>
              </a:spcBef>
              <a:spcAft>
                <a:spcPts val="0"/>
              </a:spcAft>
              <a:buSzPts val="1100"/>
              <a:buFont typeface="Libre Franklin"/>
              <a:buChar char="●"/>
            </a:pPr>
            <a:r>
              <a:rPr lang="en-GB" sz="1100">
                <a:latin typeface="Libre Franklin"/>
                <a:ea typeface="Libre Franklin"/>
                <a:cs typeface="Libre Franklin"/>
                <a:sym typeface="Libre Franklin"/>
              </a:rPr>
              <a:t>Pre-clinical</a:t>
            </a:r>
            <a:endParaRPr sz="1100">
              <a:latin typeface="Libre Franklin"/>
              <a:ea typeface="Libre Franklin"/>
              <a:cs typeface="Libre Franklin"/>
              <a:sym typeface="Libre Franklin"/>
            </a:endParaRPr>
          </a:p>
          <a:p>
            <a:pPr indent="-298450" lvl="0" marL="314999" rtl="0" algn="l">
              <a:spcBef>
                <a:spcPts val="0"/>
              </a:spcBef>
              <a:spcAft>
                <a:spcPts val="0"/>
              </a:spcAft>
              <a:buSzPts val="1100"/>
              <a:buFont typeface="Libre Franklin"/>
              <a:buChar char="●"/>
            </a:pPr>
            <a:r>
              <a:rPr lang="en-GB" sz="1100">
                <a:latin typeface="Libre Franklin"/>
                <a:ea typeface="Libre Franklin"/>
                <a:cs typeface="Libre Franklin"/>
                <a:sym typeface="Libre Franklin"/>
              </a:rPr>
              <a:t>Early phase development</a:t>
            </a:r>
            <a:endParaRPr sz="1100">
              <a:latin typeface="Libre Franklin"/>
              <a:ea typeface="Libre Franklin"/>
              <a:cs typeface="Libre Franklin"/>
              <a:sym typeface="Libre Franklin"/>
            </a:endParaRPr>
          </a:p>
          <a:p>
            <a:pPr indent="-298450" lvl="0" marL="314999" rtl="0" algn="l">
              <a:spcBef>
                <a:spcPts val="0"/>
              </a:spcBef>
              <a:spcAft>
                <a:spcPts val="0"/>
              </a:spcAft>
              <a:buSzPts val="1100"/>
              <a:buFont typeface="Libre Franklin"/>
              <a:buChar char="●"/>
            </a:pPr>
            <a:r>
              <a:rPr lang="en-GB" sz="1100">
                <a:latin typeface="Libre Franklin"/>
                <a:ea typeface="Libre Franklin"/>
                <a:cs typeface="Libre Franklin"/>
                <a:sym typeface="Libre Franklin"/>
              </a:rPr>
              <a:t>Clinical Operations</a:t>
            </a:r>
            <a:endParaRPr sz="1100">
              <a:latin typeface="Libre Franklin"/>
              <a:ea typeface="Libre Franklin"/>
              <a:cs typeface="Libre Franklin"/>
              <a:sym typeface="Libre Franklin"/>
            </a:endParaRPr>
          </a:p>
        </p:txBody>
      </p:sp>
      <p:sp>
        <p:nvSpPr>
          <p:cNvPr id="530" name="Google Shape;530;p62"/>
          <p:cNvSpPr txBox="1"/>
          <p:nvPr/>
        </p:nvSpPr>
        <p:spPr>
          <a:xfrm>
            <a:off x="2649900" y="2132075"/>
            <a:ext cx="1753800" cy="1630500"/>
          </a:xfrm>
          <a:prstGeom prst="rect">
            <a:avLst/>
          </a:prstGeom>
          <a:noFill/>
          <a:ln>
            <a:noFill/>
          </a:ln>
        </p:spPr>
        <p:txBody>
          <a:bodyPr anchorCtr="0" anchor="t" bIns="91425" lIns="91425" spcFirstLastPara="1" rIns="91425" wrap="square" tIns="91425">
            <a:noAutofit/>
          </a:bodyPr>
          <a:lstStyle/>
          <a:p>
            <a:pPr indent="-298450" lvl="0" marL="360000" rtl="0" algn="l">
              <a:spcBef>
                <a:spcPts val="0"/>
              </a:spcBef>
              <a:spcAft>
                <a:spcPts val="0"/>
              </a:spcAft>
              <a:buSzPts val="1100"/>
              <a:buFont typeface="Libre Franklin"/>
              <a:buChar char="●"/>
            </a:pPr>
            <a:r>
              <a:rPr lang="en-GB" sz="1100">
                <a:latin typeface="Libre Franklin"/>
                <a:ea typeface="Libre Franklin"/>
                <a:cs typeface="Libre Franklin"/>
                <a:sym typeface="Libre Franklin"/>
              </a:rPr>
              <a:t>Medical strategy</a:t>
            </a:r>
            <a:endParaRPr sz="1100">
              <a:latin typeface="Libre Franklin"/>
              <a:ea typeface="Libre Franklin"/>
              <a:cs typeface="Libre Franklin"/>
              <a:sym typeface="Libre Franklin"/>
            </a:endParaRPr>
          </a:p>
          <a:p>
            <a:pPr indent="-298450" lvl="0" marL="360000" rtl="0" algn="l">
              <a:spcBef>
                <a:spcPts val="0"/>
              </a:spcBef>
              <a:spcAft>
                <a:spcPts val="0"/>
              </a:spcAft>
              <a:buSzPts val="1100"/>
              <a:buFont typeface="Libre Franklin"/>
              <a:buChar char="●"/>
            </a:pPr>
            <a:r>
              <a:rPr lang="en-GB" sz="1100">
                <a:latin typeface="Libre Franklin"/>
                <a:ea typeface="Libre Franklin"/>
                <a:cs typeface="Libre Franklin"/>
                <a:sym typeface="Libre Franklin"/>
              </a:rPr>
              <a:t>Medical information</a:t>
            </a:r>
            <a:endParaRPr sz="1100">
              <a:latin typeface="Libre Franklin"/>
              <a:ea typeface="Libre Franklin"/>
              <a:cs typeface="Libre Franklin"/>
              <a:sym typeface="Libre Franklin"/>
            </a:endParaRPr>
          </a:p>
          <a:p>
            <a:pPr indent="-298450" lvl="0" marL="360000" rtl="0" algn="l">
              <a:spcBef>
                <a:spcPts val="0"/>
              </a:spcBef>
              <a:spcAft>
                <a:spcPts val="0"/>
              </a:spcAft>
              <a:buSzPts val="1100"/>
              <a:buFont typeface="Libre Franklin"/>
              <a:buChar char="●"/>
            </a:pPr>
            <a:r>
              <a:rPr lang="en-GB" sz="1100">
                <a:latin typeface="Libre Franklin"/>
                <a:ea typeface="Libre Franklin"/>
                <a:cs typeface="Libre Franklin"/>
                <a:sym typeface="Libre Franklin"/>
              </a:rPr>
              <a:t>MSL</a:t>
            </a:r>
            <a:endParaRPr sz="1100">
              <a:latin typeface="Libre Franklin"/>
              <a:ea typeface="Libre Franklin"/>
              <a:cs typeface="Libre Franklin"/>
              <a:sym typeface="Libre Franklin"/>
            </a:endParaRPr>
          </a:p>
          <a:p>
            <a:pPr indent="-298450" lvl="0" marL="360000" rtl="0" algn="l">
              <a:spcBef>
                <a:spcPts val="0"/>
              </a:spcBef>
              <a:spcAft>
                <a:spcPts val="0"/>
              </a:spcAft>
              <a:buSzPts val="1100"/>
              <a:buFont typeface="Libre Franklin"/>
              <a:buChar char="●"/>
            </a:pPr>
            <a:r>
              <a:rPr lang="en-GB" sz="1100">
                <a:latin typeface="Libre Franklin"/>
                <a:ea typeface="Libre Franklin"/>
                <a:cs typeface="Libre Franklin"/>
                <a:sym typeface="Libre Franklin"/>
              </a:rPr>
              <a:t>Publications</a:t>
            </a:r>
            <a:endParaRPr sz="1100">
              <a:latin typeface="Libre Franklin"/>
              <a:ea typeface="Libre Franklin"/>
              <a:cs typeface="Libre Franklin"/>
              <a:sym typeface="Libre Franklin"/>
            </a:endParaRPr>
          </a:p>
          <a:p>
            <a:pPr indent="-298450" lvl="0" marL="360000" rtl="0" algn="l">
              <a:spcBef>
                <a:spcPts val="0"/>
              </a:spcBef>
              <a:spcAft>
                <a:spcPts val="0"/>
              </a:spcAft>
              <a:buSzPts val="1100"/>
              <a:buFont typeface="Libre Franklin"/>
              <a:buChar char="●"/>
            </a:pPr>
            <a:r>
              <a:rPr lang="en-GB" sz="1100">
                <a:latin typeface="Libre Franklin"/>
                <a:ea typeface="Libre Franklin"/>
                <a:cs typeface="Libre Franklin"/>
                <a:sym typeface="Libre Franklin"/>
              </a:rPr>
              <a:t>Medical education</a:t>
            </a:r>
            <a:endParaRPr sz="1100">
              <a:latin typeface="Libre Franklin"/>
              <a:ea typeface="Libre Franklin"/>
              <a:cs typeface="Libre Franklin"/>
              <a:sym typeface="Libre Franklin"/>
            </a:endParaRPr>
          </a:p>
          <a:p>
            <a:pPr indent="-298450" lvl="0" marL="360000" rtl="0" algn="l">
              <a:spcBef>
                <a:spcPts val="0"/>
              </a:spcBef>
              <a:spcAft>
                <a:spcPts val="0"/>
              </a:spcAft>
              <a:buSzPts val="1100"/>
              <a:buFont typeface="Libre Franklin"/>
              <a:buChar char="●"/>
            </a:pPr>
            <a:r>
              <a:rPr lang="en-GB" sz="1100">
                <a:latin typeface="Libre Franklin"/>
                <a:ea typeface="Libre Franklin"/>
                <a:cs typeface="Libre Franklin"/>
                <a:sym typeface="Libre Franklin"/>
              </a:rPr>
              <a:t>HEOR</a:t>
            </a:r>
            <a:endParaRPr sz="1100">
              <a:latin typeface="Libre Franklin"/>
              <a:ea typeface="Libre Franklin"/>
              <a:cs typeface="Libre Franklin"/>
              <a:sym typeface="Libre Franklin"/>
            </a:endParaRPr>
          </a:p>
        </p:txBody>
      </p:sp>
      <p:sp>
        <p:nvSpPr>
          <p:cNvPr id="531" name="Google Shape;531;p62"/>
          <p:cNvSpPr txBox="1"/>
          <p:nvPr/>
        </p:nvSpPr>
        <p:spPr>
          <a:xfrm>
            <a:off x="5068575" y="2132075"/>
            <a:ext cx="1753800" cy="1630500"/>
          </a:xfrm>
          <a:prstGeom prst="rect">
            <a:avLst/>
          </a:prstGeom>
          <a:noFill/>
          <a:ln>
            <a:noFill/>
          </a:ln>
        </p:spPr>
        <p:txBody>
          <a:bodyPr anchorCtr="0" anchor="t" bIns="91425" lIns="91425" spcFirstLastPara="1" rIns="91425" wrap="square" tIns="91425">
            <a:noAutofit/>
          </a:bodyPr>
          <a:lstStyle/>
          <a:p>
            <a:pPr indent="-298450" lvl="0" marL="314999" rtl="0" algn="l">
              <a:spcBef>
                <a:spcPts val="0"/>
              </a:spcBef>
              <a:spcAft>
                <a:spcPts val="0"/>
              </a:spcAft>
              <a:buSzPts val="1100"/>
              <a:buFont typeface="Libre Franklin"/>
              <a:buChar char="●"/>
            </a:pPr>
            <a:r>
              <a:rPr lang="en-GB" sz="1100">
                <a:latin typeface="Libre Franklin"/>
                <a:ea typeface="Libre Franklin"/>
                <a:cs typeface="Libre Franklin"/>
                <a:sym typeface="Libre Franklin"/>
              </a:rPr>
              <a:t>Marketing</a:t>
            </a:r>
            <a:endParaRPr sz="1100">
              <a:latin typeface="Libre Franklin"/>
              <a:ea typeface="Libre Franklin"/>
              <a:cs typeface="Libre Franklin"/>
              <a:sym typeface="Libre Franklin"/>
            </a:endParaRPr>
          </a:p>
          <a:p>
            <a:pPr indent="-298450" lvl="0" marL="314999" rtl="0" algn="l">
              <a:spcBef>
                <a:spcPts val="0"/>
              </a:spcBef>
              <a:spcAft>
                <a:spcPts val="0"/>
              </a:spcAft>
              <a:buSzPts val="1100"/>
              <a:buFont typeface="Libre Franklin"/>
              <a:buChar char="●"/>
            </a:pPr>
            <a:r>
              <a:rPr lang="en-GB" sz="1100">
                <a:latin typeface="Libre Franklin"/>
                <a:ea typeface="Libre Franklin"/>
                <a:cs typeface="Libre Franklin"/>
                <a:sym typeface="Libre Franklin"/>
              </a:rPr>
              <a:t>Market Research</a:t>
            </a:r>
            <a:endParaRPr sz="1100">
              <a:latin typeface="Libre Franklin"/>
              <a:ea typeface="Libre Franklin"/>
              <a:cs typeface="Libre Franklin"/>
              <a:sym typeface="Libre Franklin"/>
            </a:endParaRPr>
          </a:p>
          <a:p>
            <a:pPr indent="-298450" lvl="0" marL="314999" rtl="0" algn="l">
              <a:spcBef>
                <a:spcPts val="0"/>
              </a:spcBef>
              <a:spcAft>
                <a:spcPts val="0"/>
              </a:spcAft>
              <a:buSzPts val="1100"/>
              <a:buFont typeface="Libre Franklin"/>
              <a:buChar char="●"/>
            </a:pPr>
            <a:r>
              <a:rPr lang="en-GB" sz="1100">
                <a:latin typeface="Libre Franklin"/>
                <a:ea typeface="Libre Franklin"/>
                <a:cs typeface="Libre Franklin"/>
                <a:sym typeface="Libre Franklin"/>
              </a:rPr>
              <a:t>Business Intelligence</a:t>
            </a:r>
            <a:endParaRPr sz="1100">
              <a:latin typeface="Libre Franklin"/>
              <a:ea typeface="Libre Franklin"/>
              <a:cs typeface="Libre Franklin"/>
              <a:sym typeface="Libre Franklin"/>
            </a:endParaRPr>
          </a:p>
          <a:p>
            <a:pPr indent="-298450" lvl="0" marL="314999" rtl="0" algn="l">
              <a:spcBef>
                <a:spcPts val="0"/>
              </a:spcBef>
              <a:spcAft>
                <a:spcPts val="0"/>
              </a:spcAft>
              <a:buSzPts val="1100"/>
              <a:buFont typeface="Libre Franklin"/>
              <a:buChar char="●"/>
            </a:pPr>
            <a:r>
              <a:rPr lang="en-GB" sz="1100">
                <a:latin typeface="Libre Franklin"/>
                <a:ea typeface="Libre Franklin"/>
                <a:cs typeface="Libre Franklin"/>
                <a:sym typeface="Libre Franklin"/>
              </a:rPr>
              <a:t>Market Access</a:t>
            </a:r>
            <a:endParaRPr sz="1100">
              <a:latin typeface="Libre Franklin"/>
              <a:ea typeface="Libre Franklin"/>
              <a:cs typeface="Libre Franklin"/>
              <a:sym typeface="Libre Franklin"/>
            </a:endParaRPr>
          </a:p>
          <a:p>
            <a:pPr indent="-298450" lvl="0" marL="314999" rtl="0" algn="l">
              <a:spcBef>
                <a:spcPts val="0"/>
              </a:spcBef>
              <a:spcAft>
                <a:spcPts val="0"/>
              </a:spcAft>
              <a:buSzPts val="1100"/>
              <a:buFont typeface="Libre Franklin"/>
              <a:buChar char="●"/>
            </a:pPr>
            <a:r>
              <a:rPr lang="en-GB" sz="1100">
                <a:latin typeface="Libre Franklin"/>
                <a:ea typeface="Libre Franklin"/>
                <a:cs typeface="Libre Franklin"/>
                <a:sym typeface="Libre Franklin"/>
              </a:rPr>
              <a:t>Business Development</a:t>
            </a:r>
            <a:endParaRPr sz="1100">
              <a:latin typeface="Libre Franklin"/>
              <a:ea typeface="Libre Franklin"/>
              <a:cs typeface="Libre Franklin"/>
              <a:sym typeface="Libre Franklin"/>
            </a:endParaRPr>
          </a:p>
        </p:txBody>
      </p:sp>
      <p:sp>
        <p:nvSpPr>
          <p:cNvPr id="532" name="Google Shape;532;p62"/>
          <p:cNvSpPr txBox="1"/>
          <p:nvPr/>
        </p:nvSpPr>
        <p:spPr>
          <a:xfrm>
            <a:off x="7240725" y="2167275"/>
            <a:ext cx="1753800" cy="1630500"/>
          </a:xfrm>
          <a:prstGeom prst="rect">
            <a:avLst/>
          </a:prstGeom>
          <a:noFill/>
          <a:ln>
            <a:noFill/>
          </a:ln>
        </p:spPr>
        <p:txBody>
          <a:bodyPr anchorCtr="0" anchor="t" bIns="91425" lIns="91425" spcFirstLastPara="1" rIns="91425" wrap="square" tIns="91425">
            <a:noAutofit/>
          </a:bodyPr>
          <a:lstStyle/>
          <a:p>
            <a:pPr indent="-298450" lvl="0" marL="269999" rtl="0" algn="l">
              <a:spcBef>
                <a:spcPts val="0"/>
              </a:spcBef>
              <a:spcAft>
                <a:spcPts val="0"/>
              </a:spcAft>
              <a:buSzPts val="1100"/>
              <a:buFont typeface="Libre Franklin"/>
              <a:buChar char="●"/>
            </a:pPr>
            <a:r>
              <a:rPr lang="en-GB" sz="1100">
                <a:latin typeface="Libre Franklin"/>
                <a:ea typeface="Libre Franklin"/>
                <a:cs typeface="Libre Franklin"/>
                <a:sym typeface="Libre Franklin"/>
              </a:rPr>
              <a:t>Advertising</a:t>
            </a:r>
            <a:r>
              <a:rPr lang="en-GB" sz="1100">
                <a:latin typeface="Libre Franklin"/>
                <a:ea typeface="Libre Franklin"/>
                <a:cs typeface="Libre Franklin"/>
                <a:sym typeface="Libre Franklin"/>
              </a:rPr>
              <a:t> &amp; Promotion</a:t>
            </a:r>
            <a:endParaRPr sz="1100">
              <a:latin typeface="Libre Franklin"/>
              <a:ea typeface="Libre Franklin"/>
              <a:cs typeface="Libre Franklin"/>
              <a:sym typeface="Libre Franklin"/>
            </a:endParaRPr>
          </a:p>
          <a:p>
            <a:pPr indent="-298450" lvl="0" marL="269999" rtl="0" algn="l">
              <a:spcBef>
                <a:spcPts val="0"/>
              </a:spcBef>
              <a:spcAft>
                <a:spcPts val="0"/>
              </a:spcAft>
              <a:buSzPts val="1100"/>
              <a:buFont typeface="Libre Franklin"/>
              <a:buChar char="●"/>
            </a:pPr>
            <a:r>
              <a:rPr lang="en-GB" sz="1100">
                <a:latin typeface="Libre Franklin"/>
                <a:ea typeface="Libre Franklin"/>
                <a:cs typeface="Libre Franklin"/>
                <a:sym typeface="Libre Franklin"/>
              </a:rPr>
              <a:t>Regulatory strategy</a:t>
            </a:r>
            <a:endParaRPr sz="1100">
              <a:latin typeface="Libre Franklin"/>
              <a:ea typeface="Libre Franklin"/>
              <a:cs typeface="Libre Franklin"/>
              <a:sym typeface="Libre Franklin"/>
            </a:endParaRPr>
          </a:p>
          <a:p>
            <a:pPr indent="-298450" lvl="0" marL="269999" rtl="0" algn="l">
              <a:spcBef>
                <a:spcPts val="0"/>
              </a:spcBef>
              <a:spcAft>
                <a:spcPts val="0"/>
              </a:spcAft>
              <a:buSzPts val="1100"/>
              <a:buFont typeface="Libre Franklin"/>
              <a:buChar char="●"/>
            </a:pPr>
            <a:r>
              <a:rPr lang="en-GB" sz="1100">
                <a:latin typeface="Libre Franklin"/>
                <a:ea typeface="Libre Franklin"/>
                <a:cs typeface="Libre Franklin"/>
                <a:sym typeface="Libre Franklin"/>
              </a:rPr>
              <a:t>Drug Safety</a:t>
            </a:r>
            <a:endParaRPr sz="1100">
              <a:latin typeface="Libre Franklin"/>
              <a:ea typeface="Libre Franklin"/>
              <a:cs typeface="Libre Franklin"/>
              <a:sym typeface="Libre Franklin"/>
            </a:endParaRPr>
          </a:p>
          <a:p>
            <a:pPr indent="-298450" lvl="0" marL="269999" rtl="0" algn="l">
              <a:spcBef>
                <a:spcPts val="0"/>
              </a:spcBef>
              <a:spcAft>
                <a:spcPts val="0"/>
              </a:spcAft>
              <a:buSzPts val="1100"/>
              <a:buFont typeface="Libre Franklin"/>
              <a:buChar char="●"/>
            </a:pPr>
            <a:r>
              <a:rPr lang="en-GB" sz="1100">
                <a:latin typeface="Libre Franklin"/>
                <a:ea typeface="Libre Franklin"/>
                <a:cs typeface="Libre Franklin"/>
                <a:sym typeface="Libre Franklin"/>
              </a:rPr>
              <a:t>Risk Management</a:t>
            </a:r>
            <a:endParaRPr sz="1100">
              <a:latin typeface="Libre Franklin"/>
              <a:ea typeface="Libre Franklin"/>
              <a:cs typeface="Libre Franklin"/>
              <a:sym typeface="Libre Franklin"/>
            </a:endParaRPr>
          </a:p>
          <a:p>
            <a:pPr indent="-298450" lvl="0" marL="269999" rtl="0" algn="l">
              <a:spcBef>
                <a:spcPts val="0"/>
              </a:spcBef>
              <a:spcAft>
                <a:spcPts val="0"/>
              </a:spcAft>
              <a:buSzPts val="1100"/>
              <a:buFont typeface="Libre Franklin"/>
              <a:buChar char="●"/>
            </a:pPr>
            <a:r>
              <a:rPr lang="en-GB" sz="1100">
                <a:latin typeface="Libre Franklin"/>
                <a:ea typeface="Libre Franklin"/>
                <a:cs typeface="Libre Franklin"/>
                <a:sym typeface="Libre Franklin"/>
              </a:rPr>
              <a:t>Advocacy &amp; Policy</a:t>
            </a:r>
            <a:endParaRPr sz="1100">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9"/>
          <p:cNvSpPr txBox="1"/>
          <p:nvPr>
            <p:ph type="title"/>
          </p:nvPr>
        </p:nvSpPr>
        <p:spPr>
          <a:xfrm>
            <a:off x="540000" y="491400"/>
            <a:ext cx="8100000" cy="96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President</a:t>
            </a:r>
            <a:endParaRPr/>
          </a:p>
        </p:txBody>
      </p:sp>
      <p:sp>
        <p:nvSpPr>
          <p:cNvPr id="255" name="Google Shape;255;p39"/>
          <p:cNvSpPr txBox="1"/>
          <p:nvPr>
            <p:ph idx="1" type="subTitle"/>
          </p:nvPr>
        </p:nvSpPr>
        <p:spPr>
          <a:xfrm>
            <a:off x="3795475" y="1177275"/>
            <a:ext cx="1914000" cy="34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Lindsey Davis</a:t>
            </a:r>
            <a:endParaRPr b="1"/>
          </a:p>
        </p:txBody>
      </p:sp>
      <p:pic>
        <p:nvPicPr>
          <p:cNvPr id="256" name="Google Shape;256;p39"/>
          <p:cNvPicPr preferRelativeResize="0"/>
          <p:nvPr/>
        </p:nvPicPr>
        <p:blipFill rotWithShape="1">
          <a:blip r:embed="rId3">
            <a:alphaModFix/>
          </a:blip>
          <a:srcRect b="0" l="0" r="0" t="31949"/>
          <a:stretch/>
        </p:blipFill>
        <p:spPr>
          <a:xfrm>
            <a:off x="3183150" y="1818300"/>
            <a:ext cx="2777700" cy="29755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0"/>
          <p:cNvSpPr txBox="1"/>
          <p:nvPr>
            <p:ph type="title"/>
          </p:nvPr>
        </p:nvSpPr>
        <p:spPr>
          <a:xfrm>
            <a:off x="540000" y="491400"/>
            <a:ext cx="8100000" cy="96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President Elect</a:t>
            </a:r>
            <a:endParaRPr/>
          </a:p>
        </p:txBody>
      </p:sp>
      <p:sp>
        <p:nvSpPr>
          <p:cNvPr id="262" name="Google Shape;262;p40"/>
          <p:cNvSpPr txBox="1"/>
          <p:nvPr>
            <p:ph idx="1" type="subTitle"/>
          </p:nvPr>
        </p:nvSpPr>
        <p:spPr>
          <a:xfrm>
            <a:off x="3633000" y="1188475"/>
            <a:ext cx="1914000" cy="34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Martin Aziz</a:t>
            </a:r>
            <a:endParaRPr b="1"/>
          </a:p>
        </p:txBody>
      </p:sp>
      <p:pic>
        <p:nvPicPr>
          <p:cNvPr id="263" name="Google Shape;263;p40"/>
          <p:cNvPicPr preferRelativeResize="0"/>
          <p:nvPr/>
        </p:nvPicPr>
        <p:blipFill>
          <a:blip r:embed="rId3">
            <a:alphaModFix/>
          </a:blip>
          <a:stretch>
            <a:fillRect/>
          </a:stretch>
        </p:blipFill>
        <p:spPr>
          <a:xfrm>
            <a:off x="3264599" y="1633125"/>
            <a:ext cx="2614800" cy="32220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1"/>
          <p:cNvSpPr txBox="1"/>
          <p:nvPr>
            <p:ph type="title"/>
          </p:nvPr>
        </p:nvSpPr>
        <p:spPr>
          <a:xfrm>
            <a:off x="540000" y="491400"/>
            <a:ext cx="8100000" cy="96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700"/>
              <a:t>Director of Finance &amp; Fundraising</a:t>
            </a:r>
            <a:endParaRPr sz="3700"/>
          </a:p>
        </p:txBody>
      </p:sp>
      <p:sp>
        <p:nvSpPr>
          <p:cNvPr id="269" name="Google Shape;269;p41"/>
          <p:cNvSpPr txBox="1"/>
          <p:nvPr>
            <p:ph idx="1" type="subTitle"/>
          </p:nvPr>
        </p:nvSpPr>
        <p:spPr>
          <a:xfrm>
            <a:off x="3633000" y="1188475"/>
            <a:ext cx="1914000" cy="34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Brian Kim</a:t>
            </a:r>
            <a:endParaRPr b="1"/>
          </a:p>
        </p:txBody>
      </p:sp>
      <p:pic>
        <p:nvPicPr>
          <p:cNvPr id="270" name="Google Shape;270;p41"/>
          <p:cNvPicPr preferRelativeResize="0"/>
          <p:nvPr/>
        </p:nvPicPr>
        <p:blipFill>
          <a:blip r:embed="rId3">
            <a:alphaModFix/>
          </a:blip>
          <a:stretch>
            <a:fillRect/>
          </a:stretch>
        </p:blipFill>
        <p:spPr>
          <a:xfrm>
            <a:off x="4784050" y="1534075"/>
            <a:ext cx="3328200" cy="3328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2"/>
          <p:cNvSpPr txBox="1"/>
          <p:nvPr>
            <p:ph type="title"/>
          </p:nvPr>
        </p:nvSpPr>
        <p:spPr>
          <a:xfrm>
            <a:off x="540000" y="491400"/>
            <a:ext cx="8100000" cy="96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700"/>
              <a:t>Director of Communications</a:t>
            </a:r>
            <a:endParaRPr sz="3700"/>
          </a:p>
        </p:txBody>
      </p:sp>
      <p:sp>
        <p:nvSpPr>
          <p:cNvPr id="276" name="Google Shape;276;p42"/>
          <p:cNvSpPr txBox="1"/>
          <p:nvPr>
            <p:ph idx="1" type="subTitle"/>
          </p:nvPr>
        </p:nvSpPr>
        <p:spPr>
          <a:xfrm>
            <a:off x="3633000" y="1188475"/>
            <a:ext cx="1914000" cy="34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Melissa Growney</a:t>
            </a:r>
            <a:endParaRPr b="1"/>
          </a:p>
        </p:txBody>
      </p:sp>
      <p:pic>
        <p:nvPicPr>
          <p:cNvPr id="277" name="Google Shape;277;p42"/>
          <p:cNvPicPr preferRelativeResize="0"/>
          <p:nvPr/>
        </p:nvPicPr>
        <p:blipFill>
          <a:blip r:embed="rId3">
            <a:alphaModFix/>
          </a:blip>
          <a:stretch>
            <a:fillRect/>
          </a:stretch>
        </p:blipFill>
        <p:spPr>
          <a:xfrm>
            <a:off x="2322300" y="2419825"/>
            <a:ext cx="4850826" cy="32331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3"/>
          <p:cNvSpPr txBox="1"/>
          <p:nvPr>
            <p:ph type="title"/>
          </p:nvPr>
        </p:nvSpPr>
        <p:spPr>
          <a:xfrm>
            <a:off x="540000" y="491400"/>
            <a:ext cx="8100000" cy="96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800"/>
              <a:t>Director of Member Engagement</a:t>
            </a:r>
            <a:endParaRPr sz="3800"/>
          </a:p>
        </p:txBody>
      </p:sp>
      <p:sp>
        <p:nvSpPr>
          <p:cNvPr id="283" name="Google Shape;283;p43"/>
          <p:cNvSpPr txBox="1"/>
          <p:nvPr>
            <p:ph idx="1" type="subTitle"/>
          </p:nvPr>
        </p:nvSpPr>
        <p:spPr>
          <a:xfrm>
            <a:off x="3633000" y="1188475"/>
            <a:ext cx="1914000" cy="34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Jade Thomas</a:t>
            </a:r>
            <a:endParaRPr b="1"/>
          </a:p>
        </p:txBody>
      </p:sp>
      <p:pic>
        <p:nvPicPr>
          <p:cNvPr id="284" name="Google Shape;284;p43"/>
          <p:cNvPicPr preferRelativeResize="0"/>
          <p:nvPr/>
        </p:nvPicPr>
        <p:blipFill>
          <a:blip r:embed="rId3">
            <a:alphaModFix/>
          </a:blip>
          <a:stretch>
            <a:fillRect/>
          </a:stretch>
        </p:blipFill>
        <p:spPr>
          <a:xfrm>
            <a:off x="3335725" y="1636100"/>
            <a:ext cx="2211277" cy="337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4"/>
          <p:cNvSpPr txBox="1"/>
          <p:nvPr>
            <p:ph type="title"/>
          </p:nvPr>
        </p:nvSpPr>
        <p:spPr>
          <a:xfrm>
            <a:off x="540000" y="491400"/>
            <a:ext cx="8100000" cy="96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400"/>
              <a:t>Director of Professional Programming</a:t>
            </a:r>
            <a:endParaRPr sz="3400"/>
          </a:p>
        </p:txBody>
      </p:sp>
      <p:sp>
        <p:nvSpPr>
          <p:cNvPr id="290" name="Google Shape;290;p44"/>
          <p:cNvSpPr txBox="1"/>
          <p:nvPr>
            <p:ph idx="1" type="subTitle"/>
          </p:nvPr>
        </p:nvSpPr>
        <p:spPr>
          <a:xfrm>
            <a:off x="3633000" y="1188475"/>
            <a:ext cx="1914000" cy="34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t>Chase Webb</a:t>
            </a:r>
            <a:endParaRPr b="1"/>
          </a:p>
        </p:txBody>
      </p:sp>
      <p:pic>
        <p:nvPicPr>
          <p:cNvPr id="291" name="Google Shape;291;p44"/>
          <p:cNvPicPr preferRelativeResize="0"/>
          <p:nvPr/>
        </p:nvPicPr>
        <p:blipFill>
          <a:blip r:embed="rId3">
            <a:alphaModFix/>
          </a:blip>
          <a:stretch>
            <a:fillRect/>
          </a:stretch>
        </p:blipFill>
        <p:spPr>
          <a:xfrm>
            <a:off x="3323250" y="1581425"/>
            <a:ext cx="2671557" cy="35620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5"/>
          <p:cNvSpPr txBox="1"/>
          <p:nvPr>
            <p:ph type="title"/>
          </p:nvPr>
        </p:nvSpPr>
        <p:spPr>
          <a:xfrm>
            <a:off x="540000" y="491400"/>
            <a:ext cx="8100000" cy="96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400"/>
              <a:t>Director of Social Media &amp; Marketing </a:t>
            </a:r>
            <a:endParaRPr sz="3400"/>
          </a:p>
        </p:txBody>
      </p:sp>
      <p:sp>
        <p:nvSpPr>
          <p:cNvPr id="297" name="Google Shape;297;p45"/>
          <p:cNvSpPr txBox="1"/>
          <p:nvPr>
            <p:ph idx="1" type="subTitle"/>
          </p:nvPr>
        </p:nvSpPr>
        <p:spPr>
          <a:xfrm>
            <a:off x="3633000" y="1188475"/>
            <a:ext cx="2104200" cy="34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Makenzie</a:t>
            </a:r>
            <a:r>
              <a:rPr b="1" lang="en-GB"/>
              <a:t> Hester</a:t>
            </a:r>
            <a:endParaRPr b="1"/>
          </a:p>
        </p:txBody>
      </p:sp>
      <p:pic>
        <p:nvPicPr>
          <p:cNvPr id="298" name="Google Shape;298;p45"/>
          <p:cNvPicPr preferRelativeResize="0"/>
          <p:nvPr/>
        </p:nvPicPr>
        <p:blipFill>
          <a:blip r:embed="rId3">
            <a:alphaModFix/>
          </a:blip>
          <a:stretch>
            <a:fillRect/>
          </a:stretch>
        </p:blipFill>
        <p:spPr>
          <a:xfrm>
            <a:off x="3418350" y="1653550"/>
            <a:ext cx="2533501" cy="33780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sometric SEO Strategy by Slidesgo">
  <a:themeElements>
    <a:clrScheme name="Simple Light">
      <a:dk1>
        <a:srgbClr val="000000"/>
      </a:dk1>
      <a:lt1>
        <a:srgbClr val="FFFFFF"/>
      </a:lt1>
      <a:dk2>
        <a:srgbClr val="434343"/>
      </a:dk2>
      <a:lt2>
        <a:srgbClr val="F3F3F3"/>
      </a:lt2>
      <a:accent1>
        <a:srgbClr val="FFC100"/>
      </a:accent1>
      <a:accent2>
        <a:srgbClr val="000000"/>
      </a:accent2>
      <a:accent3>
        <a:srgbClr val="434343"/>
      </a:accent3>
      <a:accent4>
        <a:srgbClr val="F3F3F3"/>
      </a:accent4>
      <a:accent5>
        <a:srgbClr val="FFC100"/>
      </a:accent5>
      <a:accent6>
        <a:srgbClr val="00000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