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E3605-CC15-97BF-1305-A3DBEE4784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57E0F3-4DB3-8557-6375-0441A615F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EE9F1-F70E-E855-8E0A-58E5D880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F086-978F-4A97-BED0-3680145A5886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0F005-9A4A-F214-43AC-33A050730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B5A5D-5A4F-574A-AD3F-B4408E62D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DE58-6335-4097-AFFB-77AA61CED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3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62492-4344-0FFA-C17D-03EF44279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82A9FF-1167-62B0-FC5F-2B1BB4E90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9481F-59F8-BC7D-47BC-F5BFF4E48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F086-978F-4A97-BED0-3680145A5886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F39C2-22BE-EAF1-6B91-4FA7884EC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D323A-D493-B528-B209-5661ABA40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DE58-6335-4097-AFFB-77AA61CED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864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92F9A7-BE9F-DD19-6447-BC07C16453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E23DFA-7656-504F-3E5F-CDF2B05CE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EB719-8536-C866-79F8-59BD62812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F086-978F-4A97-BED0-3680145A5886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B012E-44C3-E637-3201-A5B2DAE97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D4D41-F0DA-F2C6-23F8-201E8B7B1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DE58-6335-4097-AFFB-77AA61CED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74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A6C56-D27E-EBB8-225A-3FD60FE2E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ADECC-E0EC-DCB4-8194-A9268D845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055B8-B381-7ACF-06CE-AC49297EB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F086-978F-4A97-BED0-3680145A5886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17562-DDB5-28D5-4376-8D0EB1101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E2C06-826A-3423-8F47-49F86F7B4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DE58-6335-4097-AFFB-77AA61CED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00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B7731-528A-6EB4-AB01-8DF9575D1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24D8A-490E-CAA4-15D0-6BECFAA84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2E7D8-6457-64E9-E833-BD49F7533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F086-978F-4A97-BED0-3680145A5886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91A3D-4B06-DE63-F8AD-447D4C3E8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536B5-1139-9740-17A1-5BB145DE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DE58-6335-4097-AFFB-77AA61CED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7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D324F-2F69-740E-516B-F50998170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79463-74AF-0B9C-66E9-3D55AA7163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E43F6E-2DF6-9DE9-01B0-5E4BC27B7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A5CDC2-CF50-68E3-53F2-77D5CDDE9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F086-978F-4A97-BED0-3680145A5886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134B9F-3734-2E0C-38B1-8E1A9878D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0D9D52-0598-47BE-9EC7-423672711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DE58-6335-4097-AFFB-77AA61CED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39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1D3BD-BECE-241B-1F29-DA609250A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5ED7FE-D72B-EC93-C33C-F080A5A27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F59187-873E-F7D9-26EC-18164A3A9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0D3A54-2308-5A81-224A-89B6027A18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DBD6DD-69F2-26B0-9240-5BD5FF1451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15FFDB-8D25-1B30-F5CB-E25EABE7B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F086-978F-4A97-BED0-3680145A5886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53728C-1376-4F6D-1E53-7093EB91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FE5453-FD78-1BAA-D617-F80BC03E9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DE58-6335-4097-AFFB-77AA61CED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1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50F6F-A9A0-85F4-129D-3193A2642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32DD07-3C56-8AA6-A45B-9B20D894E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F086-978F-4A97-BED0-3680145A5886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833F89-EB0D-37AF-3363-C58C91D2E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05F0E-E2E5-0186-197A-EC57F0487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DE58-6335-4097-AFFB-77AA61CED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95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BF8962-879C-1A73-F2EB-06AE2EEE2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F086-978F-4A97-BED0-3680145A5886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9F2F59-0800-455C-146B-11B933752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5CE0D0-228A-F691-2B9A-9089CD4D7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DE58-6335-4097-AFFB-77AA61CED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7D332-332D-7844-61B4-006A40C51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85C0C-8F80-1631-21D8-FE43C7E2C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EE3C93-E298-8765-79A8-C1D164B8F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5DCA2B-A23E-07FF-8EE9-F83D4EE17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F086-978F-4A97-BED0-3680145A5886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4EED9-1A1F-981E-05CD-8E11ED2A9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BC6CF8-3BD0-77F2-A683-0C83B561E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DE58-6335-4097-AFFB-77AA61CED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57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5CA8A-F340-8BC6-7F68-86882F7F2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B1F1E8-7808-D7B7-E040-2FFD5650B1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30CF1A-813F-8DEB-2B6D-90B0E5724E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10088-E251-5BEE-370F-914D7097F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3F086-978F-4A97-BED0-3680145A5886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C11FCE-FA4B-AED6-8E3E-1A12650E5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80138-955B-D9F8-F488-6747F1DD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DDE58-6335-4097-AFFB-77AA61CED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84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EABC69-B72C-BBE4-40FF-5CC334DC1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67B026-C2E0-A8FC-D87E-051AFB65D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3B73F-C6E6-F099-D8D4-F7D5CB514A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3F086-978F-4A97-BED0-3680145A5886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6CB1E-2F1C-7661-E6D0-1BF0DDAB6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F2391-9E38-2EA4-CB38-C97E8F28F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DDE58-6335-4097-AFFB-77AA61CED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7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ampbell-edu.zoom.us/j/93927314428?pwd=U0RXVDlTeTFxb3JkeDZWQ3pHUmE4QT0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A59C5ED-5E8F-B39F-9974-2F6DDFAE6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4536869"/>
            <a:ext cx="11887200" cy="1718157"/>
          </a:xfrm>
        </p:spPr>
        <p:txBody>
          <a:bodyPr>
            <a:normAutofit fontScale="90000"/>
          </a:bodyPr>
          <a:lstStyle/>
          <a:p>
            <a:pPr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LGBTQ+ Identity and Health Concerns </a:t>
            </a:r>
            <a:br>
              <a:rPr lang="en-US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Perspectives From a Guest </a:t>
            </a:r>
            <a:r>
              <a:rPr lang="en-US" sz="2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anel</a:t>
            </a:r>
            <a:br>
              <a:rPr lang="en-US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Wednesday, September 13th, 2023 02:30 PM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Join Zoom Meeting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https://campbell-edu.zoom.us/j/93927314428?pwd=U0RXVDlTeTFxb3JkeDZWQ3pHUmE4QT09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Meeting ID: 939 2731 4428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Passcode: 091323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9EE3AD7-8FA7-DFC0-8D6B-3684C9B0EF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00550" y="0"/>
            <a:ext cx="773342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25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  LGBTQ+ Identity and Health Concerns  Perspectives From a Guest Panel  Wednesday, September 13th, 2023 02:30 PM  Join Zoom Meeting https://campbell-edu.zoom.us/j/93927314428?pwd=U0RXVDlTeTFxb3JkeDZWQ3pHUmE4QT09  Meeting ID: 939 2731 4428 Passcode: 091323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LGBTQ+ Identity and Health Concerns  Perspectives From a Guest Panel  Wednesday, September 13th, 2023 02:30 PM  Join Zoom Meeting https://campbell-edu.zoom.us/j/93927314428?pwd=U0RXVDlTeTFxb3JkeDZWQ3pHUmE4QT09  Meeting ID: 939 2731 4428 Passcode: 091323 </dc:title>
  <dc:creator>Wente, Catherine L.</dc:creator>
  <cp:lastModifiedBy>Wente, Catherine L.</cp:lastModifiedBy>
  <cp:revision>1</cp:revision>
  <dcterms:created xsi:type="dcterms:W3CDTF">2023-09-11T14:09:36Z</dcterms:created>
  <dcterms:modified xsi:type="dcterms:W3CDTF">2023-09-11T14:15:25Z</dcterms:modified>
</cp:coreProperties>
</file>