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</p:sldIdLst>
  <p:sldSz cx="5029200" cy="7772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Composite Heavy" charset="1" panose="01000503000000020003"/>
      <p:regular r:id="rId14"/>
    </p:embeddedFont>
    <p:embeddedFont>
      <p:font typeface="Composite Heavy Bold" charset="1" panose="01000503000000020003"/>
      <p:regular r:id="rId15"/>
    </p:embeddedFont>
    <p:embeddedFont>
      <p:font typeface="Loubag Thin" charset="1" panose="02020A03060303060403"/>
      <p:regular r:id="rId16"/>
    </p:embeddedFont>
    <p:embeddedFont>
      <p:font typeface="Loubag Thin Bold" charset="1" panose="02020A030603030604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CE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997" t="15473" r="2996" b="15473"/>
          <a:stretch>
            <a:fillRect/>
          </a:stretch>
        </p:blipFill>
        <p:spPr>
          <a:xfrm flipH="false" flipV="false" rot="5400000">
            <a:off x="-412917" y="1758418"/>
            <a:ext cx="5855035" cy="425556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679316" y="1273696"/>
            <a:ext cx="3670568" cy="5225008"/>
            <a:chOff x="0" y="0"/>
            <a:chExt cx="812800" cy="1157011"/>
          </a:xfrm>
        </p:grpSpPr>
        <p:sp>
          <p:nvSpPr>
            <p:cNvPr name="Freeform 4" id="4"/>
            <p:cNvSpPr/>
            <p:nvPr/>
          </p:nvSpPr>
          <p:spPr>
            <a:xfrm>
              <a:off x="-169524" y="0"/>
              <a:ext cx="1151848" cy="1157011"/>
            </a:xfrm>
            <a:custGeom>
              <a:avLst/>
              <a:gdLst/>
              <a:ahLst/>
              <a:cxnLst/>
              <a:rect r="r" b="b" t="t" l="l"/>
              <a:pathLst>
                <a:path h="1157011" w="1151848">
                  <a:moveTo>
                    <a:pt x="575924" y="0"/>
                  </a:moveTo>
                  <a:cubicBezTo>
                    <a:pt x="894414" y="1424"/>
                    <a:pt x="1151848" y="260012"/>
                    <a:pt x="1151848" y="578505"/>
                  </a:cubicBezTo>
                  <a:cubicBezTo>
                    <a:pt x="1151848" y="896998"/>
                    <a:pt x="894414" y="1155586"/>
                    <a:pt x="575924" y="1157011"/>
                  </a:cubicBezTo>
                  <a:cubicBezTo>
                    <a:pt x="257434" y="1155586"/>
                    <a:pt x="0" y="896998"/>
                    <a:pt x="0" y="578505"/>
                  </a:cubicBezTo>
                  <a:cubicBezTo>
                    <a:pt x="0" y="260012"/>
                    <a:pt x="257434" y="1424"/>
                    <a:pt x="575924" y="0"/>
                  </a:cubicBezTo>
                  <a:close/>
                </a:path>
              </a:pathLst>
            </a:custGeom>
            <a:solidFill>
              <a:srgbClr val="E6CEC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32871" lIns="32871" bIns="32871" rIns="32871"/>
            <a:lstStyle/>
            <a:p>
              <a:pPr algn="ctr">
                <a:lnSpc>
                  <a:spcPts val="93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83132" y="1398397"/>
            <a:ext cx="3462936" cy="4975605"/>
            <a:chOff x="0" y="0"/>
            <a:chExt cx="812800" cy="1167845"/>
          </a:xfrm>
        </p:grpSpPr>
        <p:sp>
          <p:nvSpPr>
            <p:cNvPr name="Freeform 7" id="7"/>
            <p:cNvSpPr/>
            <p:nvPr/>
          </p:nvSpPr>
          <p:spPr>
            <a:xfrm>
              <a:off x="-174917" y="0"/>
              <a:ext cx="1162634" cy="1167845"/>
            </a:xfrm>
            <a:custGeom>
              <a:avLst/>
              <a:gdLst/>
              <a:ahLst/>
              <a:cxnLst/>
              <a:rect r="r" b="b" t="t" l="l"/>
              <a:pathLst>
                <a:path h="1167845" w="1162634">
                  <a:moveTo>
                    <a:pt x="581317" y="0"/>
                  </a:moveTo>
                  <a:cubicBezTo>
                    <a:pt x="902789" y="1438"/>
                    <a:pt x="1162634" y="262447"/>
                    <a:pt x="1162634" y="583922"/>
                  </a:cubicBezTo>
                  <a:cubicBezTo>
                    <a:pt x="1162634" y="905398"/>
                    <a:pt x="902789" y="1166407"/>
                    <a:pt x="581317" y="1167845"/>
                  </a:cubicBezTo>
                  <a:cubicBezTo>
                    <a:pt x="259845" y="1166407"/>
                    <a:pt x="0" y="905398"/>
                    <a:pt x="0" y="583922"/>
                  </a:cubicBezTo>
                  <a:cubicBezTo>
                    <a:pt x="0" y="262447"/>
                    <a:pt x="259845" y="1438"/>
                    <a:pt x="58131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AB5C1E"/>
              </a:solidFill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32871" lIns="32871" bIns="32871" rIns="32871"/>
            <a:lstStyle/>
            <a:p>
              <a:pPr algn="ctr">
                <a:lnSpc>
                  <a:spcPts val="931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1321735" y="3363758"/>
            <a:ext cx="2484615" cy="0"/>
          </a:xfrm>
          <a:prstGeom prst="line">
            <a:avLst/>
          </a:prstGeom>
          <a:ln cap="flat" w="9525">
            <a:solidFill>
              <a:srgbClr val="AB5C1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2346261" y="3176053"/>
            <a:ext cx="385711" cy="385711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B5C1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</p:spPr>
          <p:txBody>
            <a:bodyPr anchor="ctr" rtlCol="false" tIns="32871" lIns="32871" bIns="32871" rIns="32871"/>
            <a:lstStyle/>
            <a:p>
              <a:pPr algn="ctr">
                <a:lnSpc>
                  <a:spcPts val="1721"/>
                </a:lnSpc>
              </a:pP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2475081" y="3335930"/>
            <a:ext cx="128071" cy="65957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>
            <a:off x="1329787" y="3995562"/>
            <a:ext cx="2476563" cy="0"/>
          </a:xfrm>
          <a:prstGeom prst="line">
            <a:avLst/>
          </a:prstGeom>
          <a:ln cap="flat" w="9525">
            <a:solidFill>
              <a:srgbClr val="AB5C1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1329787" y="4699150"/>
            <a:ext cx="2476563" cy="0"/>
          </a:xfrm>
          <a:prstGeom prst="line">
            <a:avLst/>
          </a:prstGeom>
          <a:ln cap="flat" w="9525">
            <a:solidFill>
              <a:srgbClr val="AB5C1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0">
            <a:off x="1296809" y="5267517"/>
            <a:ext cx="2484615" cy="0"/>
          </a:xfrm>
          <a:prstGeom prst="line">
            <a:avLst/>
          </a:prstGeom>
          <a:ln cap="flat" w="9525">
            <a:solidFill>
              <a:srgbClr val="AB5C1E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5"/>
          <a:srcRect l="7506" t="8853" r="8191" b="8141"/>
          <a:stretch>
            <a:fillRect/>
          </a:stretch>
        </p:blipFill>
        <p:spPr>
          <a:xfrm flipH="false" flipV="false" rot="0">
            <a:off x="433171" y="6831726"/>
            <a:ext cx="955372" cy="940674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372893" y="2136758"/>
            <a:ext cx="2382299" cy="95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0"/>
              </a:lnSpc>
            </a:pPr>
            <a:r>
              <a:rPr lang="en-US" sz="2653" spc="79">
                <a:solidFill>
                  <a:srgbClr val="04804F"/>
                </a:solidFill>
                <a:latin typeface="Loubag Thin Bold"/>
              </a:rPr>
              <a:t>TALKING </a:t>
            </a:r>
          </a:p>
          <a:p>
            <a:pPr algn="ctr">
              <a:lnSpc>
                <a:spcPts val="3370"/>
              </a:lnSpc>
            </a:pPr>
            <a:r>
              <a:rPr lang="en-US" sz="2653" spc="79">
                <a:solidFill>
                  <a:srgbClr val="04804F"/>
                </a:solidFill>
                <a:latin typeface="Loubag Thin Bold"/>
              </a:rPr>
              <a:t>TUESDAY</a:t>
            </a:r>
          </a:p>
          <a:p>
            <a:pPr algn="ctr">
              <a:lnSpc>
                <a:spcPts val="889"/>
              </a:lnSpc>
            </a:pPr>
            <a:r>
              <a:rPr lang="en-US" sz="700" spc="21">
                <a:solidFill>
                  <a:srgbClr val="04804F"/>
                </a:solidFill>
                <a:latin typeface="Loubag Thin Bold"/>
              </a:rPr>
              <a:t>STUDENT WELLNESS AMBASSADORS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19470" y="3604263"/>
            <a:ext cx="3190002" cy="307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5"/>
              </a:lnSpc>
            </a:pPr>
            <a:r>
              <a:rPr lang="en-US" sz="1755" spc="351">
                <a:solidFill>
                  <a:srgbClr val="04804F"/>
                </a:solidFill>
                <a:latin typeface="Composite Heavy"/>
              </a:rPr>
              <a:t>EMOTIONAL WELLNESS</a:t>
            </a:r>
          </a:p>
          <a:p>
            <a:pPr algn="ctr">
              <a:lnSpc>
                <a:spcPts val="883"/>
              </a:lnSpc>
            </a:pPr>
            <a:r>
              <a:rPr lang="en-US" sz="920" spc="184">
                <a:solidFill>
                  <a:srgbClr val="04804F"/>
                </a:solidFill>
                <a:latin typeface="Composite Heavy"/>
              </a:rPr>
              <a:t>HOSTED BY MARISA PADRONAGGIO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13470" y="4264219"/>
            <a:ext cx="2301146" cy="330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8"/>
              </a:lnSpc>
            </a:pPr>
            <a:r>
              <a:rPr lang="en-US" sz="2108" spc="63">
                <a:solidFill>
                  <a:srgbClr val="04804F"/>
                </a:solidFill>
                <a:latin typeface="Loubag Thin"/>
              </a:rPr>
              <a:t>04.18.2023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805107" y="4111211"/>
            <a:ext cx="1468019" cy="138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6"/>
              </a:lnSpc>
            </a:pPr>
            <a:r>
              <a:rPr lang="en-US" sz="1111" spc="222">
                <a:solidFill>
                  <a:srgbClr val="04804F"/>
                </a:solidFill>
                <a:latin typeface="Composite Heavy"/>
              </a:rPr>
              <a:t>TUESDAY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88543" y="4815803"/>
            <a:ext cx="2301146" cy="330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8"/>
              </a:lnSpc>
            </a:pPr>
            <a:r>
              <a:rPr lang="en-US" sz="2108" spc="63">
                <a:solidFill>
                  <a:srgbClr val="04804F"/>
                </a:solidFill>
                <a:latin typeface="Loubag Thin Bold"/>
              </a:rPr>
              <a:t>7PM-8PM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74670" y="5332004"/>
            <a:ext cx="3462936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spc="240">
                <a:solidFill>
                  <a:srgbClr val="04804F"/>
                </a:solidFill>
                <a:latin typeface="Composite Heavy"/>
              </a:rPr>
              <a:t>ZOOM MEETING ID: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spc="240">
                <a:solidFill>
                  <a:srgbClr val="04804F"/>
                </a:solidFill>
                <a:latin typeface="Composite Heavy"/>
              </a:rPr>
              <a:t>951 8282 6688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19470" y="7136278"/>
            <a:ext cx="4571355" cy="312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4"/>
              </a:lnSpc>
            </a:pPr>
            <a:r>
              <a:rPr lang="en-US" sz="924" spc="184">
                <a:solidFill>
                  <a:srgbClr val="04804F"/>
                </a:solidFill>
                <a:latin typeface="Composite Heavy"/>
              </a:rPr>
              <a:t>QUESTIONS?</a:t>
            </a:r>
          </a:p>
          <a:p>
            <a:pPr algn="ctr">
              <a:lnSpc>
                <a:spcPts val="1294"/>
              </a:lnSpc>
              <a:spcBef>
                <a:spcPct val="0"/>
              </a:spcBef>
            </a:pPr>
            <a:r>
              <a:rPr lang="en-US" sz="924" spc="184">
                <a:solidFill>
                  <a:srgbClr val="04804F"/>
                </a:solidFill>
                <a:latin typeface="Composite Heavy"/>
              </a:rPr>
              <a:t> MAPADRONAGGI1008@EMAIL.CAMPBELL.EDU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DAFdSIKY6EE</dc:identifier>
  <dcterms:modified xsi:type="dcterms:W3CDTF">2011-08-01T06:04:30Z</dcterms:modified>
  <cp:revision>1</cp:revision>
  <dc:title>Talking tuesday</dc:title>
</cp:coreProperties>
</file>