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826579950"/>
              </p:ext>
            </p:extLst>
          </p:nvPr>
        </p:nvGraphicFramePr>
        <p:xfrm>
          <a:off x="15526" y="1587150"/>
          <a:ext cx="9142200" cy="294129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03/20: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03/21: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03/22: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03/23: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03/24: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712991" y="3050445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72</Words>
  <Application>Microsoft Office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Merriweather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9</cp:revision>
  <dcterms:modified xsi:type="dcterms:W3CDTF">2023-03-17T15:10:52Z</dcterms:modified>
</cp:coreProperties>
</file>