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635823662"/>
              </p:ext>
            </p:extLst>
          </p:nvPr>
        </p:nvGraphicFramePr>
        <p:xfrm>
          <a:off x="15526" y="1587150"/>
          <a:ext cx="9142200" cy="220977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03/13: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03/14: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03/15: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03/16: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i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Tentative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03/17: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Arial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8</cp:revision>
  <dcterms:modified xsi:type="dcterms:W3CDTF">2023-03-13T00:30:35Z</dcterms:modified>
</cp:coreProperties>
</file>