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embeddedFontLst>
    <p:embeddedFont>
      <p:font typeface="Cambria" panose="02040503050406030204" pitchFamily="18" charset="0"/>
      <p:regular r:id="rId4"/>
      <p:bold r:id="rId5"/>
      <p:italic r:id="rId6"/>
      <p:boldItalic r:id="rId7"/>
    </p:embeddedFont>
    <p:embeddedFont>
      <p:font typeface="Roboto" panose="02000000000000000000" pitchFamily="2" charset="0"/>
      <p:regular r:id="rId8"/>
      <p:bold r:id="rId9"/>
      <p:italic r:id="rId10"/>
      <p:boldItalic r:id="rId1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100" y="-21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font" Target="fonts/font8.fntdata"/><Relationship Id="rId5" Type="http://schemas.openxmlformats.org/officeDocument/2006/relationships/font" Target="fonts/font2.fntdata"/><Relationship Id="rId15" Type="http://schemas.openxmlformats.org/officeDocument/2006/relationships/tableStyles" Target="tableStyles.xml"/><Relationship Id="rId10" Type="http://schemas.openxmlformats.org/officeDocument/2006/relationships/font" Target="fonts/font7.fntdata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1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5" name="Google Shape;45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2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8" name="Google Shape;48;p12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1" name="Google Shape;21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5" name="Google Shape;25;p6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6" name="Google Shape;26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8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2" name="Google Shape;32;p8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3" name="Google Shape;33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9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6" name="Google Shape;36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0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39;p10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0" name="Google Shape;40;p10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1" name="Google Shape;41;p10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2" name="Google Shape;42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59266" y="0"/>
            <a:ext cx="9262531" cy="5210174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/>
        </p:nvSpPr>
        <p:spPr>
          <a:xfrm>
            <a:off x="146328" y="3995483"/>
            <a:ext cx="2664300" cy="11387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Thursday, </a:t>
            </a:r>
            <a:r>
              <a:rPr lang="en-US" sz="1100" dirty="0"/>
              <a:t>February 16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at 7:00pm - 8:00pm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 dirty="0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0" i="0" u="none" strike="noStrike" cap="none" dirty="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Virtually at this link: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050" dirty="0">
                <a:solidFill>
                  <a:srgbClr val="202124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To join the video meeting, click this link:</a:t>
            </a:r>
            <a:r>
              <a:rPr lang="en-US" sz="12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 meet.google.com/</a:t>
            </a:r>
            <a:r>
              <a:rPr lang="en-US" sz="1200" b="0" i="0" dirty="0" err="1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jrb-txcz-mdu</a:t>
            </a:r>
            <a:endParaRPr lang="en-US" sz="1050" dirty="0">
              <a:solidFill>
                <a:srgbClr val="202124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4150426" y="4491753"/>
            <a:ext cx="3515096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Email questions to  ajcarter0504@email.campbell.edu</a:t>
            </a:r>
            <a:endParaRPr/>
          </a:p>
        </p:txBody>
      </p:sp>
      <p:sp>
        <p:nvSpPr>
          <p:cNvPr id="57" name="Google Shape;57;p13"/>
          <p:cNvSpPr/>
          <p:nvPr/>
        </p:nvSpPr>
        <p:spPr>
          <a:xfrm>
            <a:off x="4150426" y="5254286"/>
            <a:ext cx="4070555" cy="283169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40</Words>
  <Application>Microsoft Office PowerPoint</Application>
  <PresentationFormat>On-screen Show (16:9)</PresentationFormat>
  <Paragraphs>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Roboto</vt:lpstr>
      <vt:lpstr>Arial</vt:lpstr>
      <vt:lpstr>Cambria</vt:lpstr>
      <vt:lpstr>Simple Light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Gerell Harvey</dc:creator>
  <cp:lastModifiedBy>Gerell Harvey</cp:lastModifiedBy>
  <cp:revision>8</cp:revision>
  <dcterms:modified xsi:type="dcterms:W3CDTF">2023-02-06T16:46:43Z</dcterms:modified>
</cp:coreProperties>
</file>