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" y="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392187145"/>
              </p:ext>
            </p:extLst>
          </p:nvPr>
        </p:nvGraphicFramePr>
        <p:xfrm>
          <a:off x="-36984" y="1608732"/>
          <a:ext cx="9142200" cy="2015375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02/13: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lang="en-US" sz="14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02/14: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02/15: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02/16: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02/17: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4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Office PowerPoint</Application>
  <PresentationFormat>On-screen Show (16:9)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Arial</vt:lpstr>
      <vt:lpstr>Oswald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6</cp:revision>
  <dcterms:modified xsi:type="dcterms:W3CDTF">2023-02-10T17:07:32Z</dcterms:modified>
</cp:coreProperties>
</file>