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75F954-C7F5-4792-8D6A-048C07113DDE}">
  <a:tblStyle styleId="{E775F954-C7F5-4792-8D6A-048C07113D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" y="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e221377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e221377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7" name="Google Shape;67;p14"/>
          <p:cNvGraphicFramePr/>
          <p:nvPr>
            <p:extLst>
              <p:ext uri="{D42A27DB-BD31-4B8C-83A1-F6EECF244321}">
                <p14:modId xmlns:p14="http://schemas.microsoft.com/office/powerpoint/2010/main" val="939084244"/>
              </p:ext>
            </p:extLst>
          </p:nvPr>
        </p:nvGraphicFramePr>
        <p:xfrm>
          <a:off x="200" y="1624083"/>
          <a:ext cx="9142200" cy="2015375"/>
        </p:xfrm>
        <a:graphic>
          <a:graphicData uri="http://schemas.openxmlformats.org/drawingml/2006/table">
            <a:tbl>
              <a:tblPr>
                <a:noFill/>
                <a:tableStyleId>{E775F954-C7F5-4792-8D6A-048C07113DDE}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01/30: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**BLOCK EXAM**</a:t>
                      </a: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01/31: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02/01: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02/02: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02/03: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69" name="Google Shape;69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On-screen Show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3</cp:revision>
  <dcterms:modified xsi:type="dcterms:W3CDTF">2023-01-27T18:05:17Z</dcterms:modified>
</cp:coreProperties>
</file>