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4B50E0-1390-4150-9EDF-B43B93255C89}">
  <a:tblStyle styleId="{134B50E0-1390-4150-9EDF-B43B93255C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4" d="100"/>
          <a:sy n="54" d="100"/>
        </p:scale>
        <p:origin x="52" y="6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1576850277"/>
              </p:ext>
            </p:extLst>
          </p:nvPr>
        </p:nvGraphicFramePr>
        <p:xfrm>
          <a:off x="-36984" y="1608732"/>
          <a:ext cx="9142200" cy="3124170"/>
        </p:xfrm>
        <a:graphic>
          <a:graphicData uri="http://schemas.openxmlformats.org/drawingml/2006/table">
            <a:tbl>
              <a:tblPr>
                <a:noFill/>
                <a:tableStyleId>{134B50E0-1390-4150-9EDF-B43B93255C89}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1/23: 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9-10am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 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Olivia Hill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1/24:</a:t>
                      </a:r>
                      <a:endParaRPr sz="13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b="1" i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1/25: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b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1/26: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1-2pm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1/27: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57" name="Google Shape;57;p13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13"/>
          <p:cNvCxnSpPr/>
          <p:nvPr/>
        </p:nvCxnSpPr>
        <p:spPr>
          <a:xfrm>
            <a:off x="1659900" y="3165214"/>
            <a:ext cx="1519200" cy="14700"/>
          </a:xfrm>
          <a:prstGeom prst="straightConnector1">
            <a:avLst/>
          </a:prstGeom>
          <a:noFill/>
          <a:ln w="1905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72</Words>
  <Application>Microsoft Office PowerPoint</Application>
  <PresentationFormat>On-screen Show (16:9)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Merriweather</vt:lpstr>
      <vt:lpstr>Arial</vt:lpstr>
      <vt:lpstr>Oswald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LaVoie, Aubrey O</cp:lastModifiedBy>
  <cp:revision>4</cp:revision>
  <dcterms:modified xsi:type="dcterms:W3CDTF">2023-01-20T16:46:53Z</dcterms:modified>
</cp:coreProperties>
</file>