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9" r:id="rId5"/>
    <p:sldId id="260" r:id="rId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5" d="100"/>
          <a:sy n="75" d="100"/>
        </p:scale>
        <p:origin x="1950" y="8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2497139-B772-454B-B670-5F2BD0A244A4}" type="datetimeFigureOut">
              <a:rPr lang="en-US" smtClean="0"/>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315272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97139-B772-454B-B670-5F2BD0A244A4}" type="datetimeFigureOut">
              <a:rPr lang="en-US" smtClean="0"/>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588670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97139-B772-454B-B670-5F2BD0A244A4}" type="datetimeFigureOut">
              <a:rPr lang="en-US" smtClean="0"/>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646043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97139-B772-454B-B670-5F2BD0A244A4}" type="datetimeFigureOut">
              <a:rPr lang="en-US" smtClean="0"/>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519533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497139-B772-454B-B670-5F2BD0A244A4}" type="datetimeFigureOut">
              <a:rPr lang="en-US" smtClean="0"/>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640728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497139-B772-454B-B670-5F2BD0A244A4}" type="datetimeFigureOut">
              <a:rPr lang="en-US" smtClean="0"/>
              <a:t>5/30/2025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11558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497139-B772-454B-B670-5F2BD0A244A4}" type="datetimeFigureOut">
              <a:rPr lang="en-US" smtClean="0"/>
              <a:t>5/30/2025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87861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497139-B772-454B-B670-5F2BD0A244A4}" type="datetimeFigureOut">
              <a:rPr lang="en-US" smtClean="0"/>
              <a:t>5/30/2025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3888015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497139-B772-454B-B670-5F2BD0A244A4}" type="datetimeFigureOut">
              <a:rPr lang="en-US" smtClean="0"/>
              <a:t>5/30/2025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1640710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497139-B772-454B-B670-5F2BD0A244A4}" type="datetimeFigureOut">
              <a:rPr lang="en-US" smtClean="0"/>
              <a:t>5/30/2025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3737465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497139-B772-454B-B670-5F2BD0A244A4}" type="datetimeFigureOut">
              <a:rPr lang="en-US" smtClean="0"/>
              <a:t>5/30/2025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965533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97139-B772-454B-B670-5F2BD0A244A4}" type="datetimeFigureOut">
              <a:rPr lang="en-US" smtClean="0"/>
              <a:t>5/30/2025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3A3B28-1EF6-41AD-A0E9-FDFB1258E790}" type="slidenum">
              <a:rPr lang="en-US" smtClean="0"/>
              <a:t>‹#›</a:t>
            </a:fld>
            <a:endParaRPr lang="en-US"/>
          </a:p>
        </p:txBody>
      </p:sp>
    </p:spTree>
    <p:extLst>
      <p:ext uri="{BB962C8B-B14F-4D97-AF65-F5344CB8AC3E}">
        <p14:creationId xmlns:p14="http://schemas.microsoft.com/office/powerpoint/2010/main" val="92653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p:cNvSpPr>
          <p:nvPr/>
        </p:nvSpPr>
        <p:spPr>
          <a:xfrm>
            <a:off x="3052456" y="529795"/>
            <a:ext cx="6223436" cy="851653"/>
          </a:xfrm>
          <a:prstGeom prst="rect">
            <a:avLst/>
          </a:prstGeom>
        </p:spPr>
        <p:txBody>
          <a:bodyPr vert="horz" anchor="b">
            <a:normAutofit fontScale="85000" lnSpcReduction="1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CUPA Long </a:t>
            </a:r>
            <a:r>
              <a:rPr lang="en-US" dirty="0">
                <a:solidFill>
                  <a:srgbClr val="575F6D"/>
                </a:solidFill>
                <a:latin typeface="Century Schoolbook"/>
              </a:rPr>
              <a:t>White</a:t>
            </a: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 Coat Ceremony</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a:solidFill>
                  <a:srgbClr val="575F6D"/>
                </a:solidFill>
                <a:latin typeface="Century Schoolbook"/>
              </a:rPr>
              <a:t>Marching in</a:t>
            </a:r>
            <a:endParaRPr kumimoji="0" lang="en-US" sz="3000" b="0" i="0" u="none" strike="noStrike" kern="1200" cap="small" spc="0" normalizeH="0" baseline="0" noProof="0" dirty="0">
              <a:ln>
                <a:noFill/>
              </a:ln>
              <a:solidFill>
                <a:srgbClr val="575F6D"/>
              </a:solidFill>
              <a:effectLst/>
              <a:uLnTx/>
              <a:uFillTx/>
              <a:latin typeface="Century Schoolbook"/>
              <a:ea typeface="+mj-ea"/>
              <a:cs typeface="+mj-cs"/>
            </a:endParaRPr>
          </a:p>
        </p:txBody>
      </p:sp>
      <p:sp>
        <p:nvSpPr>
          <p:cNvPr id="113" name="Content Placeholder 4"/>
          <p:cNvSpPr txBox="1">
            <a:spLocks/>
          </p:cNvSpPr>
          <p:nvPr/>
        </p:nvSpPr>
        <p:spPr>
          <a:xfrm>
            <a:off x="4089794" y="4422176"/>
            <a:ext cx="3875134" cy="1786328"/>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latin typeface="Century Schoolbook"/>
              </a:rPr>
              <a:t>X</a:t>
            </a:r>
            <a:endParaRPr lang="en-US" sz="1200" dirty="0">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14" name="Rectangle 113"/>
          <p:cNvSpPr/>
          <p:nvPr/>
        </p:nvSpPr>
        <p:spPr>
          <a:xfrm>
            <a:off x="2485299" y="1658439"/>
            <a:ext cx="7229475" cy="184023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15" name="Rectangle 114"/>
          <p:cNvSpPr/>
          <p:nvPr/>
        </p:nvSpPr>
        <p:spPr>
          <a:xfrm>
            <a:off x="2485299" y="3514452"/>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118" name="Straight Connector 117"/>
          <p:cNvCxnSpPr/>
          <p:nvPr/>
        </p:nvCxnSpPr>
        <p:spPr>
          <a:xfrm flipH="1" flipV="1">
            <a:off x="2485299" y="3988042"/>
            <a:ext cx="760821" cy="7886"/>
          </a:xfrm>
          <a:prstGeom prst="line">
            <a:avLst/>
          </a:prstGeom>
          <a:noFill/>
          <a:ln w="12700" cap="flat" cmpd="sng" algn="ctr">
            <a:solidFill>
              <a:sysClr val="windowText" lastClr="000000">
                <a:shade val="70000"/>
                <a:satMod val="150000"/>
              </a:sysClr>
            </a:solidFill>
            <a:prstDash val="solid"/>
          </a:ln>
          <a:effectLst/>
        </p:spPr>
      </p:cxnSp>
      <p:sp>
        <p:nvSpPr>
          <p:cNvPr id="123" name="Rectangle 122"/>
          <p:cNvSpPr/>
          <p:nvPr/>
        </p:nvSpPr>
        <p:spPr>
          <a:xfrm>
            <a:off x="5333579" y="2504161"/>
            <a:ext cx="841846" cy="450284"/>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24" name="Text Box 2"/>
          <p:cNvSpPr txBox="1">
            <a:spLocks noChangeArrowheads="1"/>
          </p:cNvSpPr>
          <p:nvPr/>
        </p:nvSpPr>
        <p:spPr bwMode="auto">
          <a:xfrm>
            <a:off x="5446636" y="2623732"/>
            <a:ext cx="615731" cy="224902"/>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800" b="1" dirty="0">
                <a:solidFill>
                  <a:prstClr val="black"/>
                </a:solidFill>
                <a:ea typeface="Calibri"/>
                <a:cs typeface="Times New Roman"/>
              </a:rPr>
              <a:t>Podium</a:t>
            </a:r>
            <a:endParaRPr lang="en-US" sz="800" dirty="0">
              <a:solidFill>
                <a:prstClr val="black"/>
              </a:solidFill>
              <a:ea typeface="Calibri"/>
              <a:cs typeface="Times New Roman"/>
            </a:endParaRPr>
          </a:p>
        </p:txBody>
      </p:sp>
      <p:sp>
        <p:nvSpPr>
          <p:cNvPr id="134" name="Rectangle 113"/>
          <p:cNvSpPr>
            <a:spLocks noChangeArrowheads="1"/>
          </p:cNvSpPr>
          <p:nvPr/>
        </p:nvSpPr>
        <p:spPr bwMode="auto">
          <a:xfrm>
            <a:off x="1619794" y="-123716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latin typeface="Century Schoolbook"/>
            </a:endParaRPr>
          </a:p>
        </p:txBody>
      </p:sp>
      <p:sp>
        <p:nvSpPr>
          <p:cNvPr id="144" name="Quad Arrow 143"/>
          <p:cNvSpPr/>
          <p:nvPr/>
        </p:nvSpPr>
        <p:spPr>
          <a:xfrm>
            <a:off x="3517142" y="1978727"/>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6" name="Quad Arrow 145"/>
          <p:cNvSpPr/>
          <p:nvPr/>
        </p:nvSpPr>
        <p:spPr>
          <a:xfrm>
            <a:off x="4448687" y="1976187"/>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7" name="Quad Arrow 146"/>
          <p:cNvSpPr/>
          <p:nvPr/>
        </p:nvSpPr>
        <p:spPr>
          <a:xfrm>
            <a:off x="7165217" y="197852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8" name="Quad Arrow 147"/>
          <p:cNvSpPr/>
          <p:nvPr/>
        </p:nvSpPr>
        <p:spPr>
          <a:xfrm>
            <a:off x="8027293" y="197217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31" name="Rectangle 130"/>
          <p:cNvSpPr/>
          <p:nvPr/>
        </p:nvSpPr>
        <p:spPr>
          <a:xfrm rot="12549376">
            <a:off x="8579435" y="2703543"/>
            <a:ext cx="357048" cy="207332"/>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pic>
        <p:nvPicPr>
          <p:cNvPr id="166"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445192" y="3228241"/>
            <a:ext cx="342268" cy="261204"/>
          </a:xfrm>
          <a:prstGeom prst="rect">
            <a:avLst/>
          </a:prstGeom>
          <a:noFill/>
          <a:extLst>
            <a:ext uri="{909E8E84-426E-40DD-AFC4-6F175D3DCCD1}">
              <a14:hiddenFill xmlns:a14="http://schemas.microsoft.com/office/drawing/2010/main">
                <a:solidFill>
                  <a:srgbClr val="FFFFFF"/>
                </a:solidFill>
              </a14:hiddenFill>
            </a:ext>
          </a:extLst>
        </p:spPr>
      </p:pic>
      <p:sp>
        <p:nvSpPr>
          <p:cNvPr id="167" name="Rectangle 166"/>
          <p:cNvSpPr/>
          <p:nvPr/>
        </p:nvSpPr>
        <p:spPr>
          <a:xfrm rot="9557683">
            <a:off x="3862892" y="2755999"/>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68" name="TextBox 167"/>
          <p:cNvSpPr txBox="1"/>
          <p:nvPr/>
        </p:nvSpPr>
        <p:spPr>
          <a:xfrm rot="20559377">
            <a:off x="3691710" y="2691603"/>
            <a:ext cx="922580" cy="400110"/>
          </a:xfrm>
          <a:prstGeom prst="rect">
            <a:avLst/>
          </a:prstGeom>
          <a:noFill/>
        </p:spPr>
        <p:txBody>
          <a:bodyPr wrap="square" rtlCol="0">
            <a:spAutoFit/>
          </a:bodyPr>
          <a:lstStyle/>
          <a:p>
            <a:pPr algn="ctr"/>
            <a:r>
              <a:rPr lang="en-US" sz="1000" b="1" dirty="0"/>
              <a:t>Blessing of Hands</a:t>
            </a:r>
          </a:p>
        </p:txBody>
      </p:sp>
      <p:pic>
        <p:nvPicPr>
          <p:cNvPr id="172"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559377" flipH="1">
            <a:off x="4097384" y="3004272"/>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74" name="Content Placeholder 4"/>
          <p:cNvSpPr txBox="1">
            <a:spLocks/>
          </p:cNvSpPr>
          <p:nvPr/>
        </p:nvSpPr>
        <p:spPr>
          <a:xfrm>
            <a:off x="764763" y="4606722"/>
            <a:ext cx="3027298"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75" name="Content Placeholder 4"/>
          <p:cNvSpPr txBox="1">
            <a:spLocks/>
          </p:cNvSpPr>
          <p:nvPr/>
        </p:nvSpPr>
        <p:spPr>
          <a:xfrm>
            <a:off x="8186904" y="4552061"/>
            <a:ext cx="3147875"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83" name="Right Arrow 182"/>
          <p:cNvSpPr/>
          <p:nvPr/>
        </p:nvSpPr>
        <p:spPr>
          <a:xfrm>
            <a:off x="4197530" y="4218576"/>
            <a:ext cx="3536395" cy="194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TextBox 192"/>
          <p:cNvSpPr txBox="1"/>
          <p:nvPr/>
        </p:nvSpPr>
        <p:spPr>
          <a:xfrm>
            <a:off x="5506277" y="5028874"/>
            <a:ext cx="1007565" cy="369332"/>
          </a:xfrm>
          <a:prstGeom prst="rect">
            <a:avLst/>
          </a:prstGeom>
          <a:noFill/>
        </p:spPr>
        <p:txBody>
          <a:bodyPr wrap="square" rtlCol="0">
            <a:spAutoFit/>
          </a:bodyPr>
          <a:lstStyle/>
          <a:p>
            <a:pPr algn="ctr"/>
            <a:r>
              <a:rPr lang="en-US" dirty="0"/>
              <a:t>Students</a:t>
            </a:r>
          </a:p>
        </p:txBody>
      </p:sp>
      <p:pic>
        <p:nvPicPr>
          <p:cNvPr id="204"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783256" y="3988042"/>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5" name="Straight Connector 204"/>
          <p:cNvCxnSpPr/>
          <p:nvPr/>
        </p:nvCxnSpPr>
        <p:spPr>
          <a:xfrm flipH="1">
            <a:off x="3867059" y="4142937"/>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pic>
        <p:nvPicPr>
          <p:cNvPr id="206"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806560" y="4031691"/>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7" name="Straight Connector 206"/>
          <p:cNvCxnSpPr/>
          <p:nvPr/>
        </p:nvCxnSpPr>
        <p:spPr>
          <a:xfrm flipH="1">
            <a:off x="7890363" y="4186586"/>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86" name="Right Arrow 85"/>
          <p:cNvSpPr/>
          <p:nvPr/>
        </p:nvSpPr>
        <p:spPr>
          <a:xfrm>
            <a:off x="1319526" y="3305931"/>
            <a:ext cx="724872" cy="21015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8" name="TextBox 87"/>
          <p:cNvSpPr txBox="1"/>
          <p:nvPr/>
        </p:nvSpPr>
        <p:spPr>
          <a:xfrm>
            <a:off x="917730" y="2704302"/>
            <a:ext cx="1528464"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Platform party Marching In</a:t>
            </a:r>
          </a:p>
        </p:txBody>
      </p:sp>
      <p:sp>
        <p:nvSpPr>
          <p:cNvPr id="62" name="Right Arrow 61"/>
          <p:cNvSpPr/>
          <p:nvPr/>
        </p:nvSpPr>
        <p:spPr>
          <a:xfrm rot="16200000">
            <a:off x="2958994" y="5560946"/>
            <a:ext cx="2151814" cy="198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2278412" y="6094470"/>
            <a:ext cx="1657112" cy="338554"/>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Students walk in</a:t>
            </a:r>
          </a:p>
        </p:txBody>
      </p:sp>
      <p:cxnSp>
        <p:nvCxnSpPr>
          <p:cNvPr id="74" name="Straight Connector 73"/>
          <p:cNvCxnSpPr/>
          <p:nvPr/>
        </p:nvCxnSpPr>
        <p:spPr>
          <a:xfrm flipH="1" flipV="1">
            <a:off x="2506419" y="3756639"/>
            <a:ext cx="760821" cy="7886"/>
          </a:xfrm>
          <a:prstGeom prst="line">
            <a:avLst/>
          </a:prstGeom>
          <a:noFill/>
          <a:ln w="12700" cap="flat" cmpd="sng" algn="ctr">
            <a:solidFill>
              <a:sysClr val="windowText" lastClr="000000">
                <a:shade val="70000"/>
                <a:satMod val="150000"/>
              </a:sysClr>
            </a:solidFill>
            <a:prstDash val="solid"/>
          </a:ln>
          <a:effectLst/>
        </p:spPr>
      </p:cxnSp>
      <p:sp>
        <p:nvSpPr>
          <p:cNvPr id="90" name="Rectangle 89"/>
          <p:cNvSpPr/>
          <p:nvPr/>
        </p:nvSpPr>
        <p:spPr>
          <a:xfrm>
            <a:off x="8943249" y="3511948"/>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91" name="Straight Connector 90"/>
          <p:cNvCxnSpPr/>
          <p:nvPr/>
        </p:nvCxnSpPr>
        <p:spPr>
          <a:xfrm flipH="1" flipV="1">
            <a:off x="8943249" y="3985538"/>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92" name="Straight Connector 91"/>
          <p:cNvCxnSpPr/>
          <p:nvPr/>
        </p:nvCxnSpPr>
        <p:spPr>
          <a:xfrm flipH="1" flipV="1">
            <a:off x="8964369" y="3754135"/>
            <a:ext cx="760821" cy="7886"/>
          </a:xfrm>
          <a:prstGeom prst="line">
            <a:avLst/>
          </a:prstGeom>
          <a:noFill/>
          <a:ln w="12700" cap="flat" cmpd="sng" algn="ctr">
            <a:solidFill>
              <a:sysClr val="windowText" lastClr="000000">
                <a:shade val="70000"/>
                <a:satMod val="150000"/>
              </a:sysClr>
            </a:solidFill>
            <a:prstDash val="solid"/>
          </a:ln>
          <a:effectLst/>
        </p:spPr>
      </p:cxnSp>
      <p:pic>
        <p:nvPicPr>
          <p:cNvPr id="93"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867492" y="2983099"/>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D9DDAF7-BAA6-38BB-9693-7522557186D3}"/>
              </a:ext>
            </a:extLst>
          </p:cNvPr>
          <p:cNvSpPr/>
          <p:nvPr/>
        </p:nvSpPr>
        <p:spPr>
          <a:xfrm rot="10800000">
            <a:off x="6341533" y="2966965"/>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2" name="TextBox 1">
            <a:extLst>
              <a:ext uri="{FF2B5EF4-FFF2-40B4-BE49-F238E27FC236}">
                <a16:creationId xmlns:a16="http://schemas.microsoft.com/office/drawing/2014/main" id="{F6FFF39F-0032-D43B-0D18-A5CC3386A918}"/>
              </a:ext>
            </a:extLst>
          </p:cNvPr>
          <p:cNvSpPr txBox="1"/>
          <p:nvPr/>
        </p:nvSpPr>
        <p:spPr>
          <a:xfrm>
            <a:off x="6155036" y="2953363"/>
            <a:ext cx="922580" cy="246221"/>
          </a:xfrm>
          <a:prstGeom prst="rect">
            <a:avLst/>
          </a:prstGeom>
          <a:noFill/>
        </p:spPr>
        <p:txBody>
          <a:bodyPr wrap="square" rtlCol="0">
            <a:spAutoFit/>
          </a:bodyPr>
          <a:lstStyle/>
          <a:p>
            <a:pPr algn="ctr"/>
            <a:r>
              <a:rPr lang="en-US" sz="1000" b="1" dirty="0"/>
              <a:t>Coating</a:t>
            </a:r>
          </a:p>
        </p:txBody>
      </p:sp>
      <p:sp>
        <p:nvSpPr>
          <p:cNvPr id="4" name="TextBox 3">
            <a:extLst>
              <a:ext uri="{FF2B5EF4-FFF2-40B4-BE49-F238E27FC236}">
                <a16:creationId xmlns:a16="http://schemas.microsoft.com/office/drawing/2014/main" id="{CF3DBF0A-9948-D394-A83F-615F5661D0DD}"/>
              </a:ext>
            </a:extLst>
          </p:cNvPr>
          <p:cNvSpPr txBox="1"/>
          <p:nvPr/>
        </p:nvSpPr>
        <p:spPr>
          <a:xfrm rot="1885792">
            <a:off x="8316674" y="2616941"/>
            <a:ext cx="922580" cy="400110"/>
          </a:xfrm>
          <a:prstGeom prst="rect">
            <a:avLst/>
          </a:prstGeom>
          <a:noFill/>
        </p:spPr>
        <p:txBody>
          <a:bodyPr wrap="square" rtlCol="0">
            <a:spAutoFit/>
          </a:bodyPr>
          <a:lstStyle/>
          <a:p>
            <a:pPr algn="ctr"/>
            <a:r>
              <a:rPr lang="en-US" sz="1000" b="1" dirty="0"/>
              <a:t>Name </a:t>
            </a:r>
            <a:br>
              <a:rPr lang="en-US" sz="1000" b="1" dirty="0"/>
            </a:br>
            <a:r>
              <a:rPr lang="en-US" sz="1000" b="1" dirty="0"/>
              <a:t>Called</a:t>
            </a:r>
          </a:p>
        </p:txBody>
      </p:sp>
      <p:sp>
        <p:nvSpPr>
          <p:cNvPr id="5" name="TextBox 4">
            <a:extLst>
              <a:ext uri="{FF2B5EF4-FFF2-40B4-BE49-F238E27FC236}">
                <a16:creationId xmlns:a16="http://schemas.microsoft.com/office/drawing/2014/main" id="{8B84F5FA-6E1D-344E-58A4-042777FD0501}"/>
              </a:ext>
            </a:extLst>
          </p:cNvPr>
          <p:cNvSpPr txBox="1"/>
          <p:nvPr/>
        </p:nvSpPr>
        <p:spPr>
          <a:xfrm>
            <a:off x="9528048" y="612648"/>
            <a:ext cx="2478024" cy="923330"/>
          </a:xfrm>
          <a:prstGeom prst="rect">
            <a:avLst/>
          </a:prstGeom>
          <a:noFill/>
          <a:ln>
            <a:solidFill>
              <a:schemeClr val="tx1"/>
            </a:solidFill>
          </a:ln>
        </p:spPr>
        <p:txBody>
          <a:bodyPr wrap="square" rtlCol="0">
            <a:spAutoFit/>
          </a:bodyPr>
          <a:lstStyle/>
          <a:p>
            <a:pPr algn="ctr"/>
            <a:r>
              <a:rPr lang="en-US" u="sng" dirty="0"/>
              <a:t>Marching in order</a:t>
            </a:r>
          </a:p>
          <a:p>
            <a:pPr marL="342900" indent="-342900" algn="ctr">
              <a:buAutoNum type="arabicPeriod"/>
            </a:pPr>
            <a:r>
              <a:rPr lang="en-US" dirty="0"/>
              <a:t>Students</a:t>
            </a:r>
          </a:p>
          <a:p>
            <a:pPr marL="342900" indent="-342900" algn="ctr">
              <a:buFontTx/>
              <a:buAutoNum type="arabicPeriod"/>
            </a:pPr>
            <a:r>
              <a:rPr lang="en-US" dirty="0"/>
              <a:t>Platform Party</a:t>
            </a:r>
          </a:p>
        </p:txBody>
      </p:sp>
    </p:spTree>
    <p:extLst>
      <p:ext uri="{BB962C8B-B14F-4D97-AF65-F5344CB8AC3E}">
        <p14:creationId xmlns:p14="http://schemas.microsoft.com/office/powerpoint/2010/main" val="1930675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p:cNvSpPr>
          <p:nvPr/>
        </p:nvSpPr>
        <p:spPr>
          <a:xfrm>
            <a:off x="3052456" y="529795"/>
            <a:ext cx="6223436" cy="851653"/>
          </a:xfrm>
          <a:prstGeom prst="rect">
            <a:avLst/>
          </a:prstGeom>
        </p:spPr>
        <p:txBody>
          <a:bodyPr vert="horz" anchor="b">
            <a:normAutofit fontScale="85000" lnSpcReduction="1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CUPA Long </a:t>
            </a:r>
            <a:r>
              <a:rPr lang="en-US" dirty="0">
                <a:solidFill>
                  <a:srgbClr val="575F6D"/>
                </a:solidFill>
                <a:latin typeface="Century Schoolbook"/>
              </a:rPr>
              <a:t>White</a:t>
            </a: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 Coat Ceremony</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a:solidFill>
                  <a:srgbClr val="575F6D"/>
                </a:solidFill>
                <a:latin typeface="Century Schoolbook"/>
              </a:rPr>
              <a:t>Stage details</a:t>
            </a:r>
            <a:endParaRPr kumimoji="0" lang="en-US" sz="3000" b="0" i="0" u="none" strike="noStrike" kern="1200" cap="small" spc="0" normalizeH="0" baseline="0" noProof="0" dirty="0">
              <a:ln>
                <a:noFill/>
              </a:ln>
              <a:solidFill>
                <a:srgbClr val="575F6D"/>
              </a:solidFill>
              <a:effectLst/>
              <a:uLnTx/>
              <a:uFillTx/>
              <a:latin typeface="Century Schoolbook"/>
              <a:ea typeface="+mj-ea"/>
              <a:cs typeface="+mj-cs"/>
            </a:endParaRPr>
          </a:p>
        </p:txBody>
      </p:sp>
      <p:sp>
        <p:nvSpPr>
          <p:cNvPr id="113" name="Content Placeholder 4"/>
          <p:cNvSpPr txBox="1">
            <a:spLocks/>
          </p:cNvSpPr>
          <p:nvPr/>
        </p:nvSpPr>
        <p:spPr>
          <a:xfrm>
            <a:off x="4089794" y="4422176"/>
            <a:ext cx="3875134" cy="1786328"/>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latin typeface="Century Schoolbook"/>
              </a:rPr>
              <a:t>X</a:t>
            </a:r>
            <a:endParaRPr lang="en-US" sz="1200" dirty="0">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14" name="Rectangle 113"/>
          <p:cNvSpPr/>
          <p:nvPr/>
        </p:nvSpPr>
        <p:spPr>
          <a:xfrm>
            <a:off x="2485299" y="1658439"/>
            <a:ext cx="7229475" cy="184023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15" name="Rectangle 114"/>
          <p:cNvSpPr/>
          <p:nvPr/>
        </p:nvSpPr>
        <p:spPr>
          <a:xfrm>
            <a:off x="2485299" y="3514452"/>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118" name="Straight Connector 117"/>
          <p:cNvCxnSpPr/>
          <p:nvPr/>
        </p:nvCxnSpPr>
        <p:spPr>
          <a:xfrm flipH="1" flipV="1">
            <a:off x="2485299" y="3988042"/>
            <a:ext cx="760821" cy="7886"/>
          </a:xfrm>
          <a:prstGeom prst="line">
            <a:avLst/>
          </a:prstGeom>
          <a:noFill/>
          <a:ln w="12700" cap="flat" cmpd="sng" algn="ctr">
            <a:solidFill>
              <a:sysClr val="windowText" lastClr="000000">
                <a:shade val="70000"/>
                <a:satMod val="150000"/>
              </a:sysClr>
            </a:solidFill>
            <a:prstDash val="solid"/>
          </a:ln>
          <a:effectLst/>
        </p:spPr>
      </p:cxnSp>
      <p:sp>
        <p:nvSpPr>
          <p:cNvPr id="134" name="Rectangle 113"/>
          <p:cNvSpPr>
            <a:spLocks noChangeArrowheads="1"/>
          </p:cNvSpPr>
          <p:nvPr/>
        </p:nvSpPr>
        <p:spPr bwMode="auto">
          <a:xfrm>
            <a:off x="1619794" y="-123716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latin typeface="Century Schoolbook"/>
            </a:endParaRPr>
          </a:p>
        </p:txBody>
      </p:sp>
      <p:sp>
        <p:nvSpPr>
          <p:cNvPr id="174" name="Content Placeholder 4"/>
          <p:cNvSpPr txBox="1">
            <a:spLocks/>
          </p:cNvSpPr>
          <p:nvPr/>
        </p:nvSpPr>
        <p:spPr>
          <a:xfrm>
            <a:off x="754957" y="4788143"/>
            <a:ext cx="3027298"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75" name="Content Placeholder 4"/>
          <p:cNvSpPr txBox="1">
            <a:spLocks/>
          </p:cNvSpPr>
          <p:nvPr/>
        </p:nvSpPr>
        <p:spPr>
          <a:xfrm>
            <a:off x="8207347" y="4839410"/>
            <a:ext cx="3147875"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83" name="Right Arrow 182"/>
          <p:cNvSpPr/>
          <p:nvPr/>
        </p:nvSpPr>
        <p:spPr>
          <a:xfrm>
            <a:off x="4197530" y="4218576"/>
            <a:ext cx="3536395" cy="194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TextBox 192"/>
          <p:cNvSpPr txBox="1"/>
          <p:nvPr/>
        </p:nvSpPr>
        <p:spPr>
          <a:xfrm>
            <a:off x="5506277" y="5028874"/>
            <a:ext cx="1007565" cy="369332"/>
          </a:xfrm>
          <a:prstGeom prst="rect">
            <a:avLst/>
          </a:prstGeom>
          <a:noFill/>
        </p:spPr>
        <p:txBody>
          <a:bodyPr wrap="square" rtlCol="0">
            <a:spAutoFit/>
          </a:bodyPr>
          <a:lstStyle/>
          <a:p>
            <a:pPr algn="ctr"/>
            <a:r>
              <a:rPr lang="en-US" dirty="0"/>
              <a:t>Students</a:t>
            </a:r>
          </a:p>
        </p:txBody>
      </p:sp>
      <p:pic>
        <p:nvPicPr>
          <p:cNvPr id="204" name="Picture 46" descr="Description: C:\Users\darkc\AppData\Local\Microsoft\Windows\Temporary Internet Files\Content.IE5\IC84Z9N9\large-stick-man-figure-dancing-33.3-11597[1].gif"/>
          <p:cNvPicPr>
            <a:picLocks noChangeAspect="1" noChangeArrowheads="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783256" y="3988042"/>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5" name="Straight Connector 204"/>
          <p:cNvCxnSpPr/>
          <p:nvPr/>
        </p:nvCxnSpPr>
        <p:spPr>
          <a:xfrm flipH="1">
            <a:off x="3867059" y="4142937"/>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pic>
        <p:nvPicPr>
          <p:cNvPr id="206" name="Picture 46" descr="Description: C:\Users\darkc\AppData\Local\Microsoft\Windows\Temporary Internet Files\Content.IE5\IC84Z9N9\large-stick-man-figure-dancing-33.3-11597[1].gif"/>
          <p:cNvPicPr>
            <a:picLocks noChangeAspect="1" noChangeArrowheads="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806560" y="4031691"/>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7" name="Straight Connector 206"/>
          <p:cNvCxnSpPr/>
          <p:nvPr/>
        </p:nvCxnSpPr>
        <p:spPr>
          <a:xfrm flipH="1">
            <a:off x="7890363" y="4186586"/>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cxnSp>
        <p:nvCxnSpPr>
          <p:cNvPr id="74" name="Straight Connector 73"/>
          <p:cNvCxnSpPr/>
          <p:nvPr/>
        </p:nvCxnSpPr>
        <p:spPr>
          <a:xfrm flipH="1" flipV="1">
            <a:off x="2506419" y="3756639"/>
            <a:ext cx="760821" cy="7886"/>
          </a:xfrm>
          <a:prstGeom prst="line">
            <a:avLst/>
          </a:prstGeom>
          <a:noFill/>
          <a:ln w="12700" cap="flat" cmpd="sng" algn="ctr">
            <a:solidFill>
              <a:sysClr val="windowText" lastClr="000000">
                <a:shade val="70000"/>
                <a:satMod val="150000"/>
              </a:sysClr>
            </a:solidFill>
            <a:prstDash val="solid"/>
          </a:ln>
          <a:effectLst/>
        </p:spPr>
      </p:cxnSp>
      <p:sp>
        <p:nvSpPr>
          <p:cNvPr id="90" name="Rectangle 89"/>
          <p:cNvSpPr/>
          <p:nvPr/>
        </p:nvSpPr>
        <p:spPr>
          <a:xfrm>
            <a:off x="8943249" y="3511948"/>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91" name="Straight Connector 90"/>
          <p:cNvCxnSpPr/>
          <p:nvPr/>
        </p:nvCxnSpPr>
        <p:spPr>
          <a:xfrm flipH="1" flipV="1">
            <a:off x="8943249" y="3985538"/>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92" name="Straight Connector 91"/>
          <p:cNvCxnSpPr/>
          <p:nvPr/>
        </p:nvCxnSpPr>
        <p:spPr>
          <a:xfrm flipH="1" flipV="1">
            <a:off x="8964369" y="3754135"/>
            <a:ext cx="760821" cy="7886"/>
          </a:xfrm>
          <a:prstGeom prst="line">
            <a:avLst/>
          </a:prstGeom>
          <a:noFill/>
          <a:ln w="12700" cap="flat" cmpd="sng" algn="ctr">
            <a:solidFill>
              <a:sysClr val="windowText" lastClr="000000">
                <a:shade val="70000"/>
                <a:satMod val="150000"/>
              </a:sysClr>
            </a:solidFill>
            <a:prstDash val="solid"/>
          </a:ln>
          <a:effectLst/>
        </p:spPr>
      </p:cxnSp>
      <p:sp>
        <p:nvSpPr>
          <p:cNvPr id="37" name="Bent Arrow 36"/>
          <p:cNvSpPr/>
          <p:nvPr/>
        </p:nvSpPr>
        <p:spPr>
          <a:xfrm rot="16200000" flipV="1">
            <a:off x="8237816" y="3374367"/>
            <a:ext cx="787043" cy="1575816"/>
          </a:xfrm>
          <a:prstGeom prst="bentArrow">
            <a:avLst>
              <a:gd name="adj1" fmla="val 9151"/>
              <a:gd name="adj2" fmla="val 25144"/>
              <a:gd name="adj3" fmla="val 19105"/>
              <a:gd name="adj4" fmla="val 53356"/>
            </a:avLst>
          </a:prstGeom>
          <a:solidFill>
            <a:srgbClr val="FE8637"/>
          </a:solidFill>
          <a:ln w="25400" cap="flat" cmpd="sng" algn="ctr">
            <a:solidFill>
              <a:srgbClr val="FE8637">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pic>
        <p:nvPicPr>
          <p:cNvPr id="38" name="Picture 46" descr="Description: C:\Users\darkc\AppData\Local\Microsoft\Windows\Temporary Internet Files\Content.IE5\IC84Z9N9\large-stick-man-figure-dancing-33.3-11597[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0246" y="3535787"/>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39" name="Straight Connector 38"/>
          <p:cNvCxnSpPr/>
          <p:nvPr/>
        </p:nvCxnSpPr>
        <p:spPr>
          <a:xfrm flipH="1">
            <a:off x="3384049" y="3690682"/>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pic>
        <p:nvPicPr>
          <p:cNvPr id="40" name="Picture 46" descr="Description: C:\Users\darkc\AppData\Local\Microsoft\Windows\Temporary Internet Files\Content.IE5\IC84Z9N9\large-stick-man-figure-dancing-33.3-11597[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4227" y="3552865"/>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41" name="Straight Connector 40"/>
          <p:cNvCxnSpPr/>
          <p:nvPr/>
        </p:nvCxnSpPr>
        <p:spPr>
          <a:xfrm flipH="1">
            <a:off x="8628030" y="3707760"/>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42" name="Right Arrow 41"/>
          <p:cNvSpPr/>
          <p:nvPr/>
        </p:nvSpPr>
        <p:spPr>
          <a:xfrm rot="10800000">
            <a:off x="4074967" y="3269263"/>
            <a:ext cx="3993239" cy="184582"/>
          </a:xfrm>
          <a:prstGeom prst="rightArrow">
            <a:avLst/>
          </a:prstGeom>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3" name="Bent Arrow 42"/>
          <p:cNvSpPr/>
          <p:nvPr/>
        </p:nvSpPr>
        <p:spPr>
          <a:xfrm flipV="1">
            <a:off x="2753794" y="3779191"/>
            <a:ext cx="787043" cy="916622"/>
          </a:xfrm>
          <a:prstGeom prst="bentArrow">
            <a:avLst>
              <a:gd name="adj1" fmla="val 9151"/>
              <a:gd name="adj2" fmla="val 25144"/>
              <a:gd name="adj3" fmla="val 19105"/>
              <a:gd name="adj4" fmla="val 58003"/>
            </a:avLst>
          </a:prstGeom>
          <a:solidFill>
            <a:srgbClr val="FE8637"/>
          </a:solidFill>
          <a:ln w="25400" cap="flat" cmpd="sng" algn="ctr">
            <a:solidFill>
              <a:srgbClr val="FE8637">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82" name="Straight Connector 81">
            <a:extLst>
              <a:ext uri="{FF2B5EF4-FFF2-40B4-BE49-F238E27FC236}">
                <a16:creationId xmlns:a16="http://schemas.microsoft.com/office/drawing/2014/main" id="{8F574341-8B9C-B25C-DCB3-0D58D21CAC68}"/>
              </a:ext>
            </a:extLst>
          </p:cNvPr>
          <p:cNvCxnSpPr/>
          <p:nvPr/>
        </p:nvCxnSpPr>
        <p:spPr>
          <a:xfrm flipH="1" flipV="1">
            <a:off x="2485299" y="3988042"/>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99" name="Straight Connector 98">
            <a:extLst>
              <a:ext uri="{FF2B5EF4-FFF2-40B4-BE49-F238E27FC236}">
                <a16:creationId xmlns:a16="http://schemas.microsoft.com/office/drawing/2014/main" id="{28525881-5B3A-2161-E6FB-38B2576795D7}"/>
              </a:ext>
            </a:extLst>
          </p:cNvPr>
          <p:cNvCxnSpPr/>
          <p:nvPr/>
        </p:nvCxnSpPr>
        <p:spPr>
          <a:xfrm flipH="1" flipV="1">
            <a:off x="2506419" y="3756639"/>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100" name="Straight Connector 99">
            <a:extLst>
              <a:ext uri="{FF2B5EF4-FFF2-40B4-BE49-F238E27FC236}">
                <a16:creationId xmlns:a16="http://schemas.microsoft.com/office/drawing/2014/main" id="{F4F5C2D9-8F7F-BDBA-8EB6-180685E40999}"/>
              </a:ext>
            </a:extLst>
          </p:cNvPr>
          <p:cNvCxnSpPr/>
          <p:nvPr/>
        </p:nvCxnSpPr>
        <p:spPr>
          <a:xfrm flipH="1" flipV="1">
            <a:off x="8943249" y="3985538"/>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101" name="Straight Connector 100">
            <a:extLst>
              <a:ext uri="{FF2B5EF4-FFF2-40B4-BE49-F238E27FC236}">
                <a16:creationId xmlns:a16="http://schemas.microsoft.com/office/drawing/2014/main" id="{E0D2C2BF-2F15-4349-A240-2AF8A7EFD962}"/>
              </a:ext>
            </a:extLst>
          </p:cNvPr>
          <p:cNvCxnSpPr/>
          <p:nvPr/>
        </p:nvCxnSpPr>
        <p:spPr>
          <a:xfrm flipH="1" flipV="1">
            <a:off x="8964369" y="3754135"/>
            <a:ext cx="760821" cy="7886"/>
          </a:xfrm>
          <a:prstGeom prst="line">
            <a:avLst/>
          </a:prstGeom>
          <a:noFill/>
          <a:ln w="12700" cap="flat" cmpd="sng" algn="ctr">
            <a:solidFill>
              <a:sysClr val="windowText" lastClr="000000">
                <a:shade val="70000"/>
                <a:satMod val="150000"/>
              </a:sysClr>
            </a:solidFill>
            <a:prstDash val="solid"/>
          </a:ln>
          <a:effectLst/>
        </p:spPr>
      </p:cxnSp>
      <p:sp>
        <p:nvSpPr>
          <p:cNvPr id="19" name="Rectangle 18">
            <a:extLst>
              <a:ext uri="{FF2B5EF4-FFF2-40B4-BE49-F238E27FC236}">
                <a16:creationId xmlns:a16="http://schemas.microsoft.com/office/drawing/2014/main" id="{1230BD61-B374-853C-FDA1-B68CA1EDB7F2}"/>
              </a:ext>
            </a:extLst>
          </p:cNvPr>
          <p:cNvSpPr/>
          <p:nvPr/>
        </p:nvSpPr>
        <p:spPr>
          <a:xfrm>
            <a:off x="5333579" y="2504161"/>
            <a:ext cx="841846" cy="450284"/>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20" name="Text Box 2">
            <a:extLst>
              <a:ext uri="{FF2B5EF4-FFF2-40B4-BE49-F238E27FC236}">
                <a16:creationId xmlns:a16="http://schemas.microsoft.com/office/drawing/2014/main" id="{D343478D-0012-941A-365D-9F16B97781C4}"/>
              </a:ext>
            </a:extLst>
          </p:cNvPr>
          <p:cNvSpPr txBox="1">
            <a:spLocks noChangeArrowheads="1"/>
          </p:cNvSpPr>
          <p:nvPr/>
        </p:nvSpPr>
        <p:spPr bwMode="auto">
          <a:xfrm>
            <a:off x="5446636" y="2623732"/>
            <a:ext cx="615731" cy="224902"/>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800" b="1" dirty="0">
                <a:solidFill>
                  <a:prstClr val="black"/>
                </a:solidFill>
                <a:ea typeface="Calibri"/>
                <a:cs typeface="Times New Roman"/>
              </a:rPr>
              <a:t>Podium</a:t>
            </a:r>
            <a:endParaRPr lang="en-US" sz="800" dirty="0">
              <a:solidFill>
                <a:prstClr val="black"/>
              </a:solidFill>
              <a:ea typeface="Calibri"/>
              <a:cs typeface="Times New Roman"/>
            </a:endParaRPr>
          </a:p>
        </p:txBody>
      </p:sp>
      <p:sp>
        <p:nvSpPr>
          <p:cNvPr id="21" name="Quad Arrow 143">
            <a:extLst>
              <a:ext uri="{FF2B5EF4-FFF2-40B4-BE49-F238E27FC236}">
                <a16:creationId xmlns:a16="http://schemas.microsoft.com/office/drawing/2014/main" id="{216E1BA7-B888-67EC-6137-72F15E4DCEBA}"/>
              </a:ext>
            </a:extLst>
          </p:cNvPr>
          <p:cNvSpPr/>
          <p:nvPr/>
        </p:nvSpPr>
        <p:spPr>
          <a:xfrm>
            <a:off x="3517142" y="1978727"/>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22" name="Quad Arrow 145">
            <a:extLst>
              <a:ext uri="{FF2B5EF4-FFF2-40B4-BE49-F238E27FC236}">
                <a16:creationId xmlns:a16="http://schemas.microsoft.com/office/drawing/2014/main" id="{C596E1DE-FE15-5DE3-7CB6-0E8205FC2772}"/>
              </a:ext>
            </a:extLst>
          </p:cNvPr>
          <p:cNvSpPr/>
          <p:nvPr/>
        </p:nvSpPr>
        <p:spPr>
          <a:xfrm>
            <a:off x="4448687" y="1976187"/>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23" name="Quad Arrow 146">
            <a:extLst>
              <a:ext uri="{FF2B5EF4-FFF2-40B4-BE49-F238E27FC236}">
                <a16:creationId xmlns:a16="http://schemas.microsoft.com/office/drawing/2014/main" id="{6A147DD4-D745-9D9C-A92E-07301BA7933C}"/>
              </a:ext>
            </a:extLst>
          </p:cNvPr>
          <p:cNvSpPr/>
          <p:nvPr/>
        </p:nvSpPr>
        <p:spPr>
          <a:xfrm>
            <a:off x="7165217" y="197852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24" name="Quad Arrow 147">
            <a:extLst>
              <a:ext uri="{FF2B5EF4-FFF2-40B4-BE49-F238E27FC236}">
                <a16:creationId xmlns:a16="http://schemas.microsoft.com/office/drawing/2014/main" id="{2713D990-3DDD-CA99-B609-A29D27CF0231}"/>
              </a:ext>
            </a:extLst>
          </p:cNvPr>
          <p:cNvSpPr/>
          <p:nvPr/>
        </p:nvSpPr>
        <p:spPr>
          <a:xfrm>
            <a:off x="8027293" y="197217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25" name="Rectangle 24">
            <a:extLst>
              <a:ext uri="{FF2B5EF4-FFF2-40B4-BE49-F238E27FC236}">
                <a16:creationId xmlns:a16="http://schemas.microsoft.com/office/drawing/2014/main" id="{5E8DC4AF-F115-DE75-E455-B9DDED4E171F}"/>
              </a:ext>
            </a:extLst>
          </p:cNvPr>
          <p:cNvSpPr/>
          <p:nvPr/>
        </p:nvSpPr>
        <p:spPr>
          <a:xfrm rot="12549376">
            <a:off x="8579435" y="2703543"/>
            <a:ext cx="357048" cy="207332"/>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26" name="Rectangle 25">
            <a:extLst>
              <a:ext uri="{FF2B5EF4-FFF2-40B4-BE49-F238E27FC236}">
                <a16:creationId xmlns:a16="http://schemas.microsoft.com/office/drawing/2014/main" id="{C88D2DD7-AD31-84B6-95C5-DFA67095DCC3}"/>
              </a:ext>
            </a:extLst>
          </p:cNvPr>
          <p:cNvSpPr/>
          <p:nvPr/>
        </p:nvSpPr>
        <p:spPr>
          <a:xfrm rot="9557683">
            <a:off x="3862892" y="2755999"/>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27" name="TextBox 26">
            <a:extLst>
              <a:ext uri="{FF2B5EF4-FFF2-40B4-BE49-F238E27FC236}">
                <a16:creationId xmlns:a16="http://schemas.microsoft.com/office/drawing/2014/main" id="{7A6CA5E1-F55E-5191-1C92-51F42CAEA70E}"/>
              </a:ext>
            </a:extLst>
          </p:cNvPr>
          <p:cNvSpPr txBox="1"/>
          <p:nvPr/>
        </p:nvSpPr>
        <p:spPr>
          <a:xfrm rot="20559377">
            <a:off x="3691710" y="2691603"/>
            <a:ext cx="922580" cy="400110"/>
          </a:xfrm>
          <a:prstGeom prst="rect">
            <a:avLst/>
          </a:prstGeom>
          <a:noFill/>
        </p:spPr>
        <p:txBody>
          <a:bodyPr wrap="square" rtlCol="0">
            <a:spAutoFit/>
          </a:bodyPr>
          <a:lstStyle/>
          <a:p>
            <a:pPr algn="ctr"/>
            <a:r>
              <a:rPr lang="en-US" sz="1000" b="1" dirty="0"/>
              <a:t>Blessing of Hands</a:t>
            </a:r>
          </a:p>
        </p:txBody>
      </p:sp>
      <p:pic>
        <p:nvPicPr>
          <p:cNvPr id="28" name="Picture 41" descr="Description: C:\Users\darkc\AppData\Local\Microsoft\Windows\Temporary Internet Files\Content.IE5\S3HB0U1R\camel[1].gif">
            <a:extLst>
              <a:ext uri="{FF2B5EF4-FFF2-40B4-BE49-F238E27FC236}">
                <a16:creationId xmlns:a16="http://schemas.microsoft.com/office/drawing/2014/main" id="{78DFEBA1-CEB8-967F-440D-6655D3E1162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559377" flipH="1">
            <a:off x="4097384" y="3004272"/>
            <a:ext cx="342269" cy="261205"/>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41" descr="Description: C:\Users\darkc\AppData\Local\Microsoft\Windows\Temporary Internet Files\Content.IE5\S3HB0U1R\camel[1].gif">
            <a:extLst>
              <a:ext uri="{FF2B5EF4-FFF2-40B4-BE49-F238E27FC236}">
                <a16:creationId xmlns:a16="http://schemas.microsoft.com/office/drawing/2014/main" id="{AF593E86-52D7-D077-B859-9CF0EFB1B95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8867492" y="2983099"/>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30" name="Rectangle 29">
            <a:extLst>
              <a:ext uri="{FF2B5EF4-FFF2-40B4-BE49-F238E27FC236}">
                <a16:creationId xmlns:a16="http://schemas.microsoft.com/office/drawing/2014/main" id="{A4936741-4F78-BA12-A419-B66393E8B519}"/>
              </a:ext>
            </a:extLst>
          </p:cNvPr>
          <p:cNvSpPr/>
          <p:nvPr/>
        </p:nvSpPr>
        <p:spPr>
          <a:xfrm rot="10800000">
            <a:off x="6425265" y="2863927"/>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31" name="TextBox 30">
            <a:extLst>
              <a:ext uri="{FF2B5EF4-FFF2-40B4-BE49-F238E27FC236}">
                <a16:creationId xmlns:a16="http://schemas.microsoft.com/office/drawing/2014/main" id="{B6B1034D-03C0-C57C-DAB4-FE7E584D89FD}"/>
              </a:ext>
            </a:extLst>
          </p:cNvPr>
          <p:cNvSpPr txBox="1"/>
          <p:nvPr/>
        </p:nvSpPr>
        <p:spPr>
          <a:xfrm>
            <a:off x="6242637" y="2839092"/>
            <a:ext cx="922580" cy="246221"/>
          </a:xfrm>
          <a:prstGeom prst="rect">
            <a:avLst/>
          </a:prstGeom>
          <a:noFill/>
        </p:spPr>
        <p:txBody>
          <a:bodyPr wrap="square" rtlCol="0">
            <a:spAutoFit/>
          </a:bodyPr>
          <a:lstStyle/>
          <a:p>
            <a:pPr algn="ctr"/>
            <a:r>
              <a:rPr lang="en-US" sz="1000" b="1" dirty="0"/>
              <a:t>Coating</a:t>
            </a:r>
          </a:p>
        </p:txBody>
      </p:sp>
      <p:sp>
        <p:nvSpPr>
          <p:cNvPr id="32" name="TextBox 31">
            <a:extLst>
              <a:ext uri="{FF2B5EF4-FFF2-40B4-BE49-F238E27FC236}">
                <a16:creationId xmlns:a16="http://schemas.microsoft.com/office/drawing/2014/main" id="{6A64840C-155E-FC47-F1B4-96521F15E772}"/>
              </a:ext>
            </a:extLst>
          </p:cNvPr>
          <p:cNvSpPr txBox="1"/>
          <p:nvPr/>
        </p:nvSpPr>
        <p:spPr>
          <a:xfrm rot="1885792">
            <a:off x="8316674" y="2616941"/>
            <a:ext cx="922580" cy="400110"/>
          </a:xfrm>
          <a:prstGeom prst="rect">
            <a:avLst/>
          </a:prstGeom>
          <a:noFill/>
        </p:spPr>
        <p:txBody>
          <a:bodyPr wrap="square" rtlCol="0">
            <a:spAutoFit/>
          </a:bodyPr>
          <a:lstStyle/>
          <a:p>
            <a:pPr algn="ctr"/>
            <a:r>
              <a:rPr lang="en-US" sz="1000" b="1" dirty="0"/>
              <a:t>Name </a:t>
            </a:r>
            <a:br>
              <a:rPr lang="en-US" sz="1000" b="1" dirty="0"/>
            </a:br>
            <a:r>
              <a:rPr lang="en-US" sz="1000" b="1" dirty="0"/>
              <a:t>Called</a:t>
            </a:r>
          </a:p>
        </p:txBody>
      </p:sp>
    </p:spTree>
    <p:extLst>
      <p:ext uri="{BB962C8B-B14F-4D97-AF65-F5344CB8AC3E}">
        <p14:creationId xmlns:p14="http://schemas.microsoft.com/office/powerpoint/2010/main" val="2780782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p:cNvSpPr>
          <p:nvPr/>
        </p:nvSpPr>
        <p:spPr>
          <a:xfrm>
            <a:off x="3052456" y="529795"/>
            <a:ext cx="6223436" cy="851653"/>
          </a:xfrm>
          <a:prstGeom prst="rect">
            <a:avLst/>
          </a:prstGeom>
        </p:spPr>
        <p:txBody>
          <a:bodyPr vert="horz" anchor="b">
            <a:normAutofit fontScale="85000" lnSpcReduction="1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CUPA Long </a:t>
            </a:r>
            <a:r>
              <a:rPr lang="en-US" dirty="0">
                <a:solidFill>
                  <a:srgbClr val="575F6D"/>
                </a:solidFill>
                <a:latin typeface="Century Schoolbook"/>
              </a:rPr>
              <a:t>White</a:t>
            </a: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 Coat Ceremony</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a:solidFill>
                  <a:srgbClr val="575F6D"/>
                </a:solidFill>
                <a:latin typeface="Century Schoolbook"/>
              </a:rPr>
              <a:t>Marching out</a:t>
            </a:r>
            <a:endParaRPr kumimoji="0" lang="en-US" sz="3000" b="0" i="0" u="none" strike="noStrike" kern="1200" cap="small" spc="0" normalizeH="0" baseline="0" noProof="0" dirty="0">
              <a:ln>
                <a:noFill/>
              </a:ln>
              <a:solidFill>
                <a:srgbClr val="575F6D"/>
              </a:solidFill>
              <a:effectLst/>
              <a:uLnTx/>
              <a:uFillTx/>
              <a:latin typeface="Century Schoolbook"/>
              <a:ea typeface="+mj-ea"/>
              <a:cs typeface="+mj-cs"/>
            </a:endParaRPr>
          </a:p>
        </p:txBody>
      </p:sp>
      <p:sp>
        <p:nvSpPr>
          <p:cNvPr id="113" name="Content Placeholder 4"/>
          <p:cNvSpPr txBox="1">
            <a:spLocks/>
          </p:cNvSpPr>
          <p:nvPr/>
        </p:nvSpPr>
        <p:spPr>
          <a:xfrm>
            <a:off x="4062974" y="4306397"/>
            <a:ext cx="3875134" cy="1786328"/>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latin typeface="Century Schoolbook"/>
              </a:rPr>
              <a:t>X</a:t>
            </a:r>
            <a:endParaRPr lang="en-US" sz="1200" dirty="0">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14" name="Rectangle 113"/>
          <p:cNvSpPr/>
          <p:nvPr/>
        </p:nvSpPr>
        <p:spPr>
          <a:xfrm>
            <a:off x="2485299" y="1658439"/>
            <a:ext cx="7229475" cy="184023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15" name="Rectangle 114"/>
          <p:cNvSpPr/>
          <p:nvPr/>
        </p:nvSpPr>
        <p:spPr>
          <a:xfrm>
            <a:off x="2485299" y="3514452"/>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118" name="Straight Connector 117"/>
          <p:cNvCxnSpPr/>
          <p:nvPr/>
        </p:nvCxnSpPr>
        <p:spPr>
          <a:xfrm flipH="1" flipV="1">
            <a:off x="2485299" y="3988042"/>
            <a:ext cx="760821" cy="7886"/>
          </a:xfrm>
          <a:prstGeom prst="line">
            <a:avLst/>
          </a:prstGeom>
          <a:noFill/>
          <a:ln w="12700" cap="flat" cmpd="sng" algn="ctr">
            <a:solidFill>
              <a:sysClr val="windowText" lastClr="000000">
                <a:shade val="70000"/>
                <a:satMod val="150000"/>
              </a:sysClr>
            </a:solidFill>
            <a:prstDash val="solid"/>
          </a:ln>
          <a:effectLst/>
        </p:spPr>
      </p:cxnSp>
      <p:sp>
        <p:nvSpPr>
          <p:cNvPr id="134" name="Rectangle 113"/>
          <p:cNvSpPr>
            <a:spLocks noChangeArrowheads="1"/>
          </p:cNvSpPr>
          <p:nvPr/>
        </p:nvSpPr>
        <p:spPr bwMode="auto">
          <a:xfrm>
            <a:off x="1619794" y="-123716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latin typeface="Century Schoolbook"/>
            </a:endParaRPr>
          </a:p>
        </p:txBody>
      </p:sp>
      <p:sp>
        <p:nvSpPr>
          <p:cNvPr id="174" name="Content Placeholder 4"/>
          <p:cNvSpPr txBox="1">
            <a:spLocks/>
          </p:cNvSpPr>
          <p:nvPr/>
        </p:nvSpPr>
        <p:spPr>
          <a:xfrm>
            <a:off x="753236" y="4313974"/>
            <a:ext cx="3027298"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75" name="Content Placeholder 4"/>
          <p:cNvSpPr txBox="1">
            <a:spLocks/>
          </p:cNvSpPr>
          <p:nvPr/>
        </p:nvSpPr>
        <p:spPr>
          <a:xfrm>
            <a:off x="8151252" y="4313973"/>
            <a:ext cx="3147875"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93" name="TextBox 192"/>
          <p:cNvSpPr txBox="1"/>
          <p:nvPr/>
        </p:nvSpPr>
        <p:spPr>
          <a:xfrm>
            <a:off x="5506277" y="5028874"/>
            <a:ext cx="1007565" cy="369332"/>
          </a:xfrm>
          <a:prstGeom prst="rect">
            <a:avLst/>
          </a:prstGeom>
          <a:noFill/>
        </p:spPr>
        <p:txBody>
          <a:bodyPr wrap="square" rtlCol="0">
            <a:spAutoFit/>
          </a:bodyPr>
          <a:lstStyle/>
          <a:p>
            <a:pPr algn="ctr"/>
            <a:r>
              <a:rPr lang="en-US" dirty="0"/>
              <a:t>Students</a:t>
            </a:r>
          </a:p>
        </p:txBody>
      </p:sp>
      <p:pic>
        <p:nvPicPr>
          <p:cNvPr id="206" name="Picture 46" descr="Description: C:\Users\darkc\AppData\Local\Microsoft\Windows\Temporary Internet Files\Content.IE5\IC84Z9N9\large-stick-man-figure-dancing-33.3-11597[1].gif"/>
          <p:cNvPicPr>
            <a:picLocks noChangeAspect="1" noChangeArrowheads="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8037485" y="5921166"/>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7" name="Straight Connector 206"/>
          <p:cNvCxnSpPr/>
          <p:nvPr/>
        </p:nvCxnSpPr>
        <p:spPr>
          <a:xfrm flipH="1">
            <a:off x="8121288" y="6076061"/>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86" name="Right Arrow 85"/>
          <p:cNvSpPr/>
          <p:nvPr/>
        </p:nvSpPr>
        <p:spPr>
          <a:xfrm rot="10800000">
            <a:off x="1318702" y="3270837"/>
            <a:ext cx="724872" cy="21015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8" name="TextBox 87"/>
          <p:cNvSpPr txBox="1"/>
          <p:nvPr/>
        </p:nvSpPr>
        <p:spPr>
          <a:xfrm>
            <a:off x="916906" y="2653804"/>
            <a:ext cx="1528464"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Platform party Marching Out</a:t>
            </a:r>
          </a:p>
        </p:txBody>
      </p:sp>
      <p:sp>
        <p:nvSpPr>
          <p:cNvPr id="63" name="TextBox 62"/>
          <p:cNvSpPr txBox="1"/>
          <p:nvPr/>
        </p:nvSpPr>
        <p:spPr>
          <a:xfrm>
            <a:off x="4253893" y="5977676"/>
            <a:ext cx="3485460" cy="584775"/>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Students walk out, go straight to steps of Taylor Hall</a:t>
            </a:r>
          </a:p>
        </p:txBody>
      </p:sp>
      <p:cxnSp>
        <p:nvCxnSpPr>
          <p:cNvPr id="74" name="Straight Connector 73"/>
          <p:cNvCxnSpPr/>
          <p:nvPr/>
        </p:nvCxnSpPr>
        <p:spPr>
          <a:xfrm flipH="1" flipV="1">
            <a:off x="2506419" y="3756639"/>
            <a:ext cx="760821" cy="7886"/>
          </a:xfrm>
          <a:prstGeom prst="line">
            <a:avLst/>
          </a:prstGeom>
          <a:noFill/>
          <a:ln w="12700" cap="flat" cmpd="sng" algn="ctr">
            <a:solidFill>
              <a:sysClr val="windowText" lastClr="000000">
                <a:shade val="70000"/>
                <a:satMod val="150000"/>
              </a:sysClr>
            </a:solidFill>
            <a:prstDash val="solid"/>
          </a:ln>
          <a:effectLst/>
        </p:spPr>
      </p:cxnSp>
      <p:sp>
        <p:nvSpPr>
          <p:cNvPr id="90" name="Rectangle 89"/>
          <p:cNvSpPr/>
          <p:nvPr/>
        </p:nvSpPr>
        <p:spPr>
          <a:xfrm>
            <a:off x="8943249" y="3511948"/>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91" name="Straight Connector 90"/>
          <p:cNvCxnSpPr/>
          <p:nvPr/>
        </p:nvCxnSpPr>
        <p:spPr>
          <a:xfrm flipH="1" flipV="1">
            <a:off x="8943249" y="3985538"/>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92" name="Straight Connector 91"/>
          <p:cNvCxnSpPr/>
          <p:nvPr/>
        </p:nvCxnSpPr>
        <p:spPr>
          <a:xfrm flipH="1" flipV="1">
            <a:off x="8964369" y="3754135"/>
            <a:ext cx="760821" cy="7886"/>
          </a:xfrm>
          <a:prstGeom prst="line">
            <a:avLst/>
          </a:prstGeom>
          <a:noFill/>
          <a:ln w="12700" cap="flat" cmpd="sng" algn="ctr">
            <a:solidFill>
              <a:sysClr val="windowText" lastClr="000000">
                <a:shade val="70000"/>
                <a:satMod val="150000"/>
              </a:sysClr>
            </a:solidFill>
            <a:prstDash val="solid"/>
          </a:ln>
          <a:effectLst/>
        </p:spPr>
      </p:cxnSp>
      <p:sp>
        <p:nvSpPr>
          <p:cNvPr id="35" name="Right Arrow 34"/>
          <p:cNvSpPr/>
          <p:nvPr/>
        </p:nvSpPr>
        <p:spPr>
          <a:xfrm rot="5400000">
            <a:off x="6862201" y="5528591"/>
            <a:ext cx="2151814" cy="198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9528048" y="612648"/>
            <a:ext cx="2478024" cy="923330"/>
          </a:xfrm>
          <a:prstGeom prst="rect">
            <a:avLst/>
          </a:prstGeom>
          <a:noFill/>
          <a:ln>
            <a:solidFill>
              <a:schemeClr val="tx1"/>
            </a:solidFill>
          </a:ln>
        </p:spPr>
        <p:txBody>
          <a:bodyPr wrap="square" rtlCol="0">
            <a:spAutoFit/>
          </a:bodyPr>
          <a:lstStyle/>
          <a:p>
            <a:pPr algn="ctr"/>
            <a:r>
              <a:rPr lang="en-US" u="sng" dirty="0"/>
              <a:t>Marching out order</a:t>
            </a:r>
          </a:p>
          <a:p>
            <a:pPr marL="342900" indent="-342900" algn="ctr">
              <a:buAutoNum type="arabicPeriod"/>
            </a:pPr>
            <a:r>
              <a:rPr lang="en-US" dirty="0"/>
              <a:t>Platform Party</a:t>
            </a:r>
          </a:p>
          <a:p>
            <a:pPr marL="342900" indent="-342900" algn="ctr">
              <a:buAutoNum type="arabicPeriod"/>
            </a:pPr>
            <a:r>
              <a:rPr lang="en-US" dirty="0"/>
              <a:t>Students</a:t>
            </a:r>
          </a:p>
        </p:txBody>
      </p:sp>
      <p:sp>
        <p:nvSpPr>
          <p:cNvPr id="4" name="Right Arrow 34">
            <a:extLst>
              <a:ext uri="{FF2B5EF4-FFF2-40B4-BE49-F238E27FC236}">
                <a16:creationId xmlns:a16="http://schemas.microsoft.com/office/drawing/2014/main" id="{E77E925C-7D97-3356-FB25-8A7C0B85AE4C}"/>
              </a:ext>
            </a:extLst>
          </p:cNvPr>
          <p:cNvSpPr/>
          <p:nvPr/>
        </p:nvSpPr>
        <p:spPr>
          <a:xfrm rot="10800000">
            <a:off x="5273062" y="6556771"/>
            <a:ext cx="2151814" cy="198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34">
            <a:extLst>
              <a:ext uri="{FF2B5EF4-FFF2-40B4-BE49-F238E27FC236}">
                <a16:creationId xmlns:a16="http://schemas.microsoft.com/office/drawing/2014/main" id="{A8D0D65A-2CF1-A6C0-1771-AAC941EF43C3}"/>
              </a:ext>
            </a:extLst>
          </p:cNvPr>
          <p:cNvSpPr/>
          <p:nvPr/>
        </p:nvSpPr>
        <p:spPr>
          <a:xfrm rot="10800000">
            <a:off x="2802676" y="6569377"/>
            <a:ext cx="2151814" cy="198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9358A47-8131-34BC-155D-1C67CAE05D70}"/>
              </a:ext>
            </a:extLst>
          </p:cNvPr>
          <p:cNvSpPr/>
          <p:nvPr/>
        </p:nvSpPr>
        <p:spPr>
          <a:xfrm>
            <a:off x="5333579" y="2504161"/>
            <a:ext cx="841846" cy="450284"/>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7" name="Text Box 2">
            <a:extLst>
              <a:ext uri="{FF2B5EF4-FFF2-40B4-BE49-F238E27FC236}">
                <a16:creationId xmlns:a16="http://schemas.microsoft.com/office/drawing/2014/main" id="{AAC774BF-87A2-04CB-7D0D-1EDB102B1DED}"/>
              </a:ext>
            </a:extLst>
          </p:cNvPr>
          <p:cNvSpPr txBox="1">
            <a:spLocks noChangeArrowheads="1"/>
          </p:cNvSpPr>
          <p:nvPr/>
        </p:nvSpPr>
        <p:spPr bwMode="auto">
          <a:xfrm>
            <a:off x="5446636" y="2623732"/>
            <a:ext cx="615731" cy="224902"/>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800" b="1" dirty="0">
                <a:solidFill>
                  <a:prstClr val="black"/>
                </a:solidFill>
                <a:ea typeface="Calibri"/>
                <a:cs typeface="Times New Roman"/>
              </a:rPr>
              <a:t>Podium</a:t>
            </a:r>
            <a:endParaRPr lang="en-US" sz="800" dirty="0">
              <a:solidFill>
                <a:prstClr val="black"/>
              </a:solidFill>
              <a:ea typeface="Calibri"/>
              <a:cs typeface="Times New Roman"/>
            </a:endParaRPr>
          </a:p>
        </p:txBody>
      </p:sp>
      <p:sp>
        <p:nvSpPr>
          <p:cNvPr id="8" name="Quad Arrow 143">
            <a:extLst>
              <a:ext uri="{FF2B5EF4-FFF2-40B4-BE49-F238E27FC236}">
                <a16:creationId xmlns:a16="http://schemas.microsoft.com/office/drawing/2014/main" id="{A75655CA-8E65-F4FA-BF00-430AA1AA386A}"/>
              </a:ext>
            </a:extLst>
          </p:cNvPr>
          <p:cNvSpPr/>
          <p:nvPr/>
        </p:nvSpPr>
        <p:spPr>
          <a:xfrm>
            <a:off x="3517142" y="1978727"/>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9" name="Quad Arrow 145">
            <a:extLst>
              <a:ext uri="{FF2B5EF4-FFF2-40B4-BE49-F238E27FC236}">
                <a16:creationId xmlns:a16="http://schemas.microsoft.com/office/drawing/2014/main" id="{C82CEB0D-B7E8-2A2D-29D4-9BCBBD911C98}"/>
              </a:ext>
            </a:extLst>
          </p:cNvPr>
          <p:cNvSpPr/>
          <p:nvPr/>
        </p:nvSpPr>
        <p:spPr>
          <a:xfrm>
            <a:off x="4448687" y="1976187"/>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0" name="Quad Arrow 146">
            <a:extLst>
              <a:ext uri="{FF2B5EF4-FFF2-40B4-BE49-F238E27FC236}">
                <a16:creationId xmlns:a16="http://schemas.microsoft.com/office/drawing/2014/main" id="{A3A2DBAD-9543-0417-2F61-87421DEAA26B}"/>
              </a:ext>
            </a:extLst>
          </p:cNvPr>
          <p:cNvSpPr/>
          <p:nvPr/>
        </p:nvSpPr>
        <p:spPr>
          <a:xfrm>
            <a:off x="7165217" y="197852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1" name="Quad Arrow 147">
            <a:extLst>
              <a:ext uri="{FF2B5EF4-FFF2-40B4-BE49-F238E27FC236}">
                <a16:creationId xmlns:a16="http://schemas.microsoft.com/office/drawing/2014/main" id="{9C7179D0-D7E9-D333-81D2-C86190BA0C47}"/>
              </a:ext>
            </a:extLst>
          </p:cNvPr>
          <p:cNvSpPr/>
          <p:nvPr/>
        </p:nvSpPr>
        <p:spPr>
          <a:xfrm>
            <a:off x="8027293" y="197217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2" name="Rectangle 11">
            <a:extLst>
              <a:ext uri="{FF2B5EF4-FFF2-40B4-BE49-F238E27FC236}">
                <a16:creationId xmlns:a16="http://schemas.microsoft.com/office/drawing/2014/main" id="{DC87905A-47DE-F437-74D7-6B1677D56A8F}"/>
              </a:ext>
            </a:extLst>
          </p:cNvPr>
          <p:cNvSpPr/>
          <p:nvPr/>
        </p:nvSpPr>
        <p:spPr>
          <a:xfrm rot="12549376">
            <a:off x="8579435" y="2703543"/>
            <a:ext cx="357048" cy="207332"/>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pic>
        <p:nvPicPr>
          <p:cNvPr id="13" name="Picture 41" descr="Description: C:\Users\darkc\AppData\Local\Microsoft\Windows\Temporary Internet Files\Content.IE5\S3HB0U1R\camel[1].gif">
            <a:extLst>
              <a:ext uri="{FF2B5EF4-FFF2-40B4-BE49-F238E27FC236}">
                <a16:creationId xmlns:a16="http://schemas.microsoft.com/office/drawing/2014/main" id="{5BB4CA67-E2BD-B2F4-4CAC-A976A5AC346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445192" y="3228241"/>
            <a:ext cx="342268" cy="261204"/>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C2A98F88-A3E9-35CE-93B2-3D953D9CC4F6}"/>
              </a:ext>
            </a:extLst>
          </p:cNvPr>
          <p:cNvSpPr/>
          <p:nvPr/>
        </p:nvSpPr>
        <p:spPr>
          <a:xfrm rot="9557683">
            <a:off x="3862892" y="2755999"/>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5" name="TextBox 14">
            <a:extLst>
              <a:ext uri="{FF2B5EF4-FFF2-40B4-BE49-F238E27FC236}">
                <a16:creationId xmlns:a16="http://schemas.microsoft.com/office/drawing/2014/main" id="{90D49FC7-1FB9-1322-35BE-029CC267D7F9}"/>
              </a:ext>
            </a:extLst>
          </p:cNvPr>
          <p:cNvSpPr txBox="1"/>
          <p:nvPr/>
        </p:nvSpPr>
        <p:spPr>
          <a:xfrm rot="20559377">
            <a:off x="3691710" y="2691603"/>
            <a:ext cx="922580" cy="400110"/>
          </a:xfrm>
          <a:prstGeom prst="rect">
            <a:avLst/>
          </a:prstGeom>
          <a:noFill/>
        </p:spPr>
        <p:txBody>
          <a:bodyPr wrap="square" rtlCol="0">
            <a:spAutoFit/>
          </a:bodyPr>
          <a:lstStyle/>
          <a:p>
            <a:pPr algn="ctr"/>
            <a:r>
              <a:rPr lang="en-US" sz="1000" b="1" dirty="0"/>
              <a:t>Blessing of Hands</a:t>
            </a:r>
          </a:p>
        </p:txBody>
      </p:sp>
      <p:pic>
        <p:nvPicPr>
          <p:cNvPr id="16" name="Picture 41" descr="Description: C:\Users\darkc\AppData\Local\Microsoft\Windows\Temporary Internet Files\Content.IE5\S3HB0U1R\camel[1].gif">
            <a:extLst>
              <a:ext uri="{FF2B5EF4-FFF2-40B4-BE49-F238E27FC236}">
                <a16:creationId xmlns:a16="http://schemas.microsoft.com/office/drawing/2014/main" id="{19F850D3-D4D1-C748-02DB-258046981E9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559377" flipH="1">
            <a:off x="4097384" y="3004272"/>
            <a:ext cx="342269" cy="26120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1" descr="Description: C:\Users\darkc\AppData\Local\Microsoft\Windows\Temporary Internet Files\Content.IE5\S3HB0U1R\camel[1].gif">
            <a:extLst>
              <a:ext uri="{FF2B5EF4-FFF2-40B4-BE49-F238E27FC236}">
                <a16:creationId xmlns:a16="http://schemas.microsoft.com/office/drawing/2014/main" id="{A939D562-8DA5-DC8F-FB94-0847C6BB459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8867492" y="2983099"/>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a:extLst>
              <a:ext uri="{FF2B5EF4-FFF2-40B4-BE49-F238E27FC236}">
                <a16:creationId xmlns:a16="http://schemas.microsoft.com/office/drawing/2014/main" id="{237EA77D-FCE5-8010-1D20-8A43C0730856}"/>
              </a:ext>
            </a:extLst>
          </p:cNvPr>
          <p:cNvSpPr/>
          <p:nvPr/>
        </p:nvSpPr>
        <p:spPr>
          <a:xfrm rot="10800000">
            <a:off x="6341533" y="2966965"/>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9" name="TextBox 18">
            <a:extLst>
              <a:ext uri="{FF2B5EF4-FFF2-40B4-BE49-F238E27FC236}">
                <a16:creationId xmlns:a16="http://schemas.microsoft.com/office/drawing/2014/main" id="{768A1412-9DD1-CDB7-A1B5-51B7E66DF42A}"/>
              </a:ext>
            </a:extLst>
          </p:cNvPr>
          <p:cNvSpPr txBox="1"/>
          <p:nvPr/>
        </p:nvSpPr>
        <p:spPr>
          <a:xfrm>
            <a:off x="6155036" y="2953363"/>
            <a:ext cx="922580" cy="246221"/>
          </a:xfrm>
          <a:prstGeom prst="rect">
            <a:avLst/>
          </a:prstGeom>
          <a:noFill/>
        </p:spPr>
        <p:txBody>
          <a:bodyPr wrap="square" rtlCol="0">
            <a:spAutoFit/>
          </a:bodyPr>
          <a:lstStyle/>
          <a:p>
            <a:pPr algn="ctr"/>
            <a:r>
              <a:rPr lang="en-US" sz="1000" b="1" dirty="0"/>
              <a:t>Coating</a:t>
            </a:r>
          </a:p>
        </p:txBody>
      </p:sp>
      <p:sp>
        <p:nvSpPr>
          <p:cNvPr id="20" name="TextBox 19">
            <a:extLst>
              <a:ext uri="{FF2B5EF4-FFF2-40B4-BE49-F238E27FC236}">
                <a16:creationId xmlns:a16="http://schemas.microsoft.com/office/drawing/2014/main" id="{D6C6FFC8-428B-02C3-3B6B-603C549B03A2}"/>
              </a:ext>
            </a:extLst>
          </p:cNvPr>
          <p:cNvSpPr txBox="1"/>
          <p:nvPr/>
        </p:nvSpPr>
        <p:spPr>
          <a:xfrm rot="1885792">
            <a:off x="8316674" y="2616941"/>
            <a:ext cx="922580" cy="400110"/>
          </a:xfrm>
          <a:prstGeom prst="rect">
            <a:avLst/>
          </a:prstGeom>
          <a:noFill/>
        </p:spPr>
        <p:txBody>
          <a:bodyPr wrap="square" rtlCol="0">
            <a:spAutoFit/>
          </a:bodyPr>
          <a:lstStyle/>
          <a:p>
            <a:pPr algn="ctr"/>
            <a:r>
              <a:rPr lang="en-US" sz="1000" b="1" dirty="0"/>
              <a:t>Name </a:t>
            </a:r>
            <a:br>
              <a:rPr lang="en-US" sz="1000" b="1" dirty="0"/>
            </a:br>
            <a:r>
              <a:rPr lang="en-US" sz="1000" b="1" dirty="0"/>
              <a:t>Called</a:t>
            </a:r>
          </a:p>
        </p:txBody>
      </p:sp>
    </p:spTree>
    <p:extLst>
      <p:ext uri="{BB962C8B-B14F-4D97-AF65-F5344CB8AC3E}">
        <p14:creationId xmlns:p14="http://schemas.microsoft.com/office/powerpoint/2010/main" val="80213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for Students</a:t>
            </a:r>
          </a:p>
        </p:txBody>
      </p:sp>
      <p:sp>
        <p:nvSpPr>
          <p:cNvPr id="3" name="Content Placeholder 2"/>
          <p:cNvSpPr>
            <a:spLocks noGrp="1"/>
          </p:cNvSpPr>
          <p:nvPr>
            <p:ph idx="1"/>
          </p:nvPr>
        </p:nvSpPr>
        <p:spPr>
          <a:xfrm>
            <a:off x="838200" y="1690688"/>
            <a:ext cx="10515600" cy="4351338"/>
          </a:xfrm>
        </p:spPr>
        <p:txBody>
          <a:bodyPr>
            <a:noAutofit/>
          </a:bodyPr>
          <a:lstStyle/>
          <a:p>
            <a:pPr lvl="0"/>
            <a:r>
              <a:rPr lang="en-US" sz="2400" dirty="0"/>
              <a:t>Wear coat on right arm</a:t>
            </a:r>
          </a:p>
          <a:p>
            <a:pPr lvl="0"/>
            <a:r>
              <a:rPr lang="en-US" sz="2400" dirty="0"/>
              <a:t>Make sure coat is unbuttoned</a:t>
            </a:r>
          </a:p>
          <a:p>
            <a:pPr lvl="0"/>
            <a:r>
              <a:rPr lang="en-US" sz="2400" dirty="0"/>
              <a:t>You will receive your name card before you are seated</a:t>
            </a:r>
          </a:p>
          <a:p>
            <a:pPr lvl="0"/>
            <a:r>
              <a:rPr lang="en-US" sz="2400" dirty="0"/>
              <a:t>One student and one coater per chair</a:t>
            </a:r>
          </a:p>
          <a:p>
            <a:pPr lvl="0"/>
            <a:r>
              <a:rPr lang="en-US" sz="2400" dirty="0"/>
              <a:t>Follow the Usher’s instructions</a:t>
            </a:r>
          </a:p>
          <a:p>
            <a:pPr lvl="0"/>
            <a:r>
              <a:rPr lang="en-US" sz="2400" dirty="0"/>
              <a:t>Go up the stairs at the stage</a:t>
            </a:r>
          </a:p>
          <a:p>
            <a:r>
              <a:rPr lang="en-US" sz="2400" dirty="0"/>
              <a:t>Go onto the stage</a:t>
            </a:r>
          </a:p>
          <a:p>
            <a:pPr lvl="0"/>
            <a:r>
              <a:rPr lang="en-US" sz="2400" dirty="0"/>
              <a:t>Go to first camel</a:t>
            </a:r>
          </a:p>
          <a:p>
            <a:pPr lvl="0"/>
            <a:r>
              <a:rPr lang="en-US" sz="2400" dirty="0"/>
              <a:t>Give your name card to </a:t>
            </a:r>
            <a:r>
              <a:rPr lang="en-US" sz="2400" u="sng" dirty="0"/>
              <a:t>name caller at the 1</a:t>
            </a:r>
            <a:r>
              <a:rPr lang="en-US" sz="2400" u="sng" baseline="30000" dirty="0"/>
              <a:t>st</a:t>
            </a:r>
            <a:r>
              <a:rPr lang="en-US" sz="2400" u="sng" dirty="0"/>
              <a:t> podium</a:t>
            </a:r>
          </a:p>
          <a:p>
            <a:endParaRPr lang="en-US" sz="2400" dirty="0"/>
          </a:p>
          <a:p>
            <a:endParaRPr lang="en-US" sz="2400" dirty="0"/>
          </a:p>
          <a:p>
            <a:pPr marL="0" lvl="0" indent="0">
              <a:buNone/>
            </a:pPr>
            <a:endParaRPr lang="en-US" sz="2400" dirty="0"/>
          </a:p>
          <a:p>
            <a:pPr lvl="0"/>
            <a:endParaRPr lang="en-US" sz="1700" dirty="0"/>
          </a:p>
        </p:txBody>
      </p:sp>
    </p:spTree>
    <p:extLst>
      <p:ext uri="{BB962C8B-B14F-4D97-AF65-F5344CB8AC3E}">
        <p14:creationId xmlns:p14="http://schemas.microsoft.com/office/powerpoint/2010/main" val="283885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for Students </a:t>
            </a:r>
            <a:r>
              <a:rPr lang="en-US" dirty="0" err="1"/>
              <a:t>con’t</a:t>
            </a:r>
            <a:endParaRPr lang="en-US" dirty="0"/>
          </a:p>
        </p:txBody>
      </p:sp>
      <p:sp>
        <p:nvSpPr>
          <p:cNvPr id="3" name="Content Placeholder 2"/>
          <p:cNvSpPr>
            <a:spLocks noGrp="1"/>
          </p:cNvSpPr>
          <p:nvPr>
            <p:ph idx="1"/>
          </p:nvPr>
        </p:nvSpPr>
        <p:spPr>
          <a:xfrm>
            <a:off x="838200" y="1577788"/>
            <a:ext cx="10515600" cy="5029200"/>
          </a:xfrm>
        </p:spPr>
        <p:txBody>
          <a:bodyPr>
            <a:normAutofit fontScale="92500" lnSpcReduction="10000"/>
          </a:bodyPr>
          <a:lstStyle/>
          <a:p>
            <a:pPr lvl="0"/>
            <a:r>
              <a:rPr lang="en-US" dirty="0"/>
              <a:t>Wait for your name to be called and walk to second camel</a:t>
            </a:r>
          </a:p>
          <a:p>
            <a:pPr lvl="0"/>
            <a:r>
              <a:rPr lang="en-US" dirty="0"/>
              <a:t>Once at 2</a:t>
            </a:r>
            <a:r>
              <a:rPr lang="en-US" baseline="30000" dirty="0"/>
              <a:t>nd</a:t>
            </a:r>
            <a:r>
              <a:rPr lang="en-US" dirty="0"/>
              <a:t> camel, give coat to your coater, turn and get coated</a:t>
            </a:r>
          </a:p>
          <a:p>
            <a:pPr lvl="0"/>
            <a:r>
              <a:rPr lang="en-US" dirty="0"/>
              <a:t>Walk in front of the large podium</a:t>
            </a:r>
          </a:p>
          <a:p>
            <a:pPr lvl="0"/>
            <a:r>
              <a:rPr lang="en-US" dirty="0"/>
              <a:t>Go to the next camel and receive blessing of hands or simply shake hands</a:t>
            </a:r>
          </a:p>
          <a:p>
            <a:pPr lvl="0"/>
            <a:r>
              <a:rPr lang="en-US" dirty="0"/>
              <a:t>Go down the steps on the other side of the stage</a:t>
            </a:r>
          </a:p>
          <a:p>
            <a:pPr lvl="0"/>
            <a:r>
              <a:rPr lang="en-US" dirty="0"/>
              <a:t>Return to your row and be seated</a:t>
            </a:r>
          </a:p>
          <a:p>
            <a:pPr lvl="0"/>
            <a:r>
              <a:rPr lang="en-US" dirty="0"/>
              <a:t>When the ceremony is over, benediction will be provided. As soon as Amen is said music will start the recessional, you are to remain in place until the platform party has exited the stage. Your ushers will direct you on when to exit.</a:t>
            </a:r>
          </a:p>
          <a:p>
            <a:pPr lvl="0"/>
            <a:r>
              <a:rPr lang="en-US" dirty="0"/>
              <a:t>Once exited, you are to immediately go to the steps of Taylor Hall for class photo.</a:t>
            </a:r>
          </a:p>
          <a:p>
            <a:endParaRPr lang="en-US" dirty="0"/>
          </a:p>
        </p:txBody>
      </p:sp>
    </p:spTree>
    <p:extLst>
      <p:ext uri="{BB962C8B-B14F-4D97-AF65-F5344CB8AC3E}">
        <p14:creationId xmlns:p14="http://schemas.microsoft.com/office/powerpoint/2010/main" val="1810754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2634</TotalTime>
  <Words>1058</Words>
  <Application>Microsoft Office PowerPoint</Application>
  <PresentationFormat>Widescreen</PresentationFormat>
  <Paragraphs>130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Century Schoolbook</vt:lpstr>
      <vt:lpstr>Wingdings</vt:lpstr>
      <vt:lpstr>Office Theme</vt:lpstr>
      <vt:lpstr>PowerPoint Presentation</vt:lpstr>
      <vt:lpstr>PowerPoint Presentation</vt:lpstr>
      <vt:lpstr>PowerPoint Presentation</vt:lpstr>
      <vt:lpstr>Information for Students</vt:lpstr>
      <vt:lpstr>Information for Students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Dark, Crystal D.</dc:creator>
  <cp:lastModifiedBy>Stiltner, Kristen A.</cp:lastModifiedBy>
  <cp:revision>50</cp:revision>
  <cp:lastPrinted>2022-06-07T19:45:32Z</cp:lastPrinted>
  <dcterms:created xsi:type="dcterms:W3CDTF">2018-08-07T13:43:36Z</dcterms:created>
  <dcterms:modified xsi:type="dcterms:W3CDTF">2025-05-30T13:43:37Z</dcterms:modified>
</cp:coreProperties>
</file>