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5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6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4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27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49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45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0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8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2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8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8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2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13DFDB-21B0-48D5-AAC4-95CC3D0E32F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81CE-7D75-4BAA-8A2D-44A4A77B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31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pyz.fa.us2.oraclecloud.com/hcmUI/CandidateExperience/en/sites/CX_1/requisitions/preview/10994/?keyword=Physician+Assistant+Fellow+Emergency+Services%3A+APP+Fellowship+Program&amp;mode=loc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PPEmergencyMedicineFellowship@nemours.or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B40B9B-9683-BBF0-57A1-1AD7AB520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600" dirty="0"/>
              <a:t>Physician Assistant Fellowship </a:t>
            </a:r>
            <a:br>
              <a:rPr lang="en-US" sz="5600" dirty="0"/>
            </a:br>
            <a:r>
              <a:rPr lang="en-US" sz="5600" dirty="0"/>
              <a:t>in </a:t>
            </a:r>
            <a:br>
              <a:rPr lang="en-US" sz="5600" dirty="0"/>
            </a:br>
            <a:r>
              <a:rPr lang="en-US" sz="5600" dirty="0"/>
              <a:t>Pediatric Emergency Medicine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316DD-BBC8-CA6E-2876-88DA82DE2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5032576"/>
            <a:ext cx="10260990" cy="146121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Nemours Children’s health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Founder and program supervisor: Megan Donovan</a:t>
            </a:r>
          </a:p>
        </p:txBody>
      </p:sp>
    </p:spTree>
    <p:extLst>
      <p:ext uri="{BB962C8B-B14F-4D97-AF65-F5344CB8AC3E}">
        <p14:creationId xmlns:p14="http://schemas.microsoft.com/office/powerpoint/2010/main" val="116588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EA597-D756-5F30-0EB1-D0EDA5F0A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111" y="1549831"/>
            <a:ext cx="9404723" cy="4706507"/>
          </a:xfrm>
        </p:spPr>
        <p:txBody>
          <a:bodyPr>
            <a:normAutofit/>
          </a:bodyPr>
          <a:lstStyle/>
          <a:p>
            <a:r>
              <a:rPr lang="en-US" sz="2400" dirty="0"/>
              <a:t>1 fellow / program year</a:t>
            </a:r>
          </a:p>
          <a:p>
            <a:r>
              <a:rPr lang="en-US" sz="2400" dirty="0"/>
              <a:t>12 month program (Oct.-Sep.)</a:t>
            </a:r>
          </a:p>
          <a:p>
            <a:r>
              <a:rPr lang="en-US" sz="2400" dirty="0"/>
              <a:t>140 hours of </a:t>
            </a:r>
            <a:r>
              <a:rPr lang="en-US" sz="2400" b="1" dirty="0"/>
              <a:t>clinical</a:t>
            </a:r>
            <a:r>
              <a:rPr lang="en-US" sz="2400" dirty="0"/>
              <a:t> time per 4 weeks (ED, TA, Nemours mini-rotations)</a:t>
            </a:r>
          </a:p>
          <a:p>
            <a:r>
              <a:rPr lang="en-US" sz="2400" dirty="0"/>
              <a:t>15+ hours of formal </a:t>
            </a:r>
            <a:r>
              <a:rPr lang="en-US" sz="2400" b="1" dirty="0"/>
              <a:t>didactic</a:t>
            </a:r>
            <a:r>
              <a:rPr lang="en-US" sz="2400" dirty="0"/>
              <a:t> time per 4 weeks (lectures, sim lab, conferences)</a:t>
            </a:r>
          </a:p>
          <a:p>
            <a:r>
              <a:rPr lang="en-US" sz="2400" dirty="0"/>
              <a:t>Monthly and quarterly </a:t>
            </a:r>
            <a:r>
              <a:rPr lang="en-US" sz="2400" b="1" dirty="0"/>
              <a:t>evaluations</a:t>
            </a:r>
            <a:r>
              <a:rPr lang="en-US" sz="2400" dirty="0"/>
              <a:t> </a:t>
            </a:r>
          </a:p>
          <a:p>
            <a:r>
              <a:rPr lang="en-US" sz="2400" dirty="0"/>
              <a:t>Clear outline of learning </a:t>
            </a:r>
            <a:r>
              <a:rPr lang="en-US" sz="2400" b="1" dirty="0"/>
              <a:t>objectives</a:t>
            </a:r>
            <a:r>
              <a:rPr lang="en-US" sz="2400" dirty="0"/>
              <a:t>, goals</a:t>
            </a:r>
          </a:p>
          <a:p>
            <a:r>
              <a:rPr lang="en-US" sz="2400" dirty="0"/>
              <a:t>Fellow completes a </a:t>
            </a:r>
            <a:r>
              <a:rPr lang="en-US" sz="2400" b="1" dirty="0"/>
              <a:t>professional</a:t>
            </a:r>
            <a:r>
              <a:rPr lang="en-US" sz="2400" dirty="0"/>
              <a:t> </a:t>
            </a:r>
            <a:r>
              <a:rPr lang="en-US" sz="2400" b="1" dirty="0"/>
              <a:t>project</a:t>
            </a:r>
            <a:r>
              <a:rPr lang="en-US" sz="2400" dirty="0"/>
              <a:t> during their fellowship year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F967873-D937-CB70-67F9-0F6404D8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16606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EAA3-0B40-E61F-EAEA-4EC616B5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563FC-FE5F-E610-DE1D-B470127BD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1673816"/>
            <a:ext cx="9404722" cy="4574583"/>
          </a:xfrm>
        </p:spPr>
        <p:txBody>
          <a:bodyPr>
            <a:normAutofit/>
          </a:bodyPr>
          <a:lstStyle/>
          <a:p>
            <a:r>
              <a:rPr lang="en-US" sz="24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Nemours PA PEM Job Link 2024</a:t>
            </a:r>
            <a:endParaRPr lang="en-US" sz="2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Applications due by March 31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Nemours online application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Curriculum Vitae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Personal Statement: up to 250 words that communicate applicant’s interest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Transcript (current or completed)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 letters of recommendation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2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82AF-428F-2274-F825-3FA6D452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 continued..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586DD-43C5-F338-BB14-FF1614D1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1642820"/>
            <a:ext cx="9404722" cy="4605579"/>
          </a:xfrm>
        </p:spPr>
        <p:txBody>
          <a:bodyPr/>
          <a:lstStyle/>
          <a:p>
            <a:r>
              <a:rPr lang="en-US" sz="2400" dirty="0"/>
              <a:t>Virtual Interviews will be conducted in April</a:t>
            </a:r>
          </a:p>
          <a:p>
            <a:r>
              <a:rPr lang="en-US" sz="2400" dirty="0"/>
              <a:t>Tasks/Items that must be completed by October 1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-NCCPA Certification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-DE state licensure</a:t>
            </a: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-Official PA program transcript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2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8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49" name="Picture 30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0" name="Oval 32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1" name="Picture 34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2" name="Picture 36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53" name="Rectangle 38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Rectangle 40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6" name="Freeform: Shape 44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A5BA3-B91F-7C2A-7B7D-E436CCE77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4777380"/>
            <a:ext cx="6974911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 u="sng" dirty="0">
                <a:solidFill>
                  <a:srgbClr val="00206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APPEmergencyMedicineFellowship@nemours.org</a:t>
            </a:r>
            <a:endParaRPr lang="en-US" b="0" i="0" kern="1200" cap="all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E103D-AE92-BD7B-5E35-AE5ED0DD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29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165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</vt:lpstr>
      <vt:lpstr>Century Gothic</vt:lpstr>
      <vt:lpstr>Montserrat</vt:lpstr>
      <vt:lpstr>Wingdings 3</vt:lpstr>
      <vt:lpstr>Ion</vt:lpstr>
      <vt:lpstr>Physician Assistant Fellowship  in  Pediatric Emergency Medicine</vt:lpstr>
      <vt:lpstr>Structure</vt:lpstr>
      <vt:lpstr>Application</vt:lpstr>
      <vt:lpstr>Application process continued..</vt:lpstr>
      <vt:lpstr>Thank you</vt:lpstr>
    </vt:vector>
  </TitlesOfParts>
  <Company>Nemours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Assistant Fellowship  in  Pediatric Emergency Medicine</dc:title>
  <dc:creator>Donovan, Megan F.</dc:creator>
  <cp:lastModifiedBy>Donovan, Megan F.</cp:lastModifiedBy>
  <cp:revision>2</cp:revision>
  <dcterms:created xsi:type="dcterms:W3CDTF">2023-01-17T15:06:07Z</dcterms:created>
  <dcterms:modified xsi:type="dcterms:W3CDTF">2024-01-29T19:53:30Z</dcterms:modified>
</cp:coreProperties>
</file>