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Nunito" pitchFamily="2" charset="0"/>
      <p:regular r:id="rId8"/>
      <p:bold r:id="rId9"/>
      <p:italic r:id="rId10"/>
      <p:boldItalic r:id="rId11"/>
    </p:embeddedFont>
    <p:embeddedFont>
      <p:font typeface="Trebuchet MS" panose="020B060302020202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00" y="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1b52d3034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1b52d3034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3"/>
          <p:cNvSpPr/>
          <p:nvPr/>
        </p:nvSpPr>
        <p:spPr>
          <a:xfrm>
            <a:off x="1614775" y="1596750"/>
            <a:ext cx="5833500" cy="19500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3"/>
          <p:cNvSpPr txBox="1"/>
          <p:nvPr/>
        </p:nvSpPr>
        <p:spPr>
          <a:xfrm>
            <a:off x="1614775" y="1596750"/>
            <a:ext cx="3843600" cy="20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Student Wellness Day</a:t>
            </a:r>
            <a:endParaRPr sz="21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Join </a:t>
            </a:r>
            <a:r>
              <a:rPr lang="en" sz="2000" b="1" u="sng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Christopher Terry</a:t>
            </a:r>
            <a:r>
              <a:rPr lang="en"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and </a:t>
            </a:r>
            <a:r>
              <a:rPr lang="en" sz="2000" b="1" u="sng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Brandon Little</a:t>
            </a:r>
            <a:r>
              <a:rPr lang="en"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in an open conversation about Academic Health        </a:t>
            </a:r>
            <a:r>
              <a:rPr lang="en" sz="12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April 11th between 7:00pm-8:00pm</a:t>
            </a:r>
            <a:endParaRPr sz="1800" b="1">
              <a:solidFill>
                <a:srgbClr val="FF99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31" name="Google Shape;13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8350" y="1596750"/>
            <a:ext cx="1989925" cy="1989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3"/>
          <p:cNvSpPr txBox="1"/>
          <p:nvPr/>
        </p:nvSpPr>
        <p:spPr>
          <a:xfrm>
            <a:off x="2460900" y="4490825"/>
            <a:ext cx="4222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https://campbell-edu.zoom.us/j/91090811222?pwd=UnVMRnd0aXhmUHNKRXdDNDAzdTh5dz09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Meeting ID: 910 9081 1222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Passcode: 680238</a:t>
            </a:r>
            <a:endParaRPr sz="800">
              <a:solidFill>
                <a:schemeClr val="dk1"/>
              </a:solidFill>
            </a:endParaRPr>
          </a:p>
        </p:txBody>
      </p:sp>
      <p:pic>
        <p:nvPicPr>
          <p:cNvPr id="133" name="Google Shape;13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" y="4184650"/>
            <a:ext cx="1316499" cy="95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78554" y="40100"/>
            <a:ext cx="2025345" cy="55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On-screen Show (16:9)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Trebuchet MS</vt:lpstr>
      <vt:lpstr>Nunito</vt:lpstr>
      <vt:lpstr>Arial</vt:lpstr>
      <vt:lpstr>Calibri</vt:lpstr>
      <vt:lpstr>Shift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Terry</dc:creator>
  <cp:lastModifiedBy>Christopher Terry</cp:lastModifiedBy>
  <cp:revision>1</cp:revision>
  <dcterms:modified xsi:type="dcterms:W3CDTF">2023-03-14T16:58:06Z</dcterms:modified>
</cp:coreProperties>
</file>