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D420F-B327-478A-8887-62D11B95F47D}" v="11" dt="2023-05-04T15:51:42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>
      <p:cViewPr>
        <p:scale>
          <a:sx n="63" d="100"/>
          <a:sy n="63" d="100"/>
        </p:scale>
        <p:origin x="76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ely, Jordan" userId="07ca84f9-2a23-49bc-bfdc-f61fa24d335f" providerId="ADAL" clId="{DA2D420F-B327-478A-8887-62D11B95F47D}"/>
    <pc:docChg chg="custSel modSld">
      <pc:chgData name="Mosely, Jordan" userId="07ca84f9-2a23-49bc-bfdc-f61fa24d335f" providerId="ADAL" clId="{DA2D420F-B327-478A-8887-62D11B95F47D}" dt="2023-05-04T15:52:34.143" v="13" actId="478"/>
      <pc:docMkLst>
        <pc:docMk/>
      </pc:docMkLst>
      <pc:sldChg chg="delSp mod">
        <pc:chgData name="Mosely, Jordan" userId="07ca84f9-2a23-49bc-bfdc-f61fa24d335f" providerId="ADAL" clId="{DA2D420F-B327-478A-8887-62D11B95F47D}" dt="2023-05-04T15:52:34.143" v="13" actId="478"/>
        <pc:sldMkLst>
          <pc:docMk/>
          <pc:sldMk cId="3743806505" sldId="260"/>
        </pc:sldMkLst>
        <pc:spChg chg="del">
          <ac:chgData name="Mosely, Jordan" userId="07ca84f9-2a23-49bc-bfdc-f61fa24d335f" providerId="ADAL" clId="{DA2D420F-B327-478A-8887-62D11B95F47D}" dt="2023-05-04T15:52:26.292" v="11" actId="478"/>
          <ac:spMkLst>
            <pc:docMk/>
            <pc:sldMk cId="3743806505" sldId="260"/>
            <ac:spMk id="9" creationId="{CF7E1E9A-F5FE-4859-B25C-CFA12309B4CE}"/>
          </ac:spMkLst>
        </pc:spChg>
        <pc:spChg chg="del">
          <ac:chgData name="Mosely, Jordan" userId="07ca84f9-2a23-49bc-bfdc-f61fa24d335f" providerId="ADAL" clId="{DA2D420F-B327-478A-8887-62D11B95F47D}" dt="2023-05-04T15:52:29.320" v="12" actId="478"/>
          <ac:spMkLst>
            <pc:docMk/>
            <pc:sldMk cId="3743806505" sldId="260"/>
            <ac:spMk id="11" creationId="{F0450C27-35F5-45F6-9052-362FC18479D3}"/>
          </ac:spMkLst>
        </pc:spChg>
        <pc:spChg chg="del">
          <ac:chgData name="Mosely, Jordan" userId="07ca84f9-2a23-49bc-bfdc-f61fa24d335f" providerId="ADAL" clId="{DA2D420F-B327-478A-8887-62D11B95F47D}" dt="2023-05-04T15:52:34.143" v="13" actId="478"/>
          <ac:spMkLst>
            <pc:docMk/>
            <pc:sldMk cId="3743806505" sldId="260"/>
            <ac:spMk id="13" creationId="{7DC6A6BB-6A4E-4C14-B3A7-38DE9DA93EE5}"/>
          </ac:spMkLst>
        </pc:spChg>
      </pc:sldChg>
      <pc:sldChg chg="modTransition">
        <pc:chgData name="Mosely, Jordan" userId="07ca84f9-2a23-49bc-bfdc-f61fa24d335f" providerId="ADAL" clId="{DA2D420F-B327-478A-8887-62D11B95F47D}" dt="2023-05-04T15:51:42.964" v="10"/>
        <pc:sldMkLst>
          <pc:docMk/>
          <pc:sldMk cId="2844627994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007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942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795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0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8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0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6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79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03" r:id="rId7"/>
    <p:sldLayoutId id="2147483804" r:id="rId8"/>
    <p:sldLayoutId id="2147483805" r:id="rId9"/>
    <p:sldLayoutId id="2147483806" r:id="rId10"/>
    <p:sldLayoutId id="214748381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patterns on the sky">
            <a:extLst>
              <a:ext uri="{FF2B5EF4-FFF2-40B4-BE49-F238E27FC236}">
                <a16:creationId xmlns:a16="http://schemas.microsoft.com/office/drawing/2014/main" id="{4C61E37C-F763-02A1-70EC-7647C53D6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368" b="103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9A478-6B35-3E92-320A-3BC73A556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433" y="1977887"/>
            <a:ext cx="6677134" cy="2902225"/>
          </a:xfrm>
        </p:spPr>
        <p:txBody>
          <a:bodyPr anchor="t"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CPHS </a:t>
            </a:r>
            <a:br>
              <a:rPr lang="en-US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MAY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59500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golf tournament&#10;&#10;Description automatically generated with medium confidence">
            <a:extLst>
              <a:ext uri="{FF2B5EF4-FFF2-40B4-BE49-F238E27FC236}">
                <a16:creationId xmlns:a16="http://schemas.microsoft.com/office/drawing/2014/main" id="{F27DCE68-43F4-730A-CBFF-7F9B5382F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" y="25"/>
            <a:ext cx="12191910" cy="68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2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handwriting, graphic design&#10;&#10;Description automatically generated">
            <a:extLst>
              <a:ext uri="{FF2B5EF4-FFF2-40B4-BE49-F238E27FC236}">
                <a16:creationId xmlns:a16="http://schemas.microsoft.com/office/drawing/2014/main" id="{38627FD5-6220-58AE-7489-D6170A025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6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pink, design&#10;&#10;Description automatically generated">
            <a:extLst>
              <a:ext uri="{FF2B5EF4-FFF2-40B4-BE49-F238E27FC236}">
                <a16:creationId xmlns:a16="http://schemas.microsoft.com/office/drawing/2014/main" id="{0D08BE78-746C-9653-189C-BB60E3ED1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lag of the united states, flag, flag day (usa)&#10;&#10;Description automatically generated">
            <a:extLst>
              <a:ext uri="{FF2B5EF4-FFF2-40B4-BE49-F238E27FC236}">
                <a16:creationId xmlns:a16="http://schemas.microsoft.com/office/drawing/2014/main" id="{3343A6C3-CB8B-8A74-70C7-C75AB875B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7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website, screenshot, web page&#10;&#10;Description automatically generated">
            <a:extLst>
              <a:ext uri="{FF2B5EF4-FFF2-40B4-BE49-F238E27FC236}">
                <a16:creationId xmlns:a16="http://schemas.microsoft.com/office/drawing/2014/main" id="{0D4B54E4-2477-3CF2-C527-7D7B345F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686" y="-659084"/>
            <a:ext cx="4837534" cy="86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9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poster with white text&#10;&#10;Description automatically generated with low confidence">
            <a:extLst>
              <a:ext uri="{FF2B5EF4-FFF2-40B4-BE49-F238E27FC236}">
                <a16:creationId xmlns:a16="http://schemas.microsoft.com/office/drawing/2014/main" id="{FD46AD53-B4CE-5764-3AD7-3788F54E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0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2090D482-7306-5FA1-6280-3673E64FC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" y="25"/>
            <a:ext cx="12191910" cy="68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3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oster, cartoon, graphic design&#10;&#10;Description automatically generated">
            <a:extLst>
              <a:ext uri="{FF2B5EF4-FFF2-40B4-BE49-F238E27FC236}">
                <a16:creationId xmlns:a16="http://schemas.microsoft.com/office/drawing/2014/main" id="{AB61FAB0-51DC-C552-FBBE-757F8553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2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medicine giveaway&#10;&#10;Description automatically generated with low confidence">
            <a:extLst>
              <a:ext uri="{FF2B5EF4-FFF2-40B4-BE49-F238E27FC236}">
                <a16:creationId xmlns:a16="http://schemas.microsoft.com/office/drawing/2014/main" id="{7A9499BE-6FCB-E32C-7622-24B7635B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447" y="0"/>
            <a:ext cx="4993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97078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Avenir Next LT Pro Light</vt:lpstr>
      <vt:lpstr>VeniceBeachVTI</vt:lpstr>
      <vt:lpstr>CPHS   MAY 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CPHS   MAY ANNOUNCEMENTS</dc:title>
  <dc:creator>Moseley, Jordan M</dc:creator>
  <cp:lastModifiedBy>Mosely, Jordan</cp:lastModifiedBy>
  <cp:revision>2</cp:revision>
  <dcterms:created xsi:type="dcterms:W3CDTF">2023-05-04T14:53:55Z</dcterms:created>
  <dcterms:modified xsi:type="dcterms:W3CDTF">2023-05-04T15:52:35Z</dcterms:modified>
</cp:coreProperties>
</file>