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Cambria" panose="02040503050406030204" pitchFamily="18" charset="0"/>
      <p:regular r:id="rId4"/>
      <p:bold r:id="rId5"/>
      <p:italic r:id="rId6"/>
      <p:boldItalic r:id="rId7"/>
    </p:embeddedFont>
    <p:embeddedFont>
      <p:font typeface="Roboto" panose="02000000000000000000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2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59266" y="0"/>
            <a:ext cx="9262531" cy="521017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46328" y="3866268"/>
            <a:ext cx="2664300" cy="111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Thursday, </a:t>
            </a:r>
            <a:r>
              <a:rPr lang="en-US" sz="1100" dirty="0"/>
              <a:t>April 20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 7:00pm - 8:00pm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Virtually at this link: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50" dirty="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 join the video meeting, click this link:</a:t>
            </a:r>
            <a:r>
              <a:rPr lang="en-US" sz="1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05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https://meet.google.com/gih-wxhs-uyc</a:t>
            </a:r>
          </a:p>
        </p:txBody>
      </p:sp>
      <p:sp>
        <p:nvSpPr>
          <p:cNvPr id="56" name="Google Shape;56;p13"/>
          <p:cNvSpPr txBox="1"/>
          <p:nvPr/>
        </p:nvSpPr>
        <p:spPr>
          <a:xfrm>
            <a:off x="4150426" y="4491753"/>
            <a:ext cx="3515096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Email questions to  ajcarter0504@email.campbell.edu</a:t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4150426" y="5254286"/>
            <a:ext cx="4070555" cy="28316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42</Words>
  <Application>Microsoft Office PowerPoint</Application>
  <PresentationFormat>On-screen Show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Cambria</vt:lpstr>
      <vt:lpstr>Roboto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Gerell Harvey</dc:creator>
  <cp:lastModifiedBy>Amira Carter</cp:lastModifiedBy>
  <cp:revision>10</cp:revision>
  <dcterms:modified xsi:type="dcterms:W3CDTF">2023-04-17T13:43:50Z</dcterms:modified>
</cp:coreProperties>
</file>