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Kaftus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2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657851">
            <a:off x="7340934" y="-1678274"/>
            <a:ext cx="5172050" cy="757809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6857591">
            <a:off x="15430546" y="3502541"/>
            <a:ext cx="5172050" cy="757809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695" t="0" r="0" b="49396"/>
          <a:stretch>
            <a:fillRect/>
          </a:stretch>
        </p:blipFill>
        <p:spPr>
          <a:xfrm flipH="false" flipV="false" rot="0">
            <a:off x="-205175" y="3427509"/>
            <a:ext cx="8633409" cy="707208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46986" r="8354" b="948"/>
          <a:stretch>
            <a:fillRect/>
          </a:stretch>
        </p:blipFill>
        <p:spPr>
          <a:xfrm flipH="false" flipV="false" rot="1787658">
            <a:off x="13253740" y="-1231953"/>
            <a:ext cx="5922951" cy="323028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67001">
            <a:off x="14823181" y="7173213"/>
            <a:ext cx="2784069" cy="278406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46282" b="44676"/>
          <a:stretch>
            <a:fillRect/>
          </a:stretch>
        </p:blipFill>
        <p:spPr>
          <a:xfrm flipH="false" flipV="false" rot="6145738">
            <a:off x="-242289" y="229083"/>
            <a:ext cx="2541978" cy="261800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580577" y="718733"/>
            <a:ext cx="2664865" cy="265698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42113" y="844612"/>
            <a:ext cx="3019293" cy="295135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8451" y="3604314"/>
            <a:ext cx="1228783" cy="1503099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5499768" y="2771369"/>
            <a:ext cx="3055623" cy="1208690"/>
            <a:chOff x="0" y="0"/>
            <a:chExt cx="4074164" cy="1611587"/>
          </a:xfrm>
        </p:grpSpPr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0">
              <a:off x="0" y="0"/>
              <a:ext cx="4028966" cy="1611587"/>
              <a:chOff x="0" y="0"/>
              <a:chExt cx="6350000" cy="254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0"/>
                <a:ext cx="6350000" cy="2540000"/>
              </a:xfrm>
              <a:custGeom>
                <a:avLst/>
                <a:gdLst/>
                <a:ahLst/>
                <a:cxnLst/>
                <a:rect r="r" b="b" t="t" l="l"/>
                <a:pathLst>
                  <a:path h="2540000" w="6350000">
                    <a:moveTo>
                      <a:pt x="0" y="1270000"/>
                    </a:moveTo>
                    <a:lnTo>
                      <a:pt x="0" y="1270000"/>
                    </a:lnTo>
                    <a:cubicBezTo>
                      <a:pt x="0" y="568960"/>
                      <a:pt x="568960" y="0"/>
                      <a:pt x="1270000" y="0"/>
                    </a:cubicBezTo>
                    <a:lnTo>
                      <a:pt x="5080000" y="0"/>
                    </a:lnTo>
                    <a:cubicBezTo>
                      <a:pt x="5781040" y="0"/>
                      <a:pt x="6350000" y="568960"/>
                      <a:pt x="6350000" y="1270000"/>
                    </a:cubicBezTo>
                    <a:lnTo>
                      <a:pt x="6350000" y="1270000"/>
                    </a:lnTo>
                    <a:cubicBezTo>
                      <a:pt x="6350000" y="1971040"/>
                      <a:pt x="5781040" y="2540000"/>
                      <a:pt x="5080000" y="2540000"/>
                    </a:cubicBezTo>
                    <a:lnTo>
                      <a:pt x="1270000" y="2540000"/>
                    </a:lnTo>
                    <a:cubicBezTo>
                      <a:pt x="568960" y="2540000"/>
                      <a:pt x="0" y="1971040"/>
                      <a:pt x="0" y="1270000"/>
                    </a:cubicBezTo>
                    <a:close/>
                  </a:path>
                </a:pathLst>
              </a:custGeom>
              <a:solidFill>
                <a:srgbClr val="896D5B"/>
              </a:solidFill>
              <a:ln w="12700">
                <a:solidFill>
                  <a:srgbClr val="000000"/>
                </a:solidFill>
              </a:ln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407648"/>
              <a:ext cx="4074164" cy="729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>
                  <a:solidFill>
                    <a:srgbClr val="FFFFFF"/>
                  </a:solidFill>
                  <a:latin typeface="Open Sans Bold"/>
                </a:rPr>
                <a:t>Present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127234" y="3841751"/>
            <a:ext cx="11361698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7DA448"/>
                </a:solidFill>
                <a:latin typeface="Kaftus"/>
              </a:rPr>
              <a:t>Plant Your Future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13"/>
          <a:srcRect l="15524" t="35201" r="506" b="13380"/>
          <a:stretch>
            <a:fillRect/>
          </a:stretch>
        </p:blipFill>
        <p:spPr>
          <a:xfrm flipH="false" flipV="false" rot="0">
            <a:off x="8504189" y="1248289"/>
            <a:ext cx="4338470" cy="152308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40144" y="3795970"/>
            <a:ext cx="2975071" cy="2908132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1083498" y="6963549"/>
            <a:ext cx="2087473" cy="2087473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3684314" y="5324475"/>
            <a:ext cx="6686532" cy="206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6F4323"/>
                </a:solidFill>
                <a:latin typeface="Open Sans Bold"/>
              </a:rPr>
              <a:t>Friday, March 31st @ 4pm 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6F4323"/>
                </a:solidFill>
                <a:latin typeface="Open Sans Bold"/>
              </a:rPr>
              <a:t>Maddox Hall, room 117 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6F4323"/>
                </a:solidFill>
                <a:latin typeface="Open Sans Bold"/>
              </a:rPr>
              <a:t>Members: FREE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6F4323"/>
                </a:solidFill>
                <a:latin typeface="Open Sans Bold"/>
              </a:rPr>
              <a:t>New members: $5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491180" y="1241019"/>
            <a:ext cx="1072800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7DA448"/>
                </a:solidFill>
                <a:latin typeface="Kaftus"/>
              </a:rPr>
              <a:t>&amp;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144000" y="8258176"/>
            <a:ext cx="6686532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6F4323"/>
                </a:solidFill>
                <a:latin typeface="Open Sans Bold"/>
              </a:rPr>
              <a:t>All it takes is a seed of faith to come and plant your future!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DAFdSDb8gWI</dc:identifier>
  <dcterms:modified xsi:type="dcterms:W3CDTF">2011-08-01T06:04:30Z</dcterms:modified>
  <cp:revision>1</cp:revision>
  <dc:title>D2R and PRIDE Plant your Life Event </dc:title>
</cp:coreProperties>
</file>