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59266" y="0"/>
            <a:ext cx="9262531" cy="52101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6328" y="3995483"/>
            <a:ext cx="2664300" cy="1254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Thursday, </a:t>
            </a:r>
            <a:r>
              <a:rPr lang="en-US" sz="1100" dirty="0"/>
              <a:t>February 2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 7:00pm - 8:00pm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Virtually at this link: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 join the video meeting, click this </a:t>
            </a:r>
            <a:r>
              <a:rPr lang="en-US" sz="1050" dirty="0" err="1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link:https</a:t>
            </a:r>
            <a:r>
              <a:rPr lang="en-US" sz="1050" dirty="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://meet.google.com/</a:t>
            </a:r>
            <a:r>
              <a:rPr lang="en-US" sz="1050" dirty="0" err="1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gbo-ykjs-utq</a:t>
            </a:r>
            <a:endParaRPr lang="en-US" sz="1050" dirty="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150426" y="4491753"/>
            <a:ext cx="3515096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 questions to  ajcarter0504@email.campbell.edu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150426" y="5254286"/>
            <a:ext cx="4070555" cy="28316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42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Cambria</vt:lpstr>
      <vt:lpstr>Roboto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Gerell Harvey</dc:creator>
  <cp:lastModifiedBy>Gerell Harvey</cp:lastModifiedBy>
  <cp:revision>7</cp:revision>
  <dcterms:modified xsi:type="dcterms:W3CDTF">2023-01-26T20:31:12Z</dcterms:modified>
</cp:coreProperties>
</file>