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 id="214748368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Play"/>
      <p:regular r:id="rId24"/>
      <p:bold r:id="rId25"/>
    </p:embeddedFont>
    <p:embeddedFont>
      <p:font typeface="Century Schoolbook"/>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Play-regular.fntdata"/><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CenturySchoolbook-regular.fntdata"/><Relationship Id="rId25" Type="http://schemas.openxmlformats.org/officeDocument/2006/relationships/font" Target="fonts/Play-bold.fntdata"/><Relationship Id="rId28" Type="http://schemas.openxmlformats.org/officeDocument/2006/relationships/font" Target="fonts/CenturySchoolbook-italic.fntdata"/><Relationship Id="rId27" Type="http://schemas.openxmlformats.org/officeDocument/2006/relationships/font" Target="fonts/CenturySchoolbook-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enturySchoolbook-boldItalic.fnt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fe988376d3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fe988376d3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7b2b07194a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g37b2b07194a_0_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7b2b07194a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7b2b07194a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7b2b07194a_0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7b2b07194a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7b2b07194a_0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1" name="Google Shape;351;g37b2b07194a_0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7b2b07194a_0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7" name="Google Shape;357;g37b2b07194a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7b2b07194a_0_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7b2b07194a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00046d414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g300046d414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00046d4147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g300046d4147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fe988376d3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fe988376d3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fe988376d3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fe988376d3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fe988376d3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fe988376d3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fe988376d3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fe988376d3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fe988376d3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fe988376d3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fe988376d3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fe988376d3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Google Shape;13;p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A logo with a camel&#10;&#10;Description automatically generated" id="17" name="Google Shape;17;p2"/>
          <p:cNvPicPr preferRelativeResize="0"/>
          <p:nvPr/>
        </p:nvPicPr>
        <p:blipFill rotWithShape="1">
          <a:blip r:embed="rId2">
            <a:alphaModFix/>
          </a:blip>
          <a:srcRect b="0" l="0" r="0" t="0"/>
          <a:stretch/>
        </p:blipFill>
        <p:spPr>
          <a:xfrm>
            <a:off x="60970" y="0"/>
            <a:ext cx="1082031" cy="108606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1"/>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1"/>
          <p:cNvSpPr/>
          <p:nvPr>
            <p:ph idx="2" type="pic"/>
          </p:nvPr>
        </p:nvSpPr>
        <p:spPr>
          <a:xfrm>
            <a:off x="3887391" y="740569"/>
            <a:ext cx="4629300" cy="3655200"/>
          </a:xfrm>
          <a:prstGeom prst="rect">
            <a:avLst/>
          </a:prstGeom>
          <a:noFill/>
          <a:ln>
            <a:noFill/>
          </a:ln>
        </p:spPr>
      </p:sp>
      <p:sp>
        <p:nvSpPr>
          <p:cNvPr id="71" name="Google Shape;71;p11"/>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72" name="Google Shape;72;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7" name="Google Shape;77;p12"/>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3"/>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3"/>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6" name="Google Shape;86;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7" name="Shape 87"/>
        <p:cNvGrpSpPr/>
        <p:nvPr/>
      </p:nvGrpSpPr>
      <p:grpSpPr>
        <a:xfrm>
          <a:off x="0" y="0"/>
          <a:ext cx="0" cy="0"/>
          <a:chOff x="0" y="0"/>
          <a:chExt cx="0" cy="0"/>
        </a:xfrm>
      </p:grpSpPr>
      <p:sp>
        <p:nvSpPr>
          <p:cNvPr id="88" name="Google Shape;88;p14"/>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9" name="Google Shape;89;p14"/>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90" name="Google Shape;90;p1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sp>
        <p:nvSpPr>
          <p:cNvPr id="92" name="Google Shape;92;p15"/>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3" name="Google Shape;93;p15"/>
          <p:cNvSpPr txBox="1"/>
          <p:nvPr>
            <p:ph idx="1" type="body"/>
          </p:nvPr>
        </p:nvSpPr>
        <p:spPr>
          <a:xfrm>
            <a:off x="311700" y="1152475"/>
            <a:ext cx="3999900" cy="3416400"/>
          </a:xfrm>
          <a:prstGeom prst="rect">
            <a:avLst/>
          </a:prstGeom>
        </p:spPr>
        <p:txBody>
          <a:bodyPr anchorCtr="0" anchor="t" bIns="34275" lIns="68575" spcFirstLastPara="1" rIns="68575" wrap="square" tIns="34275">
            <a:norm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94" name="Google Shape;94;p15"/>
          <p:cNvSpPr txBox="1"/>
          <p:nvPr>
            <p:ph idx="2" type="body"/>
          </p:nvPr>
        </p:nvSpPr>
        <p:spPr>
          <a:xfrm>
            <a:off x="4832400" y="1152475"/>
            <a:ext cx="3999900" cy="3416400"/>
          </a:xfrm>
          <a:prstGeom prst="rect">
            <a:avLst/>
          </a:prstGeom>
        </p:spPr>
        <p:txBody>
          <a:bodyPr anchorCtr="0" anchor="t" bIns="34275" lIns="68575" spcFirstLastPara="1" rIns="68575" wrap="square" tIns="34275">
            <a:norm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95" name="Google Shape;95;p1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13" name="Shape 113"/>
        <p:cNvGrpSpPr/>
        <p:nvPr/>
      </p:nvGrpSpPr>
      <p:grpSpPr>
        <a:xfrm>
          <a:off x="0" y="0"/>
          <a:ext cx="0" cy="0"/>
          <a:chOff x="0" y="0"/>
          <a:chExt cx="0" cy="0"/>
        </a:xfrm>
      </p:grpSpPr>
      <p:grpSp>
        <p:nvGrpSpPr>
          <p:cNvPr id="114" name="Google Shape;114;p17"/>
          <p:cNvGrpSpPr/>
          <p:nvPr/>
        </p:nvGrpSpPr>
        <p:grpSpPr>
          <a:xfrm>
            <a:off x="-78" y="-6350"/>
            <a:ext cx="9144178" cy="5149935"/>
            <a:chOff x="-104" y="-8467"/>
            <a:chExt cx="12192237" cy="6866580"/>
          </a:xfrm>
        </p:grpSpPr>
        <p:cxnSp>
          <p:nvCxnSpPr>
            <p:cNvPr id="115" name="Google Shape;115;p17"/>
            <p:cNvCxnSpPr/>
            <p:nvPr/>
          </p:nvCxnSpPr>
          <p:spPr>
            <a:xfrm>
              <a:off x="9371012" y="0"/>
              <a:ext cx="1219200" cy="6858000"/>
            </a:xfrm>
            <a:prstGeom prst="straightConnector1">
              <a:avLst/>
            </a:prstGeom>
            <a:noFill/>
            <a:ln cap="flat" cmpd="sng" w="7150">
              <a:solidFill>
                <a:schemeClr val="dk1"/>
              </a:solidFill>
              <a:prstDash val="solid"/>
              <a:round/>
              <a:headEnd len="sm" w="sm" type="none"/>
              <a:tailEnd len="sm" w="sm" type="none"/>
            </a:ln>
          </p:spPr>
        </p:cxnSp>
        <p:cxnSp>
          <p:nvCxnSpPr>
            <p:cNvPr id="116" name="Google Shape;116;p17"/>
            <p:cNvCxnSpPr/>
            <p:nvPr/>
          </p:nvCxnSpPr>
          <p:spPr>
            <a:xfrm flipH="1">
              <a:off x="7425125" y="3681413"/>
              <a:ext cx="4763700" cy="3176700"/>
            </a:xfrm>
            <a:prstGeom prst="straightConnector1">
              <a:avLst/>
            </a:prstGeom>
            <a:noFill/>
            <a:ln cap="flat" cmpd="sng" w="7150">
              <a:solidFill>
                <a:schemeClr val="dk1"/>
              </a:solidFill>
              <a:prstDash val="solid"/>
              <a:round/>
              <a:headEnd len="sm" w="sm" type="none"/>
              <a:tailEnd len="sm" w="sm" type="none"/>
            </a:ln>
          </p:spPr>
        </p:cxnSp>
        <p:sp>
          <p:nvSpPr>
            <p:cNvPr id="117" name="Google Shape;117;p1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09"/>
              </a:schemeClr>
            </a:solidFill>
            <a:ln>
              <a:noFill/>
            </a:ln>
          </p:spPr>
        </p:sp>
        <p:sp>
          <p:nvSpPr>
            <p:cNvPr id="118" name="Google Shape;118;p17"/>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9" name="Google Shape;119;p17"/>
            <p:cNvSpPr/>
            <p:nvPr/>
          </p:nvSpPr>
          <p:spPr>
            <a:xfrm>
              <a:off x="8932333" y="3048000"/>
              <a:ext cx="3259800" cy="3810000"/>
            </a:xfrm>
            <a:prstGeom prst="triangle">
              <a:avLst>
                <a:gd fmla="val 100000" name="adj"/>
              </a:avLst>
            </a:prstGeom>
            <a:solidFill>
              <a:schemeClr val="accent2">
                <a:alpha val="7137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0" name="Google Shape;120;p17"/>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F49C00">
                <a:alpha val="69410"/>
              </a:srgbClr>
            </a:solidFill>
            <a:ln>
              <a:noFill/>
            </a:ln>
          </p:spPr>
        </p:sp>
        <p:sp>
          <p:nvSpPr>
            <p:cNvPr id="121" name="Google Shape;121;p17"/>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19279">
                <a:alpha val="69410"/>
              </a:srgbClr>
            </a:solidFill>
            <a:ln>
              <a:noFill/>
            </a:ln>
          </p:spPr>
        </p:sp>
        <p:sp>
          <p:nvSpPr>
            <p:cNvPr id="122" name="Google Shape;122;p17"/>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0"/>
              </a:schemeClr>
            </a:solidFill>
            <a:ln>
              <a:noFill/>
            </a:ln>
          </p:spPr>
        </p:sp>
        <p:sp>
          <p:nvSpPr>
            <p:cNvPr id="123" name="Google Shape;123;p17"/>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4" name="Google Shape;124;p17"/>
            <p:cNvSpPr/>
            <p:nvPr/>
          </p:nvSpPr>
          <p:spPr>
            <a:xfrm rot="10800000">
              <a:off x="-104" y="54"/>
              <a:ext cx="842700" cy="5666100"/>
            </a:xfrm>
            <a:prstGeom prst="triangle">
              <a:avLst>
                <a:gd fmla="val 100000" name="adj"/>
              </a:avLst>
            </a:prstGeom>
            <a:solidFill>
              <a:schemeClr val="accent1">
                <a:alpha val="8431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25" name="Google Shape;125;p17"/>
          <p:cNvSpPr txBox="1"/>
          <p:nvPr>
            <p:ph type="ctrTitle"/>
          </p:nvPr>
        </p:nvSpPr>
        <p:spPr>
          <a:xfrm>
            <a:off x="1130300" y="1803401"/>
            <a:ext cx="5825400" cy="1234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17"/>
          <p:cNvSpPr txBox="1"/>
          <p:nvPr>
            <p:ph idx="1" type="subTitle"/>
          </p:nvPr>
        </p:nvSpPr>
        <p:spPr>
          <a:xfrm>
            <a:off x="1130300" y="3038125"/>
            <a:ext cx="5825400" cy="822600"/>
          </a:xfrm>
          <a:prstGeom prst="rect">
            <a:avLst/>
          </a:prstGeom>
          <a:noFill/>
          <a:ln>
            <a:noFill/>
          </a:ln>
        </p:spPr>
        <p:txBody>
          <a:bodyPr anchorCtr="0" anchor="t" bIns="34275" lIns="68575" spcFirstLastPara="1" rIns="68575" wrap="square" tIns="34275">
            <a:normAutofit/>
          </a:bodyPr>
          <a:lstStyle>
            <a:lvl1pPr lvl="0" algn="r">
              <a:lnSpc>
                <a:spcPct val="100000"/>
              </a:lnSpc>
              <a:spcBef>
                <a:spcPts val="800"/>
              </a:spcBef>
              <a:spcAft>
                <a:spcPts val="0"/>
              </a:spcAft>
              <a:buSzPts val="1100"/>
              <a:buNone/>
              <a:defRPr>
                <a:solidFill>
                  <a:srgbClr val="FEFEFE"/>
                </a:solidFill>
              </a:defRPr>
            </a:lvl1pPr>
            <a:lvl2pPr lvl="1" algn="ctr">
              <a:lnSpc>
                <a:spcPct val="100000"/>
              </a:lnSpc>
              <a:spcBef>
                <a:spcPts val="800"/>
              </a:spcBef>
              <a:spcAft>
                <a:spcPts val="0"/>
              </a:spcAft>
              <a:buSzPts val="1000"/>
              <a:buNone/>
              <a:defRPr>
                <a:solidFill>
                  <a:schemeClr val="lt1"/>
                </a:solidFill>
              </a:defRPr>
            </a:lvl2pPr>
            <a:lvl3pPr lvl="2" algn="ctr">
              <a:lnSpc>
                <a:spcPct val="100000"/>
              </a:lnSpc>
              <a:spcBef>
                <a:spcPts val="800"/>
              </a:spcBef>
              <a:spcAft>
                <a:spcPts val="0"/>
              </a:spcAft>
              <a:buSzPts val="800"/>
              <a:buNone/>
              <a:defRPr>
                <a:solidFill>
                  <a:schemeClr val="lt1"/>
                </a:solidFill>
              </a:defRPr>
            </a:lvl3pPr>
            <a:lvl4pPr lvl="3" algn="ctr">
              <a:lnSpc>
                <a:spcPct val="100000"/>
              </a:lnSpc>
              <a:spcBef>
                <a:spcPts val="800"/>
              </a:spcBef>
              <a:spcAft>
                <a:spcPts val="0"/>
              </a:spcAft>
              <a:buSzPts val="700"/>
              <a:buNone/>
              <a:defRPr>
                <a:solidFill>
                  <a:schemeClr val="lt1"/>
                </a:solidFill>
              </a:defRPr>
            </a:lvl4pPr>
            <a:lvl5pPr lvl="4" algn="ctr">
              <a:lnSpc>
                <a:spcPct val="100000"/>
              </a:lnSpc>
              <a:spcBef>
                <a:spcPts val="800"/>
              </a:spcBef>
              <a:spcAft>
                <a:spcPts val="0"/>
              </a:spcAft>
              <a:buSzPts val="700"/>
              <a:buNone/>
              <a:defRPr>
                <a:solidFill>
                  <a:schemeClr val="lt1"/>
                </a:solidFill>
              </a:defRPr>
            </a:lvl5pPr>
            <a:lvl6pPr lvl="5" algn="ctr">
              <a:lnSpc>
                <a:spcPct val="100000"/>
              </a:lnSpc>
              <a:spcBef>
                <a:spcPts val="800"/>
              </a:spcBef>
              <a:spcAft>
                <a:spcPts val="0"/>
              </a:spcAft>
              <a:buSzPts val="700"/>
              <a:buNone/>
              <a:defRPr>
                <a:solidFill>
                  <a:schemeClr val="lt1"/>
                </a:solidFill>
              </a:defRPr>
            </a:lvl6pPr>
            <a:lvl7pPr lvl="6" algn="ctr">
              <a:lnSpc>
                <a:spcPct val="100000"/>
              </a:lnSpc>
              <a:spcBef>
                <a:spcPts val="800"/>
              </a:spcBef>
              <a:spcAft>
                <a:spcPts val="0"/>
              </a:spcAft>
              <a:buSzPts val="700"/>
              <a:buNone/>
              <a:defRPr>
                <a:solidFill>
                  <a:schemeClr val="lt1"/>
                </a:solidFill>
              </a:defRPr>
            </a:lvl7pPr>
            <a:lvl8pPr lvl="7" algn="ctr">
              <a:lnSpc>
                <a:spcPct val="100000"/>
              </a:lnSpc>
              <a:spcBef>
                <a:spcPts val="800"/>
              </a:spcBef>
              <a:spcAft>
                <a:spcPts val="0"/>
              </a:spcAft>
              <a:buSzPts val="700"/>
              <a:buNone/>
              <a:defRPr>
                <a:solidFill>
                  <a:schemeClr val="lt1"/>
                </a:solidFill>
              </a:defRPr>
            </a:lvl8pPr>
            <a:lvl9pPr lvl="8" algn="ctr">
              <a:lnSpc>
                <a:spcPct val="100000"/>
              </a:lnSpc>
              <a:spcBef>
                <a:spcPts val="800"/>
              </a:spcBef>
              <a:spcAft>
                <a:spcPts val="0"/>
              </a:spcAft>
              <a:buSzPts val="700"/>
              <a:buNone/>
              <a:defRPr>
                <a:solidFill>
                  <a:schemeClr val="lt1"/>
                </a:solidFill>
              </a:defRPr>
            </a:lvl9pPr>
          </a:lstStyle>
          <a:p/>
        </p:txBody>
      </p:sp>
      <p:sp>
        <p:nvSpPr>
          <p:cNvPr id="127" name="Google Shape;127;p1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8" name="Google Shape;128;p17"/>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9" name="Google Shape;129;p17"/>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7" name="Shape 147"/>
        <p:cNvGrpSpPr/>
        <p:nvPr/>
      </p:nvGrpSpPr>
      <p:grpSpPr>
        <a:xfrm>
          <a:off x="0" y="0"/>
          <a:ext cx="0" cy="0"/>
          <a:chOff x="0" y="0"/>
          <a:chExt cx="0" cy="0"/>
        </a:xfrm>
      </p:grpSpPr>
      <p:sp>
        <p:nvSpPr>
          <p:cNvPr id="148" name="Google Shape;148;p19"/>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accent1"/>
              </a:buClr>
              <a:buSzPts val="2700"/>
              <a:buFont typeface="Trebuchet MS"/>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9" name="Google Shape;149;p19"/>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150" name="Google Shape;150;p19"/>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1" name="Google Shape;151;p19"/>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2" name="Google Shape;152;p19"/>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3" name="Shape 153"/>
        <p:cNvGrpSpPr/>
        <p:nvPr/>
      </p:nvGrpSpPr>
      <p:grpSpPr>
        <a:xfrm>
          <a:off x="0" y="0"/>
          <a:ext cx="0" cy="0"/>
          <a:chOff x="0" y="0"/>
          <a:chExt cx="0" cy="0"/>
        </a:xfrm>
      </p:grpSpPr>
      <p:sp>
        <p:nvSpPr>
          <p:cNvPr id="154" name="Google Shape;154;p20"/>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5" name="Google Shape;155;p20"/>
          <p:cNvSpPr txBox="1"/>
          <p:nvPr>
            <p:ph idx="1" type="body"/>
          </p:nvPr>
        </p:nvSpPr>
        <p:spPr>
          <a:xfrm>
            <a:off x="508001" y="1620442"/>
            <a:ext cx="3138000" cy="29106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156" name="Google Shape;156;p20"/>
          <p:cNvSpPr txBox="1"/>
          <p:nvPr>
            <p:ph idx="2" type="body"/>
          </p:nvPr>
        </p:nvSpPr>
        <p:spPr>
          <a:xfrm>
            <a:off x="3817478" y="1620442"/>
            <a:ext cx="3138000" cy="29106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157" name="Google Shape;157;p2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8" name="Google Shape;158;p20"/>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9" name="Google Shape;159;p20"/>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0" name="Shape 160"/>
        <p:cNvGrpSpPr/>
        <p:nvPr/>
      </p:nvGrpSpPr>
      <p:grpSpPr>
        <a:xfrm>
          <a:off x="0" y="0"/>
          <a:ext cx="0" cy="0"/>
          <a:chOff x="0" y="0"/>
          <a:chExt cx="0" cy="0"/>
        </a:xfrm>
      </p:grpSpPr>
      <p:sp>
        <p:nvSpPr>
          <p:cNvPr id="161" name="Google Shape;161;p21"/>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accent1"/>
              </a:buClr>
              <a:buSzPts val="2700"/>
              <a:buFont typeface="Trebuchet MS"/>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2" name="Google Shape;162;p21"/>
          <p:cNvSpPr txBox="1"/>
          <p:nvPr>
            <p:ph idx="1" type="body"/>
          </p:nvPr>
        </p:nvSpPr>
        <p:spPr>
          <a:xfrm>
            <a:off x="506809" y="1620737"/>
            <a:ext cx="3139200" cy="4323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800"/>
              </a:spcBef>
              <a:spcAft>
                <a:spcPts val="0"/>
              </a:spcAft>
              <a:buSzPts val="1400"/>
              <a:buNone/>
              <a:defRPr b="0" sz="1800"/>
            </a:lvl1pPr>
            <a:lvl2pPr indent="-228600" lvl="1" marL="914400" algn="l">
              <a:lnSpc>
                <a:spcPct val="100000"/>
              </a:lnSpc>
              <a:spcBef>
                <a:spcPts val="800"/>
              </a:spcBef>
              <a:spcAft>
                <a:spcPts val="0"/>
              </a:spcAft>
              <a:buSzPts val="1200"/>
              <a:buNone/>
              <a:defRPr b="1" sz="1500"/>
            </a:lvl2pPr>
            <a:lvl3pPr indent="-228600" lvl="2" marL="1371600" algn="l">
              <a:lnSpc>
                <a:spcPct val="100000"/>
              </a:lnSpc>
              <a:spcBef>
                <a:spcPts val="800"/>
              </a:spcBef>
              <a:spcAft>
                <a:spcPts val="0"/>
              </a:spcAft>
              <a:buSzPts val="1100"/>
              <a:buNone/>
              <a:defRPr b="1" sz="1400"/>
            </a:lvl3pPr>
            <a:lvl4pPr indent="-228600" lvl="3" marL="1828800" algn="l">
              <a:lnSpc>
                <a:spcPct val="100000"/>
              </a:lnSpc>
              <a:spcBef>
                <a:spcPts val="800"/>
              </a:spcBef>
              <a:spcAft>
                <a:spcPts val="0"/>
              </a:spcAft>
              <a:buSzPts val="1000"/>
              <a:buNone/>
              <a:defRPr b="1" sz="1200"/>
            </a:lvl4pPr>
            <a:lvl5pPr indent="-228600" lvl="4" marL="2286000" algn="l">
              <a:lnSpc>
                <a:spcPct val="100000"/>
              </a:lnSpc>
              <a:spcBef>
                <a:spcPts val="800"/>
              </a:spcBef>
              <a:spcAft>
                <a:spcPts val="0"/>
              </a:spcAft>
              <a:buSzPts val="1000"/>
              <a:buNone/>
              <a:defRPr b="1" sz="1200"/>
            </a:lvl5pPr>
            <a:lvl6pPr indent="-228600" lvl="5" marL="2743200" algn="l">
              <a:lnSpc>
                <a:spcPct val="100000"/>
              </a:lnSpc>
              <a:spcBef>
                <a:spcPts val="800"/>
              </a:spcBef>
              <a:spcAft>
                <a:spcPts val="0"/>
              </a:spcAft>
              <a:buSzPts val="1000"/>
              <a:buNone/>
              <a:defRPr b="1" sz="1200"/>
            </a:lvl6pPr>
            <a:lvl7pPr indent="-228600" lvl="6" marL="3200400" algn="l">
              <a:lnSpc>
                <a:spcPct val="100000"/>
              </a:lnSpc>
              <a:spcBef>
                <a:spcPts val="800"/>
              </a:spcBef>
              <a:spcAft>
                <a:spcPts val="0"/>
              </a:spcAft>
              <a:buSzPts val="1000"/>
              <a:buNone/>
              <a:defRPr b="1" sz="1200"/>
            </a:lvl7pPr>
            <a:lvl8pPr indent="-228600" lvl="7" marL="3657600" algn="l">
              <a:lnSpc>
                <a:spcPct val="100000"/>
              </a:lnSpc>
              <a:spcBef>
                <a:spcPts val="800"/>
              </a:spcBef>
              <a:spcAft>
                <a:spcPts val="0"/>
              </a:spcAft>
              <a:buSzPts val="1000"/>
              <a:buNone/>
              <a:defRPr b="1" sz="1200"/>
            </a:lvl8pPr>
            <a:lvl9pPr indent="-228600" lvl="8" marL="4114800" algn="l">
              <a:lnSpc>
                <a:spcPct val="100000"/>
              </a:lnSpc>
              <a:spcBef>
                <a:spcPts val="800"/>
              </a:spcBef>
              <a:spcAft>
                <a:spcPts val="0"/>
              </a:spcAft>
              <a:buSzPts val="1000"/>
              <a:buNone/>
              <a:defRPr b="1" sz="1200"/>
            </a:lvl9pPr>
          </a:lstStyle>
          <a:p/>
        </p:txBody>
      </p:sp>
      <p:sp>
        <p:nvSpPr>
          <p:cNvPr id="163" name="Google Shape;163;p21"/>
          <p:cNvSpPr txBox="1"/>
          <p:nvPr>
            <p:ph idx="2" type="body"/>
          </p:nvPr>
        </p:nvSpPr>
        <p:spPr>
          <a:xfrm>
            <a:off x="506809" y="2052934"/>
            <a:ext cx="3139200" cy="24783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164" name="Google Shape;164;p21"/>
          <p:cNvSpPr txBox="1"/>
          <p:nvPr>
            <p:ph idx="3" type="body"/>
          </p:nvPr>
        </p:nvSpPr>
        <p:spPr>
          <a:xfrm>
            <a:off x="3816287" y="1620737"/>
            <a:ext cx="3139200" cy="4323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800"/>
              </a:spcBef>
              <a:spcAft>
                <a:spcPts val="0"/>
              </a:spcAft>
              <a:buSzPts val="1400"/>
              <a:buNone/>
              <a:defRPr b="0" sz="1800"/>
            </a:lvl1pPr>
            <a:lvl2pPr indent="-228600" lvl="1" marL="914400" algn="l">
              <a:lnSpc>
                <a:spcPct val="100000"/>
              </a:lnSpc>
              <a:spcBef>
                <a:spcPts val="800"/>
              </a:spcBef>
              <a:spcAft>
                <a:spcPts val="0"/>
              </a:spcAft>
              <a:buSzPts val="1200"/>
              <a:buNone/>
              <a:defRPr b="1" sz="1500"/>
            </a:lvl2pPr>
            <a:lvl3pPr indent="-228600" lvl="2" marL="1371600" algn="l">
              <a:lnSpc>
                <a:spcPct val="100000"/>
              </a:lnSpc>
              <a:spcBef>
                <a:spcPts val="800"/>
              </a:spcBef>
              <a:spcAft>
                <a:spcPts val="0"/>
              </a:spcAft>
              <a:buSzPts val="1100"/>
              <a:buNone/>
              <a:defRPr b="1" sz="1400"/>
            </a:lvl3pPr>
            <a:lvl4pPr indent="-228600" lvl="3" marL="1828800" algn="l">
              <a:lnSpc>
                <a:spcPct val="100000"/>
              </a:lnSpc>
              <a:spcBef>
                <a:spcPts val="800"/>
              </a:spcBef>
              <a:spcAft>
                <a:spcPts val="0"/>
              </a:spcAft>
              <a:buSzPts val="1000"/>
              <a:buNone/>
              <a:defRPr b="1" sz="1200"/>
            </a:lvl4pPr>
            <a:lvl5pPr indent="-228600" lvl="4" marL="2286000" algn="l">
              <a:lnSpc>
                <a:spcPct val="100000"/>
              </a:lnSpc>
              <a:spcBef>
                <a:spcPts val="800"/>
              </a:spcBef>
              <a:spcAft>
                <a:spcPts val="0"/>
              </a:spcAft>
              <a:buSzPts val="1000"/>
              <a:buNone/>
              <a:defRPr b="1" sz="1200"/>
            </a:lvl5pPr>
            <a:lvl6pPr indent="-228600" lvl="5" marL="2743200" algn="l">
              <a:lnSpc>
                <a:spcPct val="100000"/>
              </a:lnSpc>
              <a:spcBef>
                <a:spcPts val="800"/>
              </a:spcBef>
              <a:spcAft>
                <a:spcPts val="0"/>
              </a:spcAft>
              <a:buSzPts val="1000"/>
              <a:buNone/>
              <a:defRPr b="1" sz="1200"/>
            </a:lvl6pPr>
            <a:lvl7pPr indent="-228600" lvl="6" marL="3200400" algn="l">
              <a:lnSpc>
                <a:spcPct val="100000"/>
              </a:lnSpc>
              <a:spcBef>
                <a:spcPts val="800"/>
              </a:spcBef>
              <a:spcAft>
                <a:spcPts val="0"/>
              </a:spcAft>
              <a:buSzPts val="1000"/>
              <a:buNone/>
              <a:defRPr b="1" sz="1200"/>
            </a:lvl7pPr>
            <a:lvl8pPr indent="-228600" lvl="7" marL="3657600" algn="l">
              <a:lnSpc>
                <a:spcPct val="100000"/>
              </a:lnSpc>
              <a:spcBef>
                <a:spcPts val="800"/>
              </a:spcBef>
              <a:spcAft>
                <a:spcPts val="0"/>
              </a:spcAft>
              <a:buSzPts val="1000"/>
              <a:buNone/>
              <a:defRPr b="1" sz="1200"/>
            </a:lvl8pPr>
            <a:lvl9pPr indent="-228600" lvl="8" marL="4114800" algn="l">
              <a:lnSpc>
                <a:spcPct val="100000"/>
              </a:lnSpc>
              <a:spcBef>
                <a:spcPts val="800"/>
              </a:spcBef>
              <a:spcAft>
                <a:spcPts val="0"/>
              </a:spcAft>
              <a:buSzPts val="1000"/>
              <a:buNone/>
              <a:defRPr b="1" sz="1200"/>
            </a:lvl9pPr>
          </a:lstStyle>
          <a:p/>
        </p:txBody>
      </p:sp>
      <p:sp>
        <p:nvSpPr>
          <p:cNvPr id="165" name="Google Shape;165;p21"/>
          <p:cNvSpPr txBox="1"/>
          <p:nvPr>
            <p:ph idx="4" type="body"/>
          </p:nvPr>
        </p:nvSpPr>
        <p:spPr>
          <a:xfrm>
            <a:off x="3816288" y="2052934"/>
            <a:ext cx="3139200" cy="24783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166" name="Google Shape;166;p2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7" name="Google Shape;167;p21"/>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p21"/>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9" name="Shape 169"/>
        <p:cNvGrpSpPr/>
        <p:nvPr/>
      </p:nvGrpSpPr>
      <p:grpSpPr>
        <a:xfrm>
          <a:off x="0" y="0"/>
          <a:ext cx="0" cy="0"/>
          <a:chOff x="0" y="0"/>
          <a:chExt cx="0" cy="0"/>
        </a:xfrm>
      </p:grpSpPr>
      <p:grpSp>
        <p:nvGrpSpPr>
          <p:cNvPr id="170" name="Google Shape;170;p22"/>
          <p:cNvGrpSpPr/>
          <p:nvPr/>
        </p:nvGrpSpPr>
        <p:grpSpPr>
          <a:xfrm>
            <a:off x="-78" y="-6350"/>
            <a:ext cx="9144178" cy="5149935"/>
            <a:chOff x="-104" y="-8467"/>
            <a:chExt cx="12192237" cy="6866580"/>
          </a:xfrm>
        </p:grpSpPr>
        <p:cxnSp>
          <p:nvCxnSpPr>
            <p:cNvPr id="171" name="Google Shape;171;p22"/>
            <p:cNvCxnSpPr/>
            <p:nvPr/>
          </p:nvCxnSpPr>
          <p:spPr>
            <a:xfrm>
              <a:off x="9371012" y="0"/>
              <a:ext cx="1219200" cy="6858000"/>
            </a:xfrm>
            <a:prstGeom prst="straightConnector1">
              <a:avLst/>
            </a:prstGeom>
            <a:noFill/>
            <a:ln cap="flat" cmpd="sng" w="7150">
              <a:solidFill>
                <a:srgbClr val="BFBFBF"/>
              </a:solidFill>
              <a:prstDash val="solid"/>
              <a:round/>
              <a:headEnd len="sm" w="sm" type="none"/>
              <a:tailEnd len="sm" w="sm" type="none"/>
            </a:ln>
          </p:spPr>
        </p:cxnSp>
        <p:cxnSp>
          <p:nvCxnSpPr>
            <p:cNvPr id="172" name="Google Shape;172;p22"/>
            <p:cNvCxnSpPr/>
            <p:nvPr/>
          </p:nvCxnSpPr>
          <p:spPr>
            <a:xfrm flipH="1">
              <a:off x="7425125" y="3681413"/>
              <a:ext cx="4763700" cy="3176700"/>
            </a:xfrm>
            <a:prstGeom prst="straightConnector1">
              <a:avLst/>
            </a:prstGeom>
            <a:noFill/>
            <a:ln cap="flat" cmpd="sng" w="7150">
              <a:solidFill>
                <a:srgbClr val="D8D8D8"/>
              </a:solidFill>
              <a:prstDash val="solid"/>
              <a:round/>
              <a:headEnd len="sm" w="sm" type="none"/>
              <a:tailEnd len="sm" w="sm" type="none"/>
            </a:ln>
          </p:spPr>
        </p:cxnSp>
        <p:sp>
          <p:nvSpPr>
            <p:cNvPr id="173" name="Google Shape;173;p2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09"/>
              </a:schemeClr>
            </a:solidFill>
            <a:ln>
              <a:noFill/>
            </a:ln>
          </p:spPr>
        </p:sp>
        <p:sp>
          <p:nvSpPr>
            <p:cNvPr id="174" name="Google Shape;174;p2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75" name="Google Shape;175;p22"/>
            <p:cNvSpPr/>
            <p:nvPr/>
          </p:nvSpPr>
          <p:spPr>
            <a:xfrm>
              <a:off x="8932333" y="3048000"/>
              <a:ext cx="3259800" cy="3810000"/>
            </a:xfrm>
            <a:prstGeom prst="triangle">
              <a:avLst>
                <a:gd fmla="val 100000" name="adj"/>
              </a:avLst>
            </a:prstGeom>
            <a:solidFill>
              <a:schemeClr val="accent2">
                <a:alpha val="7137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6" name="Google Shape;176;p2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F49C00">
                <a:alpha val="69410"/>
              </a:srgbClr>
            </a:solidFill>
            <a:ln>
              <a:noFill/>
            </a:ln>
          </p:spPr>
        </p:sp>
        <p:sp>
          <p:nvSpPr>
            <p:cNvPr id="177" name="Google Shape;177;p2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19279">
                <a:alpha val="69410"/>
              </a:srgbClr>
            </a:solidFill>
            <a:ln>
              <a:noFill/>
            </a:ln>
          </p:spPr>
        </p:sp>
        <p:sp>
          <p:nvSpPr>
            <p:cNvPr id="178" name="Google Shape;178;p2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0"/>
              </a:schemeClr>
            </a:solidFill>
            <a:ln>
              <a:noFill/>
            </a:ln>
          </p:spPr>
        </p:sp>
        <p:sp>
          <p:nvSpPr>
            <p:cNvPr id="179" name="Google Shape;179;p2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0" name="Google Shape;180;p22"/>
            <p:cNvSpPr/>
            <p:nvPr/>
          </p:nvSpPr>
          <p:spPr>
            <a:xfrm rot="10800000">
              <a:off x="-104" y="54"/>
              <a:ext cx="842700" cy="5666100"/>
            </a:xfrm>
            <a:prstGeom prst="triangle">
              <a:avLst>
                <a:gd fmla="val 100000" name="adj"/>
              </a:avLst>
            </a:prstGeom>
            <a:solidFill>
              <a:schemeClr val="accent1">
                <a:alpha val="8431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81" name="Google Shape;181;p22"/>
          <p:cNvSpPr txBox="1"/>
          <p:nvPr>
            <p:ph type="ctrTitle"/>
          </p:nvPr>
        </p:nvSpPr>
        <p:spPr>
          <a:xfrm>
            <a:off x="1130300" y="1803401"/>
            <a:ext cx="5825400" cy="1234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2" name="Google Shape;182;p22"/>
          <p:cNvSpPr txBox="1"/>
          <p:nvPr>
            <p:ph idx="1" type="subTitle"/>
          </p:nvPr>
        </p:nvSpPr>
        <p:spPr>
          <a:xfrm>
            <a:off x="1130300" y="3038125"/>
            <a:ext cx="5825400" cy="822600"/>
          </a:xfrm>
          <a:prstGeom prst="rect">
            <a:avLst/>
          </a:prstGeom>
          <a:noFill/>
          <a:ln>
            <a:noFill/>
          </a:ln>
        </p:spPr>
        <p:txBody>
          <a:bodyPr anchorCtr="0" anchor="t" bIns="34275" lIns="68575" spcFirstLastPara="1" rIns="68575" wrap="square" tIns="34275">
            <a:normAutofit/>
          </a:bodyPr>
          <a:lstStyle>
            <a:lvl1pPr lvl="0" algn="r">
              <a:lnSpc>
                <a:spcPct val="100000"/>
              </a:lnSpc>
              <a:spcBef>
                <a:spcPts val="800"/>
              </a:spcBef>
              <a:spcAft>
                <a:spcPts val="0"/>
              </a:spcAft>
              <a:buSzPts val="1100"/>
              <a:buNone/>
              <a:defRPr>
                <a:solidFill>
                  <a:srgbClr val="7F7F7F"/>
                </a:solidFill>
              </a:defRPr>
            </a:lvl1pPr>
            <a:lvl2pPr lvl="1" algn="ctr">
              <a:lnSpc>
                <a:spcPct val="100000"/>
              </a:lnSpc>
              <a:spcBef>
                <a:spcPts val="800"/>
              </a:spcBef>
              <a:spcAft>
                <a:spcPts val="0"/>
              </a:spcAft>
              <a:buSzPts val="1000"/>
              <a:buNone/>
              <a:defRPr>
                <a:solidFill>
                  <a:srgbClr val="888888"/>
                </a:solidFill>
              </a:defRPr>
            </a:lvl2pPr>
            <a:lvl3pPr lvl="2" algn="ctr">
              <a:lnSpc>
                <a:spcPct val="100000"/>
              </a:lnSpc>
              <a:spcBef>
                <a:spcPts val="800"/>
              </a:spcBef>
              <a:spcAft>
                <a:spcPts val="0"/>
              </a:spcAft>
              <a:buSzPts val="800"/>
              <a:buNone/>
              <a:defRPr>
                <a:solidFill>
                  <a:srgbClr val="888888"/>
                </a:solidFill>
              </a:defRPr>
            </a:lvl3pPr>
            <a:lvl4pPr lvl="3" algn="ctr">
              <a:lnSpc>
                <a:spcPct val="100000"/>
              </a:lnSpc>
              <a:spcBef>
                <a:spcPts val="800"/>
              </a:spcBef>
              <a:spcAft>
                <a:spcPts val="0"/>
              </a:spcAft>
              <a:buSzPts val="700"/>
              <a:buNone/>
              <a:defRPr>
                <a:solidFill>
                  <a:srgbClr val="888888"/>
                </a:solidFill>
              </a:defRPr>
            </a:lvl4pPr>
            <a:lvl5pPr lvl="4" algn="ctr">
              <a:lnSpc>
                <a:spcPct val="100000"/>
              </a:lnSpc>
              <a:spcBef>
                <a:spcPts val="800"/>
              </a:spcBef>
              <a:spcAft>
                <a:spcPts val="0"/>
              </a:spcAft>
              <a:buSzPts val="700"/>
              <a:buNone/>
              <a:defRPr>
                <a:solidFill>
                  <a:srgbClr val="888888"/>
                </a:solidFill>
              </a:defRPr>
            </a:lvl5pPr>
            <a:lvl6pPr lvl="5" algn="ctr">
              <a:lnSpc>
                <a:spcPct val="100000"/>
              </a:lnSpc>
              <a:spcBef>
                <a:spcPts val="800"/>
              </a:spcBef>
              <a:spcAft>
                <a:spcPts val="0"/>
              </a:spcAft>
              <a:buSzPts val="700"/>
              <a:buNone/>
              <a:defRPr>
                <a:solidFill>
                  <a:srgbClr val="888888"/>
                </a:solidFill>
              </a:defRPr>
            </a:lvl6pPr>
            <a:lvl7pPr lvl="6" algn="ctr">
              <a:lnSpc>
                <a:spcPct val="100000"/>
              </a:lnSpc>
              <a:spcBef>
                <a:spcPts val="800"/>
              </a:spcBef>
              <a:spcAft>
                <a:spcPts val="0"/>
              </a:spcAft>
              <a:buSzPts val="700"/>
              <a:buNone/>
              <a:defRPr>
                <a:solidFill>
                  <a:srgbClr val="888888"/>
                </a:solidFill>
              </a:defRPr>
            </a:lvl7pPr>
            <a:lvl8pPr lvl="7" algn="ctr">
              <a:lnSpc>
                <a:spcPct val="100000"/>
              </a:lnSpc>
              <a:spcBef>
                <a:spcPts val="800"/>
              </a:spcBef>
              <a:spcAft>
                <a:spcPts val="0"/>
              </a:spcAft>
              <a:buSzPts val="700"/>
              <a:buNone/>
              <a:defRPr>
                <a:solidFill>
                  <a:srgbClr val="888888"/>
                </a:solidFill>
              </a:defRPr>
            </a:lvl8pPr>
            <a:lvl9pPr lvl="8" algn="ctr">
              <a:lnSpc>
                <a:spcPct val="100000"/>
              </a:lnSpc>
              <a:spcBef>
                <a:spcPts val="800"/>
              </a:spcBef>
              <a:spcAft>
                <a:spcPts val="0"/>
              </a:spcAft>
              <a:buSzPts val="700"/>
              <a:buNone/>
              <a:defRPr>
                <a:solidFill>
                  <a:srgbClr val="888888"/>
                </a:solidFill>
              </a:defRPr>
            </a:lvl9pPr>
          </a:lstStyle>
          <a:p/>
        </p:txBody>
      </p:sp>
      <p:sp>
        <p:nvSpPr>
          <p:cNvPr id="183" name="Google Shape;183;p2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4" name="Google Shape;184;p22"/>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5" name="Google Shape;185;p22"/>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1148195" y="10239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 name="Google Shape;20;p3"/>
          <p:cNvSpPr txBox="1"/>
          <p:nvPr>
            <p:ph idx="1" type="body"/>
          </p:nvPr>
        </p:nvSpPr>
        <p:spPr>
          <a:xfrm>
            <a:off x="1148195" y="119776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Google Shape;22;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 name="Google Shape;23;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A logo with a camel&#10;&#10;Description automatically generated" id="24" name="Google Shape;24;p3"/>
          <p:cNvPicPr preferRelativeResize="0"/>
          <p:nvPr/>
        </p:nvPicPr>
        <p:blipFill rotWithShape="1">
          <a:blip r:embed="rId2">
            <a:alphaModFix/>
          </a:blip>
          <a:srcRect b="0" l="0" r="0" t="0"/>
          <a:stretch/>
        </p:blipFill>
        <p:spPr>
          <a:xfrm>
            <a:off x="0" y="0"/>
            <a:ext cx="1082031" cy="108606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6" name="Shape 186"/>
        <p:cNvGrpSpPr/>
        <p:nvPr/>
      </p:nvGrpSpPr>
      <p:grpSpPr>
        <a:xfrm>
          <a:off x="0" y="0"/>
          <a:ext cx="0" cy="0"/>
          <a:chOff x="0" y="0"/>
          <a:chExt cx="0" cy="0"/>
        </a:xfrm>
      </p:grpSpPr>
      <p:sp>
        <p:nvSpPr>
          <p:cNvPr id="187" name="Google Shape;187;p23"/>
          <p:cNvSpPr txBox="1"/>
          <p:nvPr>
            <p:ph type="title"/>
          </p:nvPr>
        </p:nvSpPr>
        <p:spPr>
          <a:xfrm>
            <a:off x="508001" y="2025650"/>
            <a:ext cx="6447600" cy="13701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accent1"/>
              </a:buClr>
              <a:buSzPts val="3000"/>
              <a:buFont typeface="Trebuchet MS"/>
              <a:buNone/>
              <a:defRPr b="0" sz="3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8" name="Google Shape;188;p23"/>
          <p:cNvSpPr txBox="1"/>
          <p:nvPr>
            <p:ph idx="1" type="body"/>
          </p:nvPr>
        </p:nvSpPr>
        <p:spPr>
          <a:xfrm>
            <a:off x="508001" y="3395586"/>
            <a:ext cx="6447600" cy="6453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1200"/>
              <a:buNone/>
              <a:defRPr sz="1500">
                <a:solidFill>
                  <a:srgbClr val="7F7F7F"/>
                </a:solidFill>
              </a:defRPr>
            </a:lvl1pPr>
            <a:lvl2pPr indent="-228600" lvl="1" marL="914400" algn="l">
              <a:lnSpc>
                <a:spcPct val="100000"/>
              </a:lnSpc>
              <a:spcBef>
                <a:spcPts val="800"/>
              </a:spcBef>
              <a:spcAft>
                <a:spcPts val="0"/>
              </a:spcAft>
              <a:buSzPts val="1100"/>
              <a:buNone/>
              <a:defRPr sz="1400">
                <a:solidFill>
                  <a:srgbClr val="888888"/>
                </a:solidFill>
              </a:defRPr>
            </a:lvl2pPr>
            <a:lvl3pPr indent="-228600" lvl="2" marL="1371600" algn="l">
              <a:lnSpc>
                <a:spcPct val="100000"/>
              </a:lnSpc>
              <a:spcBef>
                <a:spcPts val="800"/>
              </a:spcBef>
              <a:spcAft>
                <a:spcPts val="0"/>
              </a:spcAft>
              <a:buSzPts val="1000"/>
              <a:buNone/>
              <a:defRPr sz="1200">
                <a:solidFill>
                  <a:srgbClr val="888888"/>
                </a:solidFill>
              </a:defRPr>
            </a:lvl3pPr>
            <a:lvl4pPr indent="-228600" lvl="3" marL="1828800" algn="l">
              <a:lnSpc>
                <a:spcPct val="100000"/>
              </a:lnSpc>
              <a:spcBef>
                <a:spcPts val="800"/>
              </a:spcBef>
              <a:spcAft>
                <a:spcPts val="0"/>
              </a:spcAft>
              <a:buSzPts val="800"/>
              <a:buNone/>
              <a:defRPr sz="1100">
                <a:solidFill>
                  <a:srgbClr val="888888"/>
                </a:solidFill>
              </a:defRPr>
            </a:lvl4pPr>
            <a:lvl5pPr indent="-228600" lvl="4" marL="2286000" algn="l">
              <a:lnSpc>
                <a:spcPct val="100000"/>
              </a:lnSpc>
              <a:spcBef>
                <a:spcPts val="800"/>
              </a:spcBef>
              <a:spcAft>
                <a:spcPts val="0"/>
              </a:spcAft>
              <a:buSzPts val="800"/>
              <a:buNone/>
              <a:defRPr sz="1100">
                <a:solidFill>
                  <a:srgbClr val="888888"/>
                </a:solidFill>
              </a:defRPr>
            </a:lvl5pPr>
            <a:lvl6pPr indent="-228600" lvl="5" marL="2743200" algn="l">
              <a:lnSpc>
                <a:spcPct val="100000"/>
              </a:lnSpc>
              <a:spcBef>
                <a:spcPts val="800"/>
              </a:spcBef>
              <a:spcAft>
                <a:spcPts val="0"/>
              </a:spcAft>
              <a:buSzPts val="800"/>
              <a:buNone/>
              <a:defRPr sz="1100">
                <a:solidFill>
                  <a:srgbClr val="888888"/>
                </a:solidFill>
              </a:defRPr>
            </a:lvl6pPr>
            <a:lvl7pPr indent="-228600" lvl="6" marL="3200400" algn="l">
              <a:lnSpc>
                <a:spcPct val="100000"/>
              </a:lnSpc>
              <a:spcBef>
                <a:spcPts val="800"/>
              </a:spcBef>
              <a:spcAft>
                <a:spcPts val="0"/>
              </a:spcAft>
              <a:buSzPts val="800"/>
              <a:buNone/>
              <a:defRPr sz="1100">
                <a:solidFill>
                  <a:srgbClr val="888888"/>
                </a:solidFill>
              </a:defRPr>
            </a:lvl7pPr>
            <a:lvl8pPr indent="-228600" lvl="7" marL="3657600" algn="l">
              <a:lnSpc>
                <a:spcPct val="100000"/>
              </a:lnSpc>
              <a:spcBef>
                <a:spcPts val="800"/>
              </a:spcBef>
              <a:spcAft>
                <a:spcPts val="0"/>
              </a:spcAft>
              <a:buSzPts val="800"/>
              <a:buNone/>
              <a:defRPr sz="1100">
                <a:solidFill>
                  <a:srgbClr val="888888"/>
                </a:solidFill>
              </a:defRPr>
            </a:lvl8pPr>
            <a:lvl9pPr indent="-228600" lvl="8" marL="4114800" algn="l">
              <a:lnSpc>
                <a:spcPct val="100000"/>
              </a:lnSpc>
              <a:spcBef>
                <a:spcPts val="800"/>
              </a:spcBef>
              <a:spcAft>
                <a:spcPts val="0"/>
              </a:spcAft>
              <a:buSzPts val="800"/>
              <a:buNone/>
              <a:defRPr sz="1100">
                <a:solidFill>
                  <a:srgbClr val="888888"/>
                </a:solidFill>
              </a:defRPr>
            </a:lvl9pPr>
          </a:lstStyle>
          <a:p/>
        </p:txBody>
      </p:sp>
      <p:sp>
        <p:nvSpPr>
          <p:cNvPr id="189" name="Google Shape;189;p2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0" name="Google Shape;190;p23"/>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1" name="Google Shape;191;p23"/>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2" name="Shape 192"/>
        <p:cNvGrpSpPr/>
        <p:nvPr/>
      </p:nvGrpSpPr>
      <p:grpSpPr>
        <a:xfrm>
          <a:off x="0" y="0"/>
          <a:ext cx="0" cy="0"/>
          <a:chOff x="0" y="0"/>
          <a:chExt cx="0" cy="0"/>
        </a:xfrm>
      </p:grpSpPr>
      <p:sp>
        <p:nvSpPr>
          <p:cNvPr id="193" name="Google Shape;193;p24"/>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4" name="Google Shape;194;p2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5" name="Google Shape;195;p24"/>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6" name="Google Shape;196;p24"/>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7" name="Shape 197"/>
        <p:cNvGrpSpPr/>
        <p:nvPr/>
      </p:nvGrpSpPr>
      <p:grpSpPr>
        <a:xfrm>
          <a:off x="0" y="0"/>
          <a:ext cx="0" cy="0"/>
          <a:chOff x="0" y="0"/>
          <a:chExt cx="0" cy="0"/>
        </a:xfrm>
      </p:grpSpPr>
      <p:sp>
        <p:nvSpPr>
          <p:cNvPr id="198" name="Google Shape;198;p2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9" name="Google Shape;199;p25"/>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0" name="Google Shape;200;p25"/>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1" name="Shape 201"/>
        <p:cNvGrpSpPr/>
        <p:nvPr/>
      </p:nvGrpSpPr>
      <p:grpSpPr>
        <a:xfrm>
          <a:off x="0" y="0"/>
          <a:ext cx="0" cy="0"/>
          <a:chOff x="0" y="0"/>
          <a:chExt cx="0" cy="0"/>
        </a:xfrm>
      </p:grpSpPr>
      <p:sp>
        <p:nvSpPr>
          <p:cNvPr id="202" name="Google Shape;202;p26"/>
          <p:cNvSpPr txBox="1"/>
          <p:nvPr>
            <p:ph type="title"/>
          </p:nvPr>
        </p:nvSpPr>
        <p:spPr>
          <a:xfrm>
            <a:off x="508001" y="1123953"/>
            <a:ext cx="2890800" cy="9591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accent1"/>
              </a:buClr>
              <a:buSzPts val="1500"/>
              <a:buFont typeface="Trebuchet MS"/>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3" name="Google Shape;203;p26"/>
          <p:cNvSpPr txBox="1"/>
          <p:nvPr>
            <p:ph idx="1" type="body"/>
          </p:nvPr>
        </p:nvSpPr>
        <p:spPr>
          <a:xfrm>
            <a:off x="3570346" y="386193"/>
            <a:ext cx="3385200" cy="41448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204" name="Google Shape;204;p26"/>
          <p:cNvSpPr txBox="1"/>
          <p:nvPr>
            <p:ph idx="2" type="body"/>
          </p:nvPr>
        </p:nvSpPr>
        <p:spPr>
          <a:xfrm>
            <a:off x="508001" y="2082802"/>
            <a:ext cx="2890800" cy="19383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800"/>
              <a:buNone/>
              <a:defRPr sz="1100"/>
            </a:lvl1pPr>
            <a:lvl2pPr indent="-228600" lvl="1" marL="914400" algn="l">
              <a:lnSpc>
                <a:spcPct val="100000"/>
              </a:lnSpc>
              <a:spcBef>
                <a:spcPts val="800"/>
              </a:spcBef>
              <a:spcAft>
                <a:spcPts val="0"/>
              </a:spcAft>
              <a:buSzPts val="800"/>
              <a:buNone/>
              <a:defRPr sz="1100"/>
            </a:lvl2pPr>
            <a:lvl3pPr indent="-228600" lvl="2" marL="1371600" algn="l">
              <a:lnSpc>
                <a:spcPct val="100000"/>
              </a:lnSpc>
              <a:spcBef>
                <a:spcPts val="800"/>
              </a:spcBef>
              <a:spcAft>
                <a:spcPts val="0"/>
              </a:spcAft>
              <a:buSzPts val="700"/>
              <a:buNone/>
              <a:defRPr sz="900"/>
            </a:lvl3pPr>
            <a:lvl4pPr indent="-228600" lvl="3" marL="1828800" algn="l">
              <a:lnSpc>
                <a:spcPct val="100000"/>
              </a:lnSpc>
              <a:spcBef>
                <a:spcPts val="800"/>
              </a:spcBef>
              <a:spcAft>
                <a:spcPts val="0"/>
              </a:spcAft>
              <a:buSzPts val="600"/>
              <a:buNone/>
              <a:defRPr sz="800"/>
            </a:lvl4pPr>
            <a:lvl5pPr indent="-228600" lvl="4" marL="2286000" algn="l">
              <a:lnSpc>
                <a:spcPct val="100000"/>
              </a:lnSpc>
              <a:spcBef>
                <a:spcPts val="800"/>
              </a:spcBef>
              <a:spcAft>
                <a:spcPts val="0"/>
              </a:spcAft>
              <a:buSzPts val="600"/>
              <a:buNone/>
              <a:defRPr sz="800"/>
            </a:lvl5pPr>
            <a:lvl6pPr indent="-228600" lvl="5" marL="2743200" algn="l">
              <a:lnSpc>
                <a:spcPct val="100000"/>
              </a:lnSpc>
              <a:spcBef>
                <a:spcPts val="800"/>
              </a:spcBef>
              <a:spcAft>
                <a:spcPts val="0"/>
              </a:spcAft>
              <a:buSzPts val="600"/>
              <a:buNone/>
              <a:defRPr sz="800"/>
            </a:lvl6pPr>
            <a:lvl7pPr indent="-228600" lvl="6" marL="3200400" algn="l">
              <a:lnSpc>
                <a:spcPct val="100000"/>
              </a:lnSpc>
              <a:spcBef>
                <a:spcPts val="800"/>
              </a:spcBef>
              <a:spcAft>
                <a:spcPts val="0"/>
              </a:spcAft>
              <a:buSzPts val="600"/>
              <a:buNone/>
              <a:defRPr sz="800"/>
            </a:lvl7pPr>
            <a:lvl8pPr indent="-228600" lvl="7" marL="3657600" algn="l">
              <a:lnSpc>
                <a:spcPct val="100000"/>
              </a:lnSpc>
              <a:spcBef>
                <a:spcPts val="800"/>
              </a:spcBef>
              <a:spcAft>
                <a:spcPts val="0"/>
              </a:spcAft>
              <a:buSzPts val="600"/>
              <a:buNone/>
              <a:defRPr sz="800"/>
            </a:lvl8pPr>
            <a:lvl9pPr indent="-228600" lvl="8" marL="4114800" algn="l">
              <a:lnSpc>
                <a:spcPct val="100000"/>
              </a:lnSpc>
              <a:spcBef>
                <a:spcPts val="800"/>
              </a:spcBef>
              <a:spcAft>
                <a:spcPts val="0"/>
              </a:spcAft>
              <a:buSzPts val="600"/>
              <a:buNone/>
              <a:defRPr sz="800"/>
            </a:lvl9pPr>
          </a:lstStyle>
          <a:p/>
        </p:txBody>
      </p:sp>
      <p:sp>
        <p:nvSpPr>
          <p:cNvPr id="205" name="Google Shape;205;p2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6" name="Google Shape;206;p26"/>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7" name="Google Shape;207;p26"/>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8" name="Shape 208"/>
        <p:cNvGrpSpPr/>
        <p:nvPr/>
      </p:nvGrpSpPr>
      <p:grpSpPr>
        <a:xfrm>
          <a:off x="0" y="0"/>
          <a:ext cx="0" cy="0"/>
          <a:chOff x="0" y="0"/>
          <a:chExt cx="0" cy="0"/>
        </a:xfrm>
      </p:grpSpPr>
      <p:sp>
        <p:nvSpPr>
          <p:cNvPr id="209" name="Google Shape;209;p27"/>
          <p:cNvSpPr txBox="1"/>
          <p:nvPr>
            <p:ph type="title"/>
          </p:nvPr>
        </p:nvSpPr>
        <p:spPr>
          <a:xfrm>
            <a:off x="508000" y="3600450"/>
            <a:ext cx="6447600" cy="4251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accent1"/>
              </a:buClr>
              <a:buSzPts val="1800"/>
              <a:buFont typeface="Trebuchet MS"/>
              <a:buNone/>
              <a:defRPr b="0"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0" name="Google Shape;210;p27"/>
          <p:cNvSpPr/>
          <p:nvPr>
            <p:ph idx="2" type="pic"/>
          </p:nvPr>
        </p:nvSpPr>
        <p:spPr>
          <a:xfrm>
            <a:off x="508000" y="457200"/>
            <a:ext cx="6447600" cy="2884200"/>
          </a:xfrm>
          <a:prstGeom prst="rect">
            <a:avLst/>
          </a:prstGeom>
          <a:noFill/>
          <a:ln>
            <a:noFill/>
          </a:ln>
        </p:spPr>
      </p:sp>
      <p:sp>
        <p:nvSpPr>
          <p:cNvPr id="211" name="Google Shape;211;p27"/>
          <p:cNvSpPr txBox="1"/>
          <p:nvPr>
            <p:ph idx="1" type="body"/>
          </p:nvPr>
        </p:nvSpPr>
        <p:spPr>
          <a:xfrm>
            <a:off x="508000" y="4025504"/>
            <a:ext cx="6447600" cy="505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700"/>
              <a:buNone/>
              <a:defRPr sz="900"/>
            </a:lvl1pPr>
            <a:lvl2pPr indent="-228600" lvl="1" marL="914400" algn="l">
              <a:lnSpc>
                <a:spcPct val="100000"/>
              </a:lnSpc>
              <a:spcBef>
                <a:spcPts val="800"/>
              </a:spcBef>
              <a:spcAft>
                <a:spcPts val="0"/>
              </a:spcAft>
              <a:buSzPts val="700"/>
              <a:buNone/>
              <a:defRPr sz="900"/>
            </a:lvl2pPr>
            <a:lvl3pPr indent="-228600" lvl="2" marL="1371600" algn="l">
              <a:lnSpc>
                <a:spcPct val="100000"/>
              </a:lnSpc>
              <a:spcBef>
                <a:spcPts val="800"/>
              </a:spcBef>
              <a:spcAft>
                <a:spcPts val="0"/>
              </a:spcAft>
              <a:buSzPts val="600"/>
              <a:buNone/>
              <a:defRPr sz="800"/>
            </a:lvl3pPr>
            <a:lvl4pPr indent="-228600" lvl="3" marL="1828800" algn="l">
              <a:lnSpc>
                <a:spcPct val="100000"/>
              </a:lnSpc>
              <a:spcBef>
                <a:spcPts val="800"/>
              </a:spcBef>
              <a:spcAft>
                <a:spcPts val="0"/>
              </a:spcAft>
              <a:buSzPts val="500"/>
              <a:buNone/>
              <a:defRPr sz="700"/>
            </a:lvl4pPr>
            <a:lvl5pPr indent="-228600" lvl="4" marL="2286000" algn="l">
              <a:lnSpc>
                <a:spcPct val="100000"/>
              </a:lnSpc>
              <a:spcBef>
                <a:spcPts val="800"/>
              </a:spcBef>
              <a:spcAft>
                <a:spcPts val="0"/>
              </a:spcAft>
              <a:buSzPts val="500"/>
              <a:buNone/>
              <a:defRPr sz="700"/>
            </a:lvl5pPr>
            <a:lvl6pPr indent="-228600" lvl="5" marL="2743200" algn="l">
              <a:lnSpc>
                <a:spcPct val="100000"/>
              </a:lnSpc>
              <a:spcBef>
                <a:spcPts val="800"/>
              </a:spcBef>
              <a:spcAft>
                <a:spcPts val="0"/>
              </a:spcAft>
              <a:buSzPts val="500"/>
              <a:buNone/>
              <a:defRPr sz="700"/>
            </a:lvl6pPr>
            <a:lvl7pPr indent="-228600" lvl="6" marL="3200400" algn="l">
              <a:lnSpc>
                <a:spcPct val="100000"/>
              </a:lnSpc>
              <a:spcBef>
                <a:spcPts val="800"/>
              </a:spcBef>
              <a:spcAft>
                <a:spcPts val="0"/>
              </a:spcAft>
              <a:buSzPts val="500"/>
              <a:buNone/>
              <a:defRPr sz="700"/>
            </a:lvl7pPr>
            <a:lvl8pPr indent="-228600" lvl="7" marL="3657600" algn="l">
              <a:lnSpc>
                <a:spcPct val="100000"/>
              </a:lnSpc>
              <a:spcBef>
                <a:spcPts val="800"/>
              </a:spcBef>
              <a:spcAft>
                <a:spcPts val="0"/>
              </a:spcAft>
              <a:buSzPts val="500"/>
              <a:buNone/>
              <a:defRPr sz="700"/>
            </a:lvl8pPr>
            <a:lvl9pPr indent="-228600" lvl="8" marL="4114800" algn="l">
              <a:lnSpc>
                <a:spcPct val="100000"/>
              </a:lnSpc>
              <a:spcBef>
                <a:spcPts val="800"/>
              </a:spcBef>
              <a:spcAft>
                <a:spcPts val="0"/>
              </a:spcAft>
              <a:buSzPts val="500"/>
              <a:buNone/>
              <a:defRPr sz="700"/>
            </a:lvl9pPr>
          </a:lstStyle>
          <a:p/>
        </p:txBody>
      </p:sp>
      <p:sp>
        <p:nvSpPr>
          <p:cNvPr id="212" name="Google Shape;212;p2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3" name="Google Shape;213;p27"/>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4" name="Google Shape;214;p27"/>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215" name="Shape 215"/>
        <p:cNvGrpSpPr/>
        <p:nvPr/>
      </p:nvGrpSpPr>
      <p:grpSpPr>
        <a:xfrm>
          <a:off x="0" y="0"/>
          <a:ext cx="0" cy="0"/>
          <a:chOff x="0" y="0"/>
          <a:chExt cx="0" cy="0"/>
        </a:xfrm>
      </p:grpSpPr>
      <p:sp>
        <p:nvSpPr>
          <p:cNvPr id="216" name="Google Shape;216;p28"/>
          <p:cNvSpPr txBox="1"/>
          <p:nvPr>
            <p:ph type="title"/>
          </p:nvPr>
        </p:nvSpPr>
        <p:spPr>
          <a:xfrm>
            <a:off x="508001" y="457200"/>
            <a:ext cx="6447600" cy="25527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accent1"/>
              </a:buClr>
              <a:buSzPts val="3300"/>
              <a:buFont typeface="Trebuchet MS"/>
              <a:buNone/>
              <a:defRPr b="0" sz="33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7" name="Google Shape;217;p28"/>
          <p:cNvSpPr txBox="1"/>
          <p:nvPr>
            <p:ph idx="1" type="body"/>
          </p:nvPr>
        </p:nvSpPr>
        <p:spPr>
          <a:xfrm>
            <a:off x="508001" y="3352800"/>
            <a:ext cx="6447600" cy="11784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SzPts val="1100"/>
              <a:buNone/>
              <a:defRPr sz="1400">
                <a:solidFill>
                  <a:srgbClr val="3F3F3F"/>
                </a:solidFill>
              </a:defRPr>
            </a:lvl1pPr>
            <a:lvl2pPr indent="-228600" lvl="1" marL="914400" algn="l">
              <a:lnSpc>
                <a:spcPct val="100000"/>
              </a:lnSpc>
              <a:spcBef>
                <a:spcPts val="800"/>
              </a:spcBef>
              <a:spcAft>
                <a:spcPts val="0"/>
              </a:spcAft>
              <a:buSzPts val="1100"/>
              <a:buNone/>
              <a:defRPr sz="1400">
                <a:solidFill>
                  <a:srgbClr val="888888"/>
                </a:solidFill>
              </a:defRPr>
            </a:lvl2pPr>
            <a:lvl3pPr indent="-228600" lvl="2" marL="1371600" algn="l">
              <a:lnSpc>
                <a:spcPct val="100000"/>
              </a:lnSpc>
              <a:spcBef>
                <a:spcPts val="800"/>
              </a:spcBef>
              <a:spcAft>
                <a:spcPts val="0"/>
              </a:spcAft>
              <a:buSzPts val="1000"/>
              <a:buNone/>
              <a:defRPr sz="1200">
                <a:solidFill>
                  <a:srgbClr val="888888"/>
                </a:solidFill>
              </a:defRPr>
            </a:lvl3pPr>
            <a:lvl4pPr indent="-228600" lvl="3" marL="1828800" algn="l">
              <a:lnSpc>
                <a:spcPct val="100000"/>
              </a:lnSpc>
              <a:spcBef>
                <a:spcPts val="800"/>
              </a:spcBef>
              <a:spcAft>
                <a:spcPts val="0"/>
              </a:spcAft>
              <a:buSzPts val="800"/>
              <a:buNone/>
              <a:defRPr sz="1100">
                <a:solidFill>
                  <a:srgbClr val="888888"/>
                </a:solidFill>
              </a:defRPr>
            </a:lvl4pPr>
            <a:lvl5pPr indent="-228600" lvl="4" marL="2286000" algn="l">
              <a:lnSpc>
                <a:spcPct val="100000"/>
              </a:lnSpc>
              <a:spcBef>
                <a:spcPts val="800"/>
              </a:spcBef>
              <a:spcAft>
                <a:spcPts val="0"/>
              </a:spcAft>
              <a:buSzPts val="800"/>
              <a:buNone/>
              <a:defRPr sz="1100">
                <a:solidFill>
                  <a:srgbClr val="888888"/>
                </a:solidFill>
              </a:defRPr>
            </a:lvl5pPr>
            <a:lvl6pPr indent="-228600" lvl="5" marL="2743200" algn="l">
              <a:lnSpc>
                <a:spcPct val="100000"/>
              </a:lnSpc>
              <a:spcBef>
                <a:spcPts val="800"/>
              </a:spcBef>
              <a:spcAft>
                <a:spcPts val="0"/>
              </a:spcAft>
              <a:buSzPts val="800"/>
              <a:buNone/>
              <a:defRPr sz="1100">
                <a:solidFill>
                  <a:srgbClr val="888888"/>
                </a:solidFill>
              </a:defRPr>
            </a:lvl6pPr>
            <a:lvl7pPr indent="-228600" lvl="6" marL="3200400" algn="l">
              <a:lnSpc>
                <a:spcPct val="100000"/>
              </a:lnSpc>
              <a:spcBef>
                <a:spcPts val="800"/>
              </a:spcBef>
              <a:spcAft>
                <a:spcPts val="0"/>
              </a:spcAft>
              <a:buSzPts val="800"/>
              <a:buNone/>
              <a:defRPr sz="1100">
                <a:solidFill>
                  <a:srgbClr val="888888"/>
                </a:solidFill>
              </a:defRPr>
            </a:lvl7pPr>
            <a:lvl8pPr indent="-228600" lvl="7" marL="3657600" algn="l">
              <a:lnSpc>
                <a:spcPct val="100000"/>
              </a:lnSpc>
              <a:spcBef>
                <a:spcPts val="800"/>
              </a:spcBef>
              <a:spcAft>
                <a:spcPts val="0"/>
              </a:spcAft>
              <a:buSzPts val="800"/>
              <a:buNone/>
              <a:defRPr sz="1100">
                <a:solidFill>
                  <a:srgbClr val="888888"/>
                </a:solidFill>
              </a:defRPr>
            </a:lvl8pPr>
            <a:lvl9pPr indent="-228600" lvl="8" marL="4114800" algn="l">
              <a:lnSpc>
                <a:spcPct val="100000"/>
              </a:lnSpc>
              <a:spcBef>
                <a:spcPts val="800"/>
              </a:spcBef>
              <a:spcAft>
                <a:spcPts val="0"/>
              </a:spcAft>
              <a:buSzPts val="800"/>
              <a:buNone/>
              <a:defRPr sz="1100">
                <a:solidFill>
                  <a:srgbClr val="888888"/>
                </a:solidFill>
              </a:defRPr>
            </a:lvl9pPr>
          </a:lstStyle>
          <a:p/>
        </p:txBody>
      </p:sp>
      <p:sp>
        <p:nvSpPr>
          <p:cNvPr id="218" name="Google Shape;218;p2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9" name="Google Shape;219;p28"/>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0" name="Google Shape;220;p28"/>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221" name="Shape 221"/>
        <p:cNvGrpSpPr/>
        <p:nvPr/>
      </p:nvGrpSpPr>
      <p:grpSpPr>
        <a:xfrm>
          <a:off x="0" y="0"/>
          <a:ext cx="0" cy="0"/>
          <a:chOff x="0" y="0"/>
          <a:chExt cx="0" cy="0"/>
        </a:xfrm>
      </p:grpSpPr>
      <p:sp>
        <p:nvSpPr>
          <p:cNvPr id="222" name="Google Shape;222;p29"/>
          <p:cNvSpPr txBox="1"/>
          <p:nvPr>
            <p:ph type="title"/>
          </p:nvPr>
        </p:nvSpPr>
        <p:spPr>
          <a:xfrm>
            <a:off x="698501" y="457200"/>
            <a:ext cx="6070500" cy="2266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accent1"/>
              </a:buClr>
              <a:buSzPts val="3300"/>
              <a:buFont typeface="Trebuchet MS"/>
              <a:buNone/>
              <a:defRPr b="0" sz="33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3" name="Google Shape;223;p29"/>
          <p:cNvSpPr txBox="1"/>
          <p:nvPr>
            <p:ph idx="1" type="body"/>
          </p:nvPr>
        </p:nvSpPr>
        <p:spPr>
          <a:xfrm>
            <a:off x="1024604" y="2724150"/>
            <a:ext cx="5418600" cy="285900"/>
          </a:xfrm>
          <a:prstGeom prst="rect">
            <a:avLst/>
          </a:prstGeom>
          <a:noFill/>
          <a:ln>
            <a:noFill/>
          </a:ln>
        </p:spPr>
        <p:txBody>
          <a:bodyPr anchorCtr="0" anchor="ctr" bIns="34275" lIns="68575" spcFirstLastPara="1" rIns="68575" wrap="square" tIns="34275">
            <a:noAutofit/>
          </a:bodyPr>
          <a:lstStyle>
            <a:lvl1pPr indent="-228600" lvl="0" marL="457200" algn="l">
              <a:lnSpc>
                <a:spcPct val="100000"/>
              </a:lnSpc>
              <a:spcBef>
                <a:spcPts val="800"/>
              </a:spcBef>
              <a:spcAft>
                <a:spcPts val="0"/>
              </a:spcAft>
              <a:buSzPts val="1000"/>
              <a:buFont typeface="Trebuchet MS"/>
              <a:buNone/>
              <a:defRPr sz="1200">
                <a:solidFill>
                  <a:srgbClr val="7F7F7F"/>
                </a:solidFill>
              </a:defRPr>
            </a:lvl1pPr>
            <a:lvl2pPr indent="-228600" lvl="1" marL="914400" algn="l">
              <a:lnSpc>
                <a:spcPct val="100000"/>
              </a:lnSpc>
              <a:spcBef>
                <a:spcPts val="800"/>
              </a:spcBef>
              <a:spcAft>
                <a:spcPts val="0"/>
              </a:spcAft>
              <a:buSzPts val="1000"/>
              <a:buFont typeface="Trebuchet MS"/>
              <a:buNone/>
              <a:defRPr/>
            </a:lvl2pPr>
            <a:lvl3pPr indent="-228600" lvl="2" marL="1371600" algn="l">
              <a:lnSpc>
                <a:spcPct val="100000"/>
              </a:lnSpc>
              <a:spcBef>
                <a:spcPts val="800"/>
              </a:spcBef>
              <a:spcAft>
                <a:spcPts val="0"/>
              </a:spcAft>
              <a:buSzPts val="800"/>
              <a:buFont typeface="Trebuchet MS"/>
              <a:buNone/>
              <a:defRPr/>
            </a:lvl3pPr>
            <a:lvl4pPr indent="-228600" lvl="3" marL="1828800" algn="l">
              <a:lnSpc>
                <a:spcPct val="100000"/>
              </a:lnSpc>
              <a:spcBef>
                <a:spcPts val="800"/>
              </a:spcBef>
              <a:spcAft>
                <a:spcPts val="0"/>
              </a:spcAft>
              <a:buSzPts val="700"/>
              <a:buFont typeface="Trebuchet MS"/>
              <a:buNone/>
              <a:defRPr/>
            </a:lvl4pPr>
            <a:lvl5pPr indent="-228600" lvl="4" marL="2286000" algn="l">
              <a:lnSpc>
                <a:spcPct val="100000"/>
              </a:lnSpc>
              <a:spcBef>
                <a:spcPts val="800"/>
              </a:spcBef>
              <a:spcAft>
                <a:spcPts val="0"/>
              </a:spcAft>
              <a:buSzPts val="700"/>
              <a:buFont typeface="Trebuchet MS"/>
              <a:buNone/>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224" name="Google Shape;224;p29"/>
          <p:cNvSpPr txBox="1"/>
          <p:nvPr>
            <p:ph idx="2" type="body"/>
          </p:nvPr>
        </p:nvSpPr>
        <p:spPr>
          <a:xfrm>
            <a:off x="508001" y="3352800"/>
            <a:ext cx="6447600" cy="11784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SzPts val="1100"/>
              <a:buNone/>
              <a:defRPr sz="1400">
                <a:solidFill>
                  <a:srgbClr val="3F3F3F"/>
                </a:solidFill>
              </a:defRPr>
            </a:lvl1pPr>
            <a:lvl2pPr indent="-228600" lvl="1" marL="914400" algn="l">
              <a:lnSpc>
                <a:spcPct val="100000"/>
              </a:lnSpc>
              <a:spcBef>
                <a:spcPts val="800"/>
              </a:spcBef>
              <a:spcAft>
                <a:spcPts val="0"/>
              </a:spcAft>
              <a:buSzPts val="1100"/>
              <a:buNone/>
              <a:defRPr sz="1400">
                <a:solidFill>
                  <a:srgbClr val="888888"/>
                </a:solidFill>
              </a:defRPr>
            </a:lvl2pPr>
            <a:lvl3pPr indent="-228600" lvl="2" marL="1371600" algn="l">
              <a:lnSpc>
                <a:spcPct val="100000"/>
              </a:lnSpc>
              <a:spcBef>
                <a:spcPts val="800"/>
              </a:spcBef>
              <a:spcAft>
                <a:spcPts val="0"/>
              </a:spcAft>
              <a:buSzPts val="1000"/>
              <a:buNone/>
              <a:defRPr sz="1200">
                <a:solidFill>
                  <a:srgbClr val="888888"/>
                </a:solidFill>
              </a:defRPr>
            </a:lvl3pPr>
            <a:lvl4pPr indent="-228600" lvl="3" marL="1828800" algn="l">
              <a:lnSpc>
                <a:spcPct val="100000"/>
              </a:lnSpc>
              <a:spcBef>
                <a:spcPts val="800"/>
              </a:spcBef>
              <a:spcAft>
                <a:spcPts val="0"/>
              </a:spcAft>
              <a:buSzPts val="800"/>
              <a:buNone/>
              <a:defRPr sz="1100">
                <a:solidFill>
                  <a:srgbClr val="888888"/>
                </a:solidFill>
              </a:defRPr>
            </a:lvl4pPr>
            <a:lvl5pPr indent="-228600" lvl="4" marL="2286000" algn="l">
              <a:lnSpc>
                <a:spcPct val="100000"/>
              </a:lnSpc>
              <a:spcBef>
                <a:spcPts val="800"/>
              </a:spcBef>
              <a:spcAft>
                <a:spcPts val="0"/>
              </a:spcAft>
              <a:buSzPts val="800"/>
              <a:buNone/>
              <a:defRPr sz="1100">
                <a:solidFill>
                  <a:srgbClr val="888888"/>
                </a:solidFill>
              </a:defRPr>
            </a:lvl5pPr>
            <a:lvl6pPr indent="-228600" lvl="5" marL="2743200" algn="l">
              <a:lnSpc>
                <a:spcPct val="100000"/>
              </a:lnSpc>
              <a:spcBef>
                <a:spcPts val="800"/>
              </a:spcBef>
              <a:spcAft>
                <a:spcPts val="0"/>
              </a:spcAft>
              <a:buSzPts val="800"/>
              <a:buNone/>
              <a:defRPr sz="1100">
                <a:solidFill>
                  <a:srgbClr val="888888"/>
                </a:solidFill>
              </a:defRPr>
            </a:lvl6pPr>
            <a:lvl7pPr indent="-228600" lvl="6" marL="3200400" algn="l">
              <a:lnSpc>
                <a:spcPct val="100000"/>
              </a:lnSpc>
              <a:spcBef>
                <a:spcPts val="800"/>
              </a:spcBef>
              <a:spcAft>
                <a:spcPts val="0"/>
              </a:spcAft>
              <a:buSzPts val="800"/>
              <a:buNone/>
              <a:defRPr sz="1100">
                <a:solidFill>
                  <a:srgbClr val="888888"/>
                </a:solidFill>
              </a:defRPr>
            </a:lvl7pPr>
            <a:lvl8pPr indent="-228600" lvl="7" marL="3657600" algn="l">
              <a:lnSpc>
                <a:spcPct val="100000"/>
              </a:lnSpc>
              <a:spcBef>
                <a:spcPts val="800"/>
              </a:spcBef>
              <a:spcAft>
                <a:spcPts val="0"/>
              </a:spcAft>
              <a:buSzPts val="800"/>
              <a:buNone/>
              <a:defRPr sz="1100">
                <a:solidFill>
                  <a:srgbClr val="888888"/>
                </a:solidFill>
              </a:defRPr>
            </a:lvl8pPr>
            <a:lvl9pPr indent="-228600" lvl="8" marL="4114800" algn="l">
              <a:lnSpc>
                <a:spcPct val="100000"/>
              </a:lnSpc>
              <a:spcBef>
                <a:spcPts val="800"/>
              </a:spcBef>
              <a:spcAft>
                <a:spcPts val="0"/>
              </a:spcAft>
              <a:buSzPts val="800"/>
              <a:buNone/>
              <a:defRPr sz="1100">
                <a:solidFill>
                  <a:srgbClr val="888888"/>
                </a:solidFill>
              </a:defRPr>
            </a:lvl9pPr>
          </a:lstStyle>
          <a:p/>
        </p:txBody>
      </p:sp>
      <p:sp>
        <p:nvSpPr>
          <p:cNvPr id="225" name="Google Shape;225;p29"/>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6" name="Google Shape;226;p29"/>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7" name="Google Shape;227;p29"/>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228" name="Google Shape;228;p29"/>
          <p:cNvSpPr txBox="1"/>
          <p:nvPr/>
        </p:nvSpPr>
        <p:spPr>
          <a:xfrm>
            <a:off x="406402" y="592784"/>
            <a:ext cx="457200" cy="438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0"/>
              <a:buFont typeface="Arial"/>
              <a:buNone/>
            </a:pPr>
            <a:r>
              <a:rPr b="0" i="0" lang="en" sz="6000" u="none" cap="none" strike="noStrike">
                <a:solidFill>
                  <a:srgbClr val="F19279"/>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229" name="Google Shape;229;p29"/>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0"/>
              <a:buFont typeface="Arial"/>
              <a:buNone/>
            </a:pPr>
            <a:r>
              <a:rPr b="0" i="0" lang="en" sz="6000" u="none" cap="none" strike="noStrike">
                <a:solidFill>
                  <a:srgbClr val="F19279"/>
                </a:solidFill>
                <a:latin typeface="Arial"/>
                <a:ea typeface="Arial"/>
                <a:cs typeface="Arial"/>
                <a:sym typeface="Arial"/>
              </a:rPr>
              <a:t>”</a:t>
            </a:r>
            <a:endParaRPr b="0" i="0" sz="1400" u="none" cap="none" strike="noStrike">
              <a:solidFill>
                <a:srgbClr val="F19279"/>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30" name="Shape 230"/>
        <p:cNvGrpSpPr/>
        <p:nvPr/>
      </p:nvGrpSpPr>
      <p:grpSpPr>
        <a:xfrm>
          <a:off x="0" y="0"/>
          <a:ext cx="0" cy="0"/>
          <a:chOff x="0" y="0"/>
          <a:chExt cx="0" cy="0"/>
        </a:xfrm>
      </p:grpSpPr>
      <p:sp>
        <p:nvSpPr>
          <p:cNvPr id="231" name="Google Shape;231;p30"/>
          <p:cNvSpPr txBox="1"/>
          <p:nvPr>
            <p:ph type="title"/>
          </p:nvPr>
        </p:nvSpPr>
        <p:spPr>
          <a:xfrm>
            <a:off x="508001" y="1448991"/>
            <a:ext cx="6447600" cy="19467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accent1"/>
              </a:buClr>
              <a:buSzPts val="3300"/>
              <a:buFont typeface="Trebuchet MS"/>
              <a:buNone/>
              <a:defRPr b="0" sz="33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2" name="Google Shape;232;p30"/>
          <p:cNvSpPr txBox="1"/>
          <p:nvPr>
            <p:ph idx="1"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1100"/>
              <a:buNone/>
              <a:defRPr sz="1400">
                <a:solidFill>
                  <a:srgbClr val="3F3F3F"/>
                </a:solidFill>
              </a:defRPr>
            </a:lvl1pPr>
            <a:lvl2pPr indent="-228600" lvl="1" marL="914400" algn="l">
              <a:lnSpc>
                <a:spcPct val="100000"/>
              </a:lnSpc>
              <a:spcBef>
                <a:spcPts val="800"/>
              </a:spcBef>
              <a:spcAft>
                <a:spcPts val="0"/>
              </a:spcAft>
              <a:buSzPts val="1100"/>
              <a:buNone/>
              <a:defRPr sz="1400">
                <a:solidFill>
                  <a:srgbClr val="888888"/>
                </a:solidFill>
              </a:defRPr>
            </a:lvl2pPr>
            <a:lvl3pPr indent="-228600" lvl="2" marL="1371600" algn="l">
              <a:lnSpc>
                <a:spcPct val="100000"/>
              </a:lnSpc>
              <a:spcBef>
                <a:spcPts val="800"/>
              </a:spcBef>
              <a:spcAft>
                <a:spcPts val="0"/>
              </a:spcAft>
              <a:buSzPts val="1000"/>
              <a:buNone/>
              <a:defRPr sz="1200">
                <a:solidFill>
                  <a:srgbClr val="888888"/>
                </a:solidFill>
              </a:defRPr>
            </a:lvl3pPr>
            <a:lvl4pPr indent="-228600" lvl="3" marL="1828800" algn="l">
              <a:lnSpc>
                <a:spcPct val="100000"/>
              </a:lnSpc>
              <a:spcBef>
                <a:spcPts val="800"/>
              </a:spcBef>
              <a:spcAft>
                <a:spcPts val="0"/>
              </a:spcAft>
              <a:buSzPts val="800"/>
              <a:buNone/>
              <a:defRPr sz="1100">
                <a:solidFill>
                  <a:srgbClr val="888888"/>
                </a:solidFill>
              </a:defRPr>
            </a:lvl4pPr>
            <a:lvl5pPr indent="-228600" lvl="4" marL="2286000" algn="l">
              <a:lnSpc>
                <a:spcPct val="100000"/>
              </a:lnSpc>
              <a:spcBef>
                <a:spcPts val="800"/>
              </a:spcBef>
              <a:spcAft>
                <a:spcPts val="0"/>
              </a:spcAft>
              <a:buSzPts val="800"/>
              <a:buNone/>
              <a:defRPr sz="1100">
                <a:solidFill>
                  <a:srgbClr val="888888"/>
                </a:solidFill>
              </a:defRPr>
            </a:lvl5pPr>
            <a:lvl6pPr indent="-228600" lvl="5" marL="2743200" algn="l">
              <a:lnSpc>
                <a:spcPct val="100000"/>
              </a:lnSpc>
              <a:spcBef>
                <a:spcPts val="800"/>
              </a:spcBef>
              <a:spcAft>
                <a:spcPts val="0"/>
              </a:spcAft>
              <a:buSzPts val="800"/>
              <a:buNone/>
              <a:defRPr sz="1100">
                <a:solidFill>
                  <a:srgbClr val="888888"/>
                </a:solidFill>
              </a:defRPr>
            </a:lvl6pPr>
            <a:lvl7pPr indent="-228600" lvl="6" marL="3200400" algn="l">
              <a:lnSpc>
                <a:spcPct val="100000"/>
              </a:lnSpc>
              <a:spcBef>
                <a:spcPts val="800"/>
              </a:spcBef>
              <a:spcAft>
                <a:spcPts val="0"/>
              </a:spcAft>
              <a:buSzPts val="800"/>
              <a:buNone/>
              <a:defRPr sz="1100">
                <a:solidFill>
                  <a:srgbClr val="888888"/>
                </a:solidFill>
              </a:defRPr>
            </a:lvl7pPr>
            <a:lvl8pPr indent="-228600" lvl="7" marL="3657600" algn="l">
              <a:lnSpc>
                <a:spcPct val="100000"/>
              </a:lnSpc>
              <a:spcBef>
                <a:spcPts val="800"/>
              </a:spcBef>
              <a:spcAft>
                <a:spcPts val="0"/>
              </a:spcAft>
              <a:buSzPts val="800"/>
              <a:buNone/>
              <a:defRPr sz="1100">
                <a:solidFill>
                  <a:srgbClr val="888888"/>
                </a:solidFill>
              </a:defRPr>
            </a:lvl8pPr>
            <a:lvl9pPr indent="-228600" lvl="8" marL="4114800" algn="l">
              <a:lnSpc>
                <a:spcPct val="100000"/>
              </a:lnSpc>
              <a:spcBef>
                <a:spcPts val="800"/>
              </a:spcBef>
              <a:spcAft>
                <a:spcPts val="0"/>
              </a:spcAft>
              <a:buSzPts val="800"/>
              <a:buNone/>
              <a:defRPr sz="1100">
                <a:solidFill>
                  <a:srgbClr val="888888"/>
                </a:solidFill>
              </a:defRPr>
            </a:lvl9pPr>
          </a:lstStyle>
          <a:p/>
        </p:txBody>
      </p:sp>
      <p:sp>
        <p:nvSpPr>
          <p:cNvPr id="233" name="Google Shape;233;p3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4" name="Google Shape;234;p30"/>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5" name="Google Shape;235;p30"/>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236" name="Shape 236"/>
        <p:cNvGrpSpPr/>
        <p:nvPr/>
      </p:nvGrpSpPr>
      <p:grpSpPr>
        <a:xfrm>
          <a:off x="0" y="0"/>
          <a:ext cx="0" cy="0"/>
          <a:chOff x="0" y="0"/>
          <a:chExt cx="0" cy="0"/>
        </a:xfrm>
      </p:grpSpPr>
      <p:sp>
        <p:nvSpPr>
          <p:cNvPr id="237" name="Google Shape;237;p31"/>
          <p:cNvSpPr txBox="1"/>
          <p:nvPr>
            <p:ph type="title"/>
          </p:nvPr>
        </p:nvSpPr>
        <p:spPr>
          <a:xfrm>
            <a:off x="698501" y="457200"/>
            <a:ext cx="6070500" cy="2266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accent1"/>
              </a:buClr>
              <a:buSzPts val="3300"/>
              <a:buFont typeface="Trebuchet MS"/>
              <a:buNone/>
              <a:defRPr b="0" sz="33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8" name="Google Shape;238;p31"/>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800"/>
              </a:spcBef>
              <a:spcAft>
                <a:spcPts val="0"/>
              </a:spcAft>
              <a:buSzPts val="1400"/>
              <a:buFont typeface="Trebuchet MS"/>
              <a:buNone/>
              <a:defRPr sz="1800">
                <a:solidFill>
                  <a:srgbClr val="3F3F3F"/>
                </a:solidFill>
              </a:defRPr>
            </a:lvl1pPr>
            <a:lvl2pPr indent="-228600" lvl="1" marL="914400" algn="l">
              <a:lnSpc>
                <a:spcPct val="100000"/>
              </a:lnSpc>
              <a:spcBef>
                <a:spcPts val="800"/>
              </a:spcBef>
              <a:spcAft>
                <a:spcPts val="0"/>
              </a:spcAft>
              <a:buSzPts val="1000"/>
              <a:buFont typeface="Trebuchet MS"/>
              <a:buNone/>
              <a:defRPr/>
            </a:lvl2pPr>
            <a:lvl3pPr indent="-228600" lvl="2" marL="1371600" algn="l">
              <a:lnSpc>
                <a:spcPct val="100000"/>
              </a:lnSpc>
              <a:spcBef>
                <a:spcPts val="800"/>
              </a:spcBef>
              <a:spcAft>
                <a:spcPts val="0"/>
              </a:spcAft>
              <a:buSzPts val="800"/>
              <a:buFont typeface="Trebuchet MS"/>
              <a:buNone/>
              <a:defRPr/>
            </a:lvl3pPr>
            <a:lvl4pPr indent="-228600" lvl="3" marL="1828800" algn="l">
              <a:lnSpc>
                <a:spcPct val="100000"/>
              </a:lnSpc>
              <a:spcBef>
                <a:spcPts val="800"/>
              </a:spcBef>
              <a:spcAft>
                <a:spcPts val="0"/>
              </a:spcAft>
              <a:buSzPts val="700"/>
              <a:buFont typeface="Trebuchet MS"/>
              <a:buNone/>
              <a:defRPr/>
            </a:lvl4pPr>
            <a:lvl5pPr indent="-228600" lvl="4" marL="2286000" algn="l">
              <a:lnSpc>
                <a:spcPct val="100000"/>
              </a:lnSpc>
              <a:spcBef>
                <a:spcPts val="800"/>
              </a:spcBef>
              <a:spcAft>
                <a:spcPts val="0"/>
              </a:spcAft>
              <a:buSzPts val="700"/>
              <a:buFont typeface="Trebuchet MS"/>
              <a:buNone/>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239" name="Google Shape;239;p31"/>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1100"/>
              <a:buNone/>
              <a:defRPr sz="1400">
                <a:solidFill>
                  <a:srgbClr val="7F7F7F"/>
                </a:solidFill>
              </a:defRPr>
            </a:lvl1pPr>
            <a:lvl2pPr indent="-228600" lvl="1" marL="914400" algn="l">
              <a:lnSpc>
                <a:spcPct val="100000"/>
              </a:lnSpc>
              <a:spcBef>
                <a:spcPts val="800"/>
              </a:spcBef>
              <a:spcAft>
                <a:spcPts val="0"/>
              </a:spcAft>
              <a:buSzPts val="1100"/>
              <a:buNone/>
              <a:defRPr sz="1400">
                <a:solidFill>
                  <a:srgbClr val="888888"/>
                </a:solidFill>
              </a:defRPr>
            </a:lvl2pPr>
            <a:lvl3pPr indent="-228600" lvl="2" marL="1371600" algn="l">
              <a:lnSpc>
                <a:spcPct val="100000"/>
              </a:lnSpc>
              <a:spcBef>
                <a:spcPts val="800"/>
              </a:spcBef>
              <a:spcAft>
                <a:spcPts val="0"/>
              </a:spcAft>
              <a:buSzPts val="1000"/>
              <a:buNone/>
              <a:defRPr sz="1200">
                <a:solidFill>
                  <a:srgbClr val="888888"/>
                </a:solidFill>
              </a:defRPr>
            </a:lvl3pPr>
            <a:lvl4pPr indent="-228600" lvl="3" marL="1828800" algn="l">
              <a:lnSpc>
                <a:spcPct val="100000"/>
              </a:lnSpc>
              <a:spcBef>
                <a:spcPts val="800"/>
              </a:spcBef>
              <a:spcAft>
                <a:spcPts val="0"/>
              </a:spcAft>
              <a:buSzPts val="800"/>
              <a:buNone/>
              <a:defRPr sz="1100">
                <a:solidFill>
                  <a:srgbClr val="888888"/>
                </a:solidFill>
              </a:defRPr>
            </a:lvl4pPr>
            <a:lvl5pPr indent="-228600" lvl="4" marL="2286000" algn="l">
              <a:lnSpc>
                <a:spcPct val="100000"/>
              </a:lnSpc>
              <a:spcBef>
                <a:spcPts val="800"/>
              </a:spcBef>
              <a:spcAft>
                <a:spcPts val="0"/>
              </a:spcAft>
              <a:buSzPts val="800"/>
              <a:buNone/>
              <a:defRPr sz="1100">
                <a:solidFill>
                  <a:srgbClr val="888888"/>
                </a:solidFill>
              </a:defRPr>
            </a:lvl5pPr>
            <a:lvl6pPr indent="-228600" lvl="5" marL="2743200" algn="l">
              <a:lnSpc>
                <a:spcPct val="100000"/>
              </a:lnSpc>
              <a:spcBef>
                <a:spcPts val="800"/>
              </a:spcBef>
              <a:spcAft>
                <a:spcPts val="0"/>
              </a:spcAft>
              <a:buSzPts val="800"/>
              <a:buNone/>
              <a:defRPr sz="1100">
                <a:solidFill>
                  <a:srgbClr val="888888"/>
                </a:solidFill>
              </a:defRPr>
            </a:lvl6pPr>
            <a:lvl7pPr indent="-228600" lvl="6" marL="3200400" algn="l">
              <a:lnSpc>
                <a:spcPct val="100000"/>
              </a:lnSpc>
              <a:spcBef>
                <a:spcPts val="800"/>
              </a:spcBef>
              <a:spcAft>
                <a:spcPts val="0"/>
              </a:spcAft>
              <a:buSzPts val="800"/>
              <a:buNone/>
              <a:defRPr sz="1100">
                <a:solidFill>
                  <a:srgbClr val="888888"/>
                </a:solidFill>
              </a:defRPr>
            </a:lvl7pPr>
            <a:lvl8pPr indent="-228600" lvl="7" marL="3657600" algn="l">
              <a:lnSpc>
                <a:spcPct val="100000"/>
              </a:lnSpc>
              <a:spcBef>
                <a:spcPts val="800"/>
              </a:spcBef>
              <a:spcAft>
                <a:spcPts val="0"/>
              </a:spcAft>
              <a:buSzPts val="800"/>
              <a:buNone/>
              <a:defRPr sz="1100">
                <a:solidFill>
                  <a:srgbClr val="888888"/>
                </a:solidFill>
              </a:defRPr>
            </a:lvl8pPr>
            <a:lvl9pPr indent="-228600" lvl="8" marL="4114800" algn="l">
              <a:lnSpc>
                <a:spcPct val="100000"/>
              </a:lnSpc>
              <a:spcBef>
                <a:spcPts val="800"/>
              </a:spcBef>
              <a:spcAft>
                <a:spcPts val="0"/>
              </a:spcAft>
              <a:buSzPts val="800"/>
              <a:buNone/>
              <a:defRPr sz="1100">
                <a:solidFill>
                  <a:srgbClr val="888888"/>
                </a:solidFill>
              </a:defRPr>
            </a:lvl9pPr>
          </a:lstStyle>
          <a:p/>
        </p:txBody>
      </p:sp>
      <p:sp>
        <p:nvSpPr>
          <p:cNvPr id="240" name="Google Shape;240;p3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1" name="Google Shape;241;p31"/>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2" name="Google Shape;242;p31"/>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243" name="Google Shape;243;p31"/>
          <p:cNvSpPr txBox="1"/>
          <p:nvPr/>
        </p:nvSpPr>
        <p:spPr>
          <a:xfrm>
            <a:off x="406402" y="592784"/>
            <a:ext cx="457200" cy="438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0"/>
              <a:buFont typeface="Arial"/>
              <a:buNone/>
            </a:pPr>
            <a:r>
              <a:rPr b="0" i="0" lang="en" sz="6000" u="none" cap="none" strike="noStrike">
                <a:solidFill>
                  <a:srgbClr val="F19279"/>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244" name="Google Shape;244;p31"/>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0"/>
              <a:buFont typeface="Arial"/>
              <a:buNone/>
            </a:pPr>
            <a:r>
              <a:rPr b="0" i="0" lang="en" sz="6000" u="none" cap="none" strike="noStrike">
                <a:solidFill>
                  <a:srgbClr val="F19279"/>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245" name="Shape 245"/>
        <p:cNvGrpSpPr/>
        <p:nvPr/>
      </p:nvGrpSpPr>
      <p:grpSpPr>
        <a:xfrm>
          <a:off x="0" y="0"/>
          <a:ext cx="0" cy="0"/>
          <a:chOff x="0" y="0"/>
          <a:chExt cx="0" cy="0"/>
        </a:xfrm>
      </p:grpSpPr>
      <p:sp>
        <p:nvSpPr>
          <p:cNvPr id="246" name="Google Shape;246;p32"/>
          <p:cNvSpPr txBox="1"/>
          <p:nvPr>
            <p:ph type="title"/>
          </p:nvPr>
        </p:nvSpPr>
        <p:spPr>
          <a:xfrm>
            <a:off x="514349" y="457200"/>
            <a:ext cx="6441000" cy="2266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accent1"/>
              </a:buClr>
              <a:buSzPts val="3300"/>
              <a:buFont typeface="Trebuchet MS"/>
              <a:buNone/>
              <a:defRPr b="0" sz="33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7" name="Google Shape;247;p32"/>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800"/>
              </a:spcBef>
              <a:spcAft>
                <a:spcPts val="0"/>
              </a:spcAft>
              <a:buSzPts val="1400"/>
              <a:buFont typeface="Trebuchet MS"/>
              <a:buNone/>
              <a:defRPr sz="1800">
                <a:solidFill>
                  <a:schemeClr val="accent1"/>
                </a:solidFill>
              </a:defRPr>
            </a:lvl1pPr>
            <a:lvl2pPr indent="-228600" lvl="1" marL="914400" algn="l">
              <a:lnSpc>
                <a:spcPct val="100000"/>
              </a:lnSpc>
              <a:spcBef>
                <a:spcPts val="800"/>
              </a:spcBef>
              <a:spcAft>
                <a:spcPts val="0"/>
              </a:spcAft>
              <a:buSzPts val="1000"/>
              <a:buFont typeface="Trebuchet MS"/>
              <a:buNone/>
              <a:defRPr/>
            </a:lvl2pPr>
            <a:lvl3pPr indent="-228600" lvl="2" marL="1371600" algn="l">
              <a:lnSpc>
                <a:spcPct val="100000"/>
              </a:lnSpc>
              <a:spcBef>
                <a:spcPts val="800"/>
              </a:spcBef>
              <a:spcAft>
                <a:spcPts val="0"/>
              </a:spcAft>
              <a:buSzPts val="800"/>
              <a:buFont typeface="Trebuchet MS"/>
              <a:buNone/>
              <a:defRPr/>
            </a:lvl3pPr>
            <a:lvl4pPr indent="-228600" lvl="3" marL="1828800" algn="l">
              <a:lnSpc>
                <a:spcPct val="100000"/>
              </a:lnSpc>
              <a:spcBef>
                <a:spcPts val="800"/>
              </a:spcBef>
              <a:spcAft>
                <a:spcPts val="0"/>
              </a:spcAft>
              <a:buSzPts val="700"/>
              <a:buFont typeface="Trebuchet MS"/>
              <a:buNone/>
              <a:defRPr/>
            </a:lvl4pPr>
            <a:lvl5pPr indent="-228600" lvl="4" marL="2286000" algn="l">
              <a:lnSpc>
                <a:spcPct val="100000"/>
              </a:lnSpc>
              <a:spcBef>
                <a:spcPts val="800"/>
              </a:spcBef>
              <a:spcAft>
                <a:spcPts val="0"/>
              </a:spcAft>
              <a:buSzPts val="700"/>
              <a:buFont typeface="Trebuchet MS"/>
              <a:buNone/>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248" name="Google Shape;248;p32"/>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1100"/>
              <a:buNone/>
              <a:defRPr sz="1400">
                <a:solidFill>
                  <a:srgbClr val="7F7F7F"/>
                </a:solidFill>
              </a:defRPr>
            </a:lvl1pPr>
            <a:lvl2pPr indent="-228600" lvl="1" marL="914400" algn="l">
              <a:lnSpc>
                <a:spcPct val="100000"/>
              </a:lnSpc>
              <a:spcBef>
                <a:spcPts val="800"/>
              </a:spcBef>
              <a:spcAft>
                <a:spcPts val="0"/>
              </a:spcAft>
              <a:buSzPts val="1100"/>
              <a:buNone/>
              <a:defRPr sz="1400">
                <a:solidFill>
                  <a:srgbClr val="888888"/>
                </a:solidFill>
              </a:defRPr>
            </a:lvl2pPr>
            <a:lvl3pPr indent="-228600" lvl="2" marL="1371600" algn="l">
              <a:lnSpc>
                <a:spcPct val="100000"/>
              </a:lnSpc>
              <a:spcBef>
                <a:spcPts val="800"/>
              </a:spcBef>
              <a:spcAft>
                <a:spcPts val="0"/>
              </a:spcAft>
              <a:buSzPts val="1000"/>
              <a:buNone/>
              <a:defRPr sz="1200">
                <a:solidFill>
                  <a:srgbClr val="888888"/>
                </a:solidFill>
              </a:defRPr>
            </a:lvl3pPr>
            <a:lvl4pPr indent="-228600" lvl="3" marL="1828800" algn="l">
              <a:lnSpc>
                <a:spcPct val="100000"/>
              </a:lnSpc>
              <a:spcBef>
                <a:spcPts val="800"/>
              </a:spcBef>
              <a:spcAft>
                <a:spcPts val="0"/>
              </a:spcAft>
              <a:buSzPts val="800"/>
              <a:buNone/>
              <a:defRPr sz="1100">
                <a:solidFill>
                  <a:srgbClr val="888888"/>
                </a:solidFill>
              </a:defRPr>
            </a:lvl4pPr>
            <a:lvl5pPr indent="-228600" lvl="4" marL="2286000" algn="l">
              <a:lnSpc>
                <a:spcPct val="100000"/>
              </a:lnSpc>
              <a:spcBef>
                <a:spcPts val="800"/>
              </a:spcBef>
              <a:spcAft>
                <a:spcPts val="0"/>
              </a:spcAft>
              <a:buSzPts val="800"/>
              <a:buNone/>
              <a:defRPr sz="1100">
                <a:solidFill>
                  <a:srgbClr val="888888"/>
                </a:solidFill>
              </a:defRPr>
            </a:lvl5pPr>
            <a:lvl6pPr indent="-228600" lvl="5" marL="2743200" algn="l">
              <a:lnSpc>
                <a:spcPct val="100000"/>
              </a:lnSpc>
              <a:spcBef>
                <a:spcPts val="800"/>
              </a:spcBef>
              <a:spcAft>
                <a:spcPts val="0"/>
              </a:spcAft>
              <a:buSzPts val="800"/>
              <a:buNone/>
              <a:defRPr sz="1100">
                <a:solidFill>
                  <a:srgbClr val="888888"/>
                </a:solidFill>
              </a:defRPr>
            </a:lvl6pPr>
            <a:lvl7pPr indent="-228600" lvl="6" marL="3200400" algn="l">
              <a:lnSpc>
                <a:spcPct val="100000"/>
              </a:lnSpc>
              <a:spcBef>
                <a:spcPts val="800"/>
              </a:spcBef>
              <a:spcAft>
                <a:spcPts val="0"/>
              </a:spcAft>
              <a:buSzPts val="800"/>
              <a:buNone/>
              <a:defRPr sz="1100">
                <a:solidFill>
                  <a:srgbClr val="888888"/>
                </a:solidFill>
              </a:defRPr>
            </a:lvl7pPr>
            <a:lvl8pPr indent="-228600" lvl="7" marL="3657600" algn="l">
              <a:lnSpc>
                <a:spcPct val="100000"/>
              </a:lnSpc>
              <a:spcBef>
                <a:spcPts val="800"/>
              </a:spcBef>
              <a:spcAft>
                <a:spcPts val="0"/>
              </a:spcAft>
              <a:buSzPts val="800"/>
              <a:buNone/>
              <a:defRPr sz="1100">
                <a:solidFill>
                  <a:srgbClr val="888888"/>
                </a:solidFill>
              </a:defRPr>
            </a:lvl8pPr>
            <a:lvl9pPr indent="-228600" lvl="8" marL="4114800" algn="l">
              <a:lnSpc>
                <a:spcPct val="100000"/>
              </a:lnSpc>
              <a:spcBef>
                <a:spcPts val="800"/>
              </a:spcBef>
              <a:spcAft>
                <a:spcPts val="0"/>
              </a:spcAft>
              <a:buSzPts val="800"/>
              <a:buNone/>
              <a:defRPr sz="1100">
                <a:solidFill>
                  <a:srgbClr val="888888"/>
                </a:solidFill>
              </a:defRPr>
            </a:lvl9pPr>
          </a:lstStyle>
          <a:p/>
        </p:txBody>
      </p:sp>
      <p:sp>
        <p:nvSpPr>
          <p:cNvPr id="249" name="Google Shape;249;p3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0" name="Google Shape;250;p32"/>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1" name="Google Shape;251;p32"/>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5" name="Shape 25"/>
        <p:cNvGrpSpPr/>
        <p:nvPr/>
      </p:nvGrpSpPr>
      <p:grpSpPr>
        <a:xfrm>
          <a:off x="0" y="0"/>
          <a:ext cx="0" cy="0"/>
          <a:chOff x="0" y="0"/>
          <a:chExt cx="0" cy="0"/>
        </a:xfrm>
      </p:grpSpPr>
      <p:sp>
        <p:nvSpPr>
          <p:cNvPr id="26" name="Google Shape;26;p4"/>
          <p:cNvSpPr txBox="1"/>
          <p:nvPr>
            <p:ph type="title"/>
          </p:nvPr>
        </p:nvSpPr>
        <p:spPr>
          <a:xfrm>
            <a:off x="628650" y="273844"/>
            <a:ext cx="7886700" cy="994200"/>
          </a:xfrm>
          <a:prstGeom prst="rect">
            <a:avLst/>
          </a:prstGeom>
        </p:spPr>
        <p:txBody>
          <a:bodyPr anchorCtr="0" anchor="t" bIns="34275" lIns="68575" spcFirstLastPara="1" rIns="68575" wrap="square" tIns="34275">
            <a:norm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2" name="Shape 252"/>
        <p:cNvGrpSpPr/>
        <p:nvPr/>
      </p:nvGrpSpPr>
      <p:grpSpPr>
        <a:xfrm>
          <a:off x="0" y="0"/>
          <a:ext cx="0" cy="0"/>
          <a:chOff x="0" y="0"/>
          <a:chExt cx="0" cy="0"/>
        </a:xfrm>
      </p:grpSpPr>
      <p:sp>
        <p:nvSpPr>
          <p:cNvPr id="253" name="Google Shape;253;p33"/>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4" name="Google Shape;254;p33"/>
          <p:cNvSpPr txBox="1"/>
          <p:nvPr>
            <p:ph idx="1" type="body"/>
          </p:nvPr>
        </p:nvSpPr>
        <p:spPr>
          <a:xfrm rot="5400000">
            <a:off x="2276402" y="-148058"/>
            <a:ext cx="2910600" cy="64476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255" name="Google Shape;255;p3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6" name="Google Shape;256;p33"/>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7" name="Google Shape;257;p33"/>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8" name="Shape 258"/>
        <p:cNvGrpSpPr/>
        <p:nvPr/>
      </p:nvGrpSpPr>
      <p:grpSpPr>
        <a:xfrm>
          <a:off x="0" y="0"/>
          <a:ext cx="0" cy="0"/>
          <a:chOff x="0" y="0"/>
          <a:chExt cx="0" cy="0"/>
        </a:xfrm>
      </p:grpSpPr>
      <p:sp>
        <p:nvSpPr>
          <p:cNvPr id="259" name="Google Shape;259;p34"/>
          <p:cNvSpPr txBox="1"/>
          <p:nvPr>
            <p:ph type="title"/>
          </p:nvPr>
        </p:nvSpPr>
        <p:spPr>
          <a:xfrm rot="5400000">
            <a:off x="4495662" y="1937249"/>
            <a:ext cx="3938700" cy="9786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0" name="Google Shape;260;p34"/>
          <p:cNvSpPr txBox="1"/>
          <p:nvPr>
            <p:ph idx="1" type="body"/>
          </p:nvPr>
        </p:nvSpPr>
        <p:spPr>
          <a:xfrm rot="5400000">
            <a:off x="1186264" y="-220950"/>
            <a:ext cx="3938700" cy="52950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261" name="Google Shape;261;p3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2" name="Google Shape;262;p34"/>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3" name="Google Shape;263;p34"/>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5"/>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757575"/>
              </a:buClr>
              <a:buSzPts val="1800"/>
              <a:buNone/>
              <a:defRPr sz="1800">
                <a:solidFill>
                  <a:srgbClr val="757575"/>
                </a:solidFill>
              </a:defRPr>
            </a:lvl1pPr>
            <a:lvl2pPr indent="-228600" lvl="1" marL="914400" algn="l">
              <a:lnSpc>
                <a:spcPct val="90000"/>
              </a:lnSpc>
              <a:spcBef>
                <a:spcPts val="400"/>
              </a:spcBef>
              <a:spcAft>
                <a:spcPts val="0"/>
              </a:spcAft>
              <a:buClr>
                <a:srgbClr val="757575"/>
              </a:buClr>
              <a:buSzPts val="1500"/>
              <a:buNone/>
              <a:defRPr sz="1500">
                <a:solidFill>
                  <a:srgbClr val="757575"/>
                </a:solidFill>
              </a:defRPr>
            </a:lvl2pPr>
            <a:lvl3pPr indent="-228600" lvl="2" marL="1371600" algn="l">
              <a:lnSpc>
                <a:spcPct val="90000"/>
              </a:lnSpc>
              <a:spcBef>
                <a:spcPts val="400"/>
              </a:spcBef>
              <a:spcAft>
                <a:spcPts val="0"/>
              </a:spcAft>
              <a:buClr>
                <a:srgbClr val="757575"/>
              </a:buClr>
              <a:buSzPts val="1400"/>
              <a:buNone/>
              <a:defRPr sz="1400">
                <a:solidFill>
                  <a:srgbClr val="757575"/>
                </a:solidFill>
              </a:defRPr>
            </a:lvl3pPr>
            <a:lvl4pPr indent="-228600" lvl="3" marL="1828800" algn="l">
              <a:lnSpc>
                <a:spcPct val="90000"/>
              </a:lnSpc>
              <a:spcBef>
                <a:spcPts val="400"/>
              </a:spcBef>
              <a:spcAft>
                <a:spcPts val="0"/>
              </a:spcAft>
              <a:buClr>
                <a:srgbClr val="757575"/>
              </a:buClr>
              <a:buSzPts val="1200"/>
              <a:buNone/>
              <a:defRPr sz="1200">
                <a:solidFill>
                  <a:srgbClr val="757575"/>
                </a:solidFill>
              </a:defRPr>
            </a:lvl4pPr>
            <a:lvl5pPr indent="-228600" lvl="4" marL="2286000" algn="l">
              <a:lnSpc>
                <a:spcPct val="90000"/>
              </a:lnSpc>
              <a:spcBef>
                <a:spcPts val="400"/>
              </a:spcBef>
              <a:spcAft>
                <a:spcPts val="0"/>
              </a:spcAft>
              <a:buClr>
                <a:srgbClr val="757575"/>
              </a:buClr>
              <a:buSzPts val="1200"/>
              <a:buNone/>
              <a:defRPr sz="1200">
                <a:solidFill>
                  <a:srgbClr val="757575"/>
                </a:solidFill>
              </a:defRPr>
            </a:lvl5pPr>
            <a:lvl6pPr indent="-228600" lvl="5" marL="2743200" algn="l">
              <a:lnSpc>
                <a:spcPct val="90000"/>
              </a:lnSpc>
              <a:spcBef>
                <a:spcPts val="400"/>
              </a:spcBef>
              <a:spcAft>
                <a:spcPts val="0"/>
              </a:spcAft>
              <a:buClr>
                <a:srgbClr val="757575"/>
              </a:buClr>
              <a:buSzPts val="1200"/>
              <a:buNone/>
              <a:defRPr sz="1200">
                <a:solidFill>
                  <a:srgbClr val="757575"/>
                </a:solidFill>
              </a:defRPr>
            </a:lvl6pPr>
            <a:lvl7pPr indent="-228600" lvl="6" marL="3200400" algn="l">
              <a:lnSpc>
                <a:spcPct val="90000"/>
              </a:lnSpc>
              <a:spcBef>
                <a:spcPts val="400"/>
              </a:spcBef>
              <a:spcAft>
                <a:spcPts val="0"/>
              </a:spcAft>
              <a:buClr>
                <a:srgbClr val="757575"/>
              </a:buClr>
              <a:buSzPts val="1200"/>
              <a:buNone/>
              <a:defRPr sz="1200">
                <a:solidFill>
                  <a:srgbClr val="757575"/>
                </a:solidFill>
              </a:defRPr>
            </a:lvl7pPr>
            <a:lvl8pPr indent="-228600" lvl="7" marL="3657600" algn="l">
              <a:lnSpc>
                <a:spcPct val="90000"/>
              </a:lnSpc>
              <a:spcBef>
                <a:spcPts val="400"/>
              </a:spcBef>
              <a:spcAft>
                <a:spcPts val="0"/>
              </a:spcAft>
              <a:buClr>
                <a:srgbClr val="757575"/>
              </a:buClr>
              <a:buSzPts val="1200"/>
              <a:buNone/>
              <a:defRPr sz="1200">
                <a:solidFill>
                  <a:srgbClr val="757575"/>
                </a:solidFill>
              </a:defRPr>
            </a:lvl8pPr>
            <a:lvl9pPr indent="-228600" lvl="8" marL="4114800" algn="l">
              <a:lnSpc>
                <a:spcPct val="90000"/>
              </a:lnSpc>
              <a:spcBef>
                <a:spcPts val="400"/>
              </a:spcBef>
              <a:spcAft>
                <a:spcPts val="0"/>
              </a:spcAft>
              <a:buClr>
                <a:srgbClr val="757575"/>
              </a:buClr>
              <a:buSzPts val="1200"/>
              <a:buNone/>
              <a:defRPr sz="1200">
                <a:solidFill>
                  <a:srgbClr val="757575"/>
                </a:solidFill>
              </a:defRPr>
            </a:lvl9pPr>
          </a:lstStyle>
          <a:p/>
        </p:txBody>
      </p:sp>
      <p:sp>
        <p:nvSpPr>
          <p:cNvPr id="30" name="Google Shape;30;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Google Shape;31;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 name="Google Shape;32;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A logo with a camel&#10;&#10;Description automatically generated" id="33" name="Google Shape;33;p5"/>
          <p:cNvPicPr preferRelativeResize="0"/>
          <p:nvPr/>
        </p:nvPicPr>
        <p:blipFill rotWithShape="1">
          <a:blip r:embed="rId2">
            <a:alphaModFix/>
          </a:blip>
          <a:srcRect b="0" l="0" r="0" t="0"/>
          <a:stretch/>
        </p:blipFill>
        <p:spPr>
          <a:xfrm>
            <a:off x="0" y="0"/>
            <a:ext cx="1082031" cy="108606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1082030" y="169935"/>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6" name="Google Shape;36;p6"/>
          <p:cNvSpPr txBox="1"/>
          <p:nvPr>
            <p:ph idx="1" type="body"/>
          </p:nvPr>
        </p:nvSpPr>
        <p:spPr>
          <a:xfrm>
            <a:off x="1082030" y="1265310"/>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6"/>
          <p:cNvSpPr txBox="1"/>
          <p:nvPr>
            <p:ph idx="2" type="body"/>
          </p:nvPr>
        </p:nvSpPr>
        <p:spPr>
          <a:xfrm>
            <a:off x="5082530" y="1265310"/>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 name="Google Shape;39;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0" name="Google Shape;40;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A logo with a camel&#10;&#10;Description automatically generated" id="41" name="Google Shape;41;p6"/>
          <p:cNvPicPr preferRelativeResize="0"/>
          <p:nvPr/>
        </p:nvPicPr>
        <p:blipFill rotWithShape="1">
          <a:blip r:embed="rId2">
            <a:alphaModFix/>
          </a:blip>
          <a:srcRect b="0" l="0" r="0" t="0"/>
          <a:stretch/>
        </p:blipFill>
        <p:spPr>
          <a:xfrm>
            <a:off x="0" y="0"/>
            <a:ext cx="1082031" cy="108606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7"/>
          <p:cNvSpPr txBox="1"/>
          <p:nvPr>
            <p:ph type="title"/>
          </p:nvPr>
        </p:nvSpPr>
        <p:spPr>
          <a:xfrm>
            <a:off x="1082030" y="190717"/>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4" name="Google Shape;44;p7"/>
          <p:cNvSpPr txBox="1"/>
          <p:nvPr>
            <p:ph idx="1" type="body"/>
          </p:nvPr>
        </p:nvSpPr>
        <p:spPr>
          <a:xfrm>
            <a:off x="1082030" y="1177745"/>
            <a:ext cx="38682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5" name="Google Shape;45;p7"/>
          <p:cNvSpPr txBox="1"/>
          <p:nvPr>
            <p:ph idx="2" type="body"/>
          </p:nvPr>
        </p:nvSpPr>
        <p:spPr>
          <a:xfrm>
            <a:off x="1082030" y="1795679"/>
            <a:ext cx="38682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7"/>
          <p:cNvSpPr txBox="1"/>
          <p:nvPr>
            <p:ph idx="3" type="body"/>
          </p:nvPr>
        </p:nvSpPr>
        <p:spPr>
          <a:xfrm>
            <a:off x="5081339" y="1177745"/>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7" name="Google Shape;47;p7"/>
          <p:cNvSpPr txBox="1"/>
          <p:nvPr>
            <p:ph idx="4" type="body"/>
          </p:nvPr>
        </p:nvSpPr>
        <p:spPr>
          <a:xfrm>
            <a:off x="5081339" y="1795679"/>
            <a:ext cx="38874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 name="Google Shape;48;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Google Shape;49;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 name="Google Shape;50;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A logo with a camel&#10;&#10;Description automatically generated" id="51" name="Google Shape;51;p7"/>
          <p:cNvPicPr preferRelativeResize="0"/>
          <p:nvPr/>
        </p:nvPicPr>
        <p:blipFill rotWithShape="1">
          <a:blip r:embed="rId2">
            <a:alphaModFix/>
          </a:blip>
          <a:srcRect b="0" l="0" r="0" t="0"/>
          <a:stretch/>
        </p:blipFill>
        <p:spPr>
          <a:xfrm>
            <a:off x="0" y="0"/>
            <a:ext cx="1082031" cy="108606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4" name="Google Shape;54;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5" name="Google Shape;55;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Google Shape;56;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Google Shape;59;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Google Shape;63;p10"/>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64" name="Google Shape;64;p10"/>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 name="Google Shape;65;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theme" Target="../theme/theme3.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14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Play"/>
              <a:buNone/>
              <a:defRPr b="0" i="0" sz="3300" u="none" cap="none" strike="noStrik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757575"/>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757575"/>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757575"/>
                </a:solidFill>
                <a:latin typeface="Arial"/>
                <a:ea typeface="Arial"/>
                <a:cs typeface="Arial"/>
                <a:sym typeface="Arial"/>
              </a:defRPr>
            </a:lvl1pPr>
            <a:lvl2pPr indent="0" lvl="1" marL="0" marR="0" rtl="0" algn="r">
              <a:spcBef>
                <a:spcPts val="0"/>
              </a:spcBef>
              <a:buNone/>
              <a:defRPr b="0" i="0" sz="900" u="none" cap="none" strike="noStrike">
                <a:solidFill>
                  <a:srgbClr val="757575"/>
                </a:solidFill>
                <a:latin typeface="Arial"/>
                <a:ea typeface="Arial"/>
                <a:cs typeface="Arial"/>
                <a:sym typeface="Arial"/>
              </a:defRPr>
            </a:lvl2pPr>
            <a:lvl3pPr indent="0" lvl="2" marL="0" marR="0" rtl="0" algn="r">
              <a:spcBef>
                <a:spcPts val="0"/>
              </a:spcBef>
              <a:buNone/>
              <a:defRPr b="0" i="0" sz="900" u="none" cap="none" strike="noStrike">
                <a:solidFill>
                  <a:srgbClr val="757575"/>
                </a:solidFill>
                <a:latin typeface="Arial"/>
                <a:ea typeface="Arial"/>
                <a:cs typeface="Arial"/>
                <a:sym typeface="Arial"/>
              </a:defRPr>
            </a:lvl3pPr>
            <a:lvl4pPr indent="0" lvl="3" marL="0" marR="0" rtl="0" algn="r">
              <a:spcBef>
                <a:spcPts val="0"/>
              </a:spcBef>
              <a:buNone/>
              <a:defRPr b="0" i="0" sz="900" u="none" cap="none" strike="noStrike">
                <a:solidFill>
                  <a:srgbClr val="757575"/>
                </a:solidFill>
                <a:latin typeface="Arial"/>
                <a:ea typeface="Arial"/>
                <a:cs typeface="Arial"/>
                <a:sym typeface="Arial"/>
              </a:defRPr>
            </a:lvl4pPr>
            <a:lvl5pPr indent="0" lvl="4" marL="0" marR="0" rtl="0" algn="r">
              <a:spcBef>
                <a:spcPts val="0"/>
              </a:spcBef>
              <a:buNone/>
              <a:defRPr b="0" i="0" sz="900" u="none" cap="none" strike="noStrike">
                <a:solidFill>
                  <a:srgbClr val="757575"/>
                </a:solidFill>
                <a:latin typeface="Arial"/>
                <a:ea typeface="Arial"/>
                <a:cs typeface="Arial"/>
                <a:sym typeface="Arial"/>
              </a:defRPr>
            </a:lvl5pPr>
            <a:lvl6pPr indent="0" lvl="5" marL="0" marR="0" rtl="0" algn="r">
              <a:spcBef>
                <a:spcPts val="0"/>
              </a:spcBef>
              <a:buNone/>
              <a:defRPr b="0" i="0" sz="900" u="none" cap="none" strike="noStrike">
                <a:solidFill>
                  <a:srgbClr val="757575"/>
                </a:solidFill>
                <a:latin typeface="Arial"/>
                <a:ea typeface="Arial"/>
                <a:cs typeface="Arial"/>
                <a:sym typeface="Arial"/>
              </a:defRPr>
            </a:lvl6pPr>
            <a:lvl7pPr indent="0" lvl="6" marL="0" marR="0" rtl="0" algn="r">
              <a:spcBef>
                <a:spcPts val="0"/>
              </a:spcBef>
              <a:buNone/>
              <a:defRPr b="0" i="0" sz="900" u="none" cap="none" strike="noStrike">
                <a:solidFill>
                  <a:srgbClr val="757575"/>
                </a:solidFill>
                <a:latin typeface="Arial"/>
                <a:ea typeface="Arial"/>
                <a:cs typeface="Arial"/>
                <a:sym typeface="Arial"/>
              </a:defRPr>
            </a:lvl7pPr>
            <a:lvl8pPr indent="0" lvl="7" marL="0" marR="0" rtl="0" algn="r">
              <a:spcBef>
                <a:spcPts val="0"/>
              </a:spcBef>
              <a:buNone/>
              <a:defRPr b="0" i="0" sz="900" u="none" cap="none" strike="noStrike">
                <a:solidFill>
                  <a:srgbClr val="757575"/>
                </a:solidFill>
                <a:latin typeface="Arial"/>
                <a:ea typeface="Arial"/>
                <a:cs typeface="Arial"/>
                <a:sym typeface="Arial"/>
              </a:defRPr>
            </a:lvl8pPr>
            <a:lvl9pPr indent="0" lvl="8" marL="0" marR="0" rtl="0" algn="r">
              <a:spcBef>
                <a:spcPts val="0"/>
              </a:spcBef>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6" name="Shape 96"/>
        <p:cNvGrpSpPr/>
        <p:nvPr/>
      </p:nvGrpSpPr>
      <p:grpSpPr>
        <a:xfrm>
          <a:off x="0" y="0"/>
          <a:ext cx="0" cy="0"/>
          <a:chOff x="0" y="0"/>
          <a:chExt cx="0" cy="0"/>
        </a:xfrm>
      </p:grpSpPr>
      <p:grpSp>
        <p:nvGrpSpPr>
          <p:cNvPr id="97" name="Google Shape;97;p16"/>
          <p:cNvGrpSpPr/>
          <p:nvPr/>
        </p:nvGrpSpPr>
        <p:grpSpPr>
          <a:xfrm>
            <a:off x="0" y="-6350"/>
            <a:ext cx="9144100" cy="5149935"/>
            <a:chOff x="0" y="-8467"/>
            <a:chExt cx="12192133" cy="6866580"/>
          </a:xfrm>
        </p:grpSpPr>
        <p:cxnSp>
          <p:nvCxnSpPr>
            <p:cNvPr id="98" name="Google Shape;98;p16"/>
            <p:cNvCxnSpPr/>
            <p:nvPr/>
          </p:nvCxnSpPr>
          <p:spPr>
            <a:xfrm>
              <a:off x="9371012" y="0"/>
              <a:ext cx="1219200" cy="6858000"/>
            </a:xfrm>
            <a:prstGeom prst="straightConnector1">
              <a:avLst/>
            </a:prstGeom>
            <a:noFill/>
            <a:ln cap="flat" cmpd="sng" w="7150">
              <a:solidFill>
                <a:schemeClr val="dk1"/>
              </a:solidFill>
              <a:prstDash val="solid"/>
              <a:round/>
              <a:headEnd len="sm" w="sm" type="none"/>
              <a:tailEnd len="sm" w="sm" type="none"/>
            </a:ln>
          </p:spPr>
        </p:cxnSp>
        <p:cxnSp>
          <p:nvCxnSpPr>
            <p:cNvPr id="99" name="Google Shape;99;p16"/>
            <p:cNvCxnSpPr/>
            <p:nvPr/>
          </p:nvCxnSpPr>
          <p:spPr>
            <a:xfrm flipH="1">
              <a:off x="7425125" y="3681413"/>
              <a:ext cx="4763700" cy="3176700"/>
            </a:xfrm>
            <a:prstGeom prst="straightConnector1">
              <a:avLst/>
            </a:prstGeom>
            <a:noFill/>
            <a:ln cap="flat" cmpd="sng" w="7150">
              <a:solidFill>
                <a:schemeClr val="dk1"/>
              </a:solidFill>
              <a:prstDash val="solid"/>
              <a:round/>
              <a:headEnd len="sm" w="sm" type="none"/>
              <a:tailEnd len="sm" w="sm" type="none"/>
            </a:ln>
          </p:spPr>
        </p:cxnSp>
        <p:sp>
          <p:nvSpPr>
            <p:cNvPr id="100" name="Google Shape;100;p16"/>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09"/>
              </a:schemeClr>
            </a:solidFill>
            <a:ln>
              <a:noFill/>
            </a:ln>
          </p:spPr>
        </p:sp>
        <p:sp>
          <p:nvSpPr>
            <p:cNvPr id="101" name="Google Shape;101;p16"/>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02" name="Google Shape;102;p16"/>
            <p:cNvSpPr/>
            <p:nvPr/>
          </p:nvSpPr>
          <p:spPr>
            <a:xfrm>
              <a:off x="8932333" y="3048000"/>
              <a:ext cx="3259800" cy="3810000"/>
            </a:xfrm>
            <a:prstGeom prst="triangle">
              <a:avLst>
                <a:gd fmla="val 100000" name="adj"/>
              </a:avLst>
            </a:prstGeom>
            <a:solidFill>
              <a:schemeClr val="accent2">
                <a:alpha val="7137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3" name="Google Shape;103;p16"/>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F49C00">
                <a:alpha val="69410"/>
              </a:srgbClr>
            </a:solidFill>
            <a:ln>
              <a:noFill/>
            </a:ln>
          </p:spPr>
        </p:sp>
        <p:sp>
          <p:nvSpPr>
            <p:cNvPr id="104" name="Google Shape;104;p16"/>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19279">
                <a:alpha val="69410"/>
              </a:srgbClr>
            </a:solidFill>
            <a:ln>
              <a:noFill/>
            </a:ln>
          </p:spPr>
        </p:sp>
        <p:sp>
          <p:nvSpPr>
            <p:cNvPr id="105" name="Google Shape;105;p16"/>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0"/>
              </a:schemeClr>
            </a:solidFill>
            <a:ln>
              <a:noFill/>
            </a:ln>
          </p:spPr>
        </p:sp>
        <p:sp>
          <p:nvSpPr>
            <p:cNvPr id="106" name="Google Shape;106;p16"/>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7" name="Google Shape;107;p16"/>
            <p:cNvSpPr/>
            <p:nvPr/>
          </p:nvSpPr>
          <p:spPr>
            <a:xfrm>
              <a:off x="0" y="4013200"/>
              <a:ext cx="448800" cy="2844900"/>
            </a:xfrm>
            <a:prstGeom prst="triangle">
              <a:avLst>
                <a:gd fmla="val 0" name="adj"/>
              </a:avLst>
            </a:prstGeom>
            <a:solidFill>
              <a:schemeClr val="accent1">
                <a:alpha val="8431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08" name="Google Shape;108;p1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marR="0" algn="l">
              <a:lnSpc>
                <a:spcPct val="100000"/>
              </a:lnSpc>
              <a:spcBef>
                <a:spcPts val="0"/>
              </a:spcBef>
              <a:spcAft>
                <a:spcPts val="0"/>
              </a:spcAft>
              <a:buClr>
                <a:schemeClr val="accent1"/>
              </a:buClr>
              <a:buSzPts val="2700"/>
              <a:buFont typeface="Trebuchet MS"/>
              <a:buNone/>
              <a:defRPr b="0" i="0" sz="2700" u="none" cap="none" strike="noStrike">
                <a:solidFill>
                  <a:schemeClr val="accent1"/>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109" name="Google Shape;109;p16"/>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marR="0" algn="l">
              <a:lnSpc>
                <a:spcPct val="100000"/>
              </a:lnSpc>
              <a:spcBef>
                <a:spcPts val="800"/>
              </a:spcBef>
              <a:spcAft>
                <a:spcPts val="0"/>
              </a:spcAft>
              <a:buClr>
                <a:schemeClr val="accent1"/>
              </a:buClr>
              <a:buSzPts val="1100"/>
              <a:buFont typeface="Noto Sans Symbols"/>
              <a:buChar char="►"/>
              <a:defRPr b="0" i="0" sz="1400" u="none" cap="none" strike="noStrike">
                <a:solidFill>
                  <a:srgbClr val="FEFEFE"/>
                </a:solidFill>
                <a:latin typeface="Trebuchet MS"/>
                <a:ea typeface="Trebuchet MS"/>
                <a:cs typeface="Trebuchet MS"/>
                <a:sym typeface="Trebuchet MS"/>
              </a:defRPr>
            </a:lvl1pPr>
            <a:lvl2pPr indent="-292100" lvl="1" marL="914400" marR="0" algn="l">
              <a:lnSpc>
                <a:spcPct val="100000"/>
              </a:lnSpc>
              <a:spcBef>
                <a:spcPts val="800"/>
              </a:spcBef>
              <a:spcAft>
                <a:spcPts val="0"/>
              </a:spcAft>
              <a:buClr>
                <a:schemeClr val="accent1"/>
              </a:buClr>
              <a:buSzPts val="1000"/>
              <a:buFont typeface="Noto Sans Symbols"/>
              <a:buChar char="►"/>
              <a:defRPr b="0" i="0" sz="1200" u="none" cap="none" strike="noStrike">
                <a:solidFill>
                  <a:srgbClr val="FEFEFE"/>
                </a:solidFill>
                <a:latin typeface="Trebuchet MS"/>
                <a:ea typeface="Trebuchet MS"/>
                <a:cs typeface="Trebuchet MS"/>
                <a:sym typeface="Trebuchet MS"/>
              </a:defRPr>
            </a:lvl2pPr>
            <a:lvl3pPr indent="-279400" lvl="2" marL="1371600" marR="0" algn="l">
              <a:lnSpc>
                <a:spcPct val="100000"/>
              </a:lnSpc>
              <a:spcBef>
                <a:spcPts val="800"/>
              </a:spcBef>
              <a:spcAft>
                <a:spcPts val="0"/>
              </a:spcAft>
              <a:buClr>
                <a:schemeClr val="accent1"/>
              </a:buClr>
              <a:buSzPts val="800"/>
              <a:buFont typeface="Noto Sans Symbols"/>
              <a:buChar char="►"/>
              <a:defRPr b="0" i="0" sz="1100" u="none" cap="none" strike="noStrike">
                <a:solidFill>
                  <a:srgbClr val="FEFEFE"/>
                </a:solidFill>
                <a:latin typeface="Trebuchet MS"/>
                <a:ea typeface="Trebuchet MS"/>
                <a:cs typeface="Trebuchet MS"/>
                <a:sym typeface="Trebuchet MS"/>
              </a:defRPr>
            </a:lvl3pPr>
            <a:lvl4pPr indent="-273050" lvl="3" marL="1828800" marR="0" algn="l">
              <a:lnSpc>
                <a:spcPct val="100000"/>
              </a:lnSpc>
              <a:spcBef>
                <a:spcPts val="800"/>
              </a:spcBef>
              <a:spcAft>
                <a:spcPts val="0"/>
              </a:spcAft>
              <a:buClr>
                <a:schemeClr val="accent1"/>
              </a:buClr>
              <a:buSzPts val="700"/>
              <a:buFont typeface="Noto Sans Symbols"/>
              <a:buChar char="►"/>
              <a:defRPr b="0" i="0" sz="900" u="none" cap="none" strike="noStrike">
                <a:solidFill>
                  <a:srgbClr val="FEFEFE"/>
                </a:solidFill>
                <a:latin typeface="Trebuchet MS"/>
                <a:ea typeface="Trebuchet MS"/>
                <a:cs typeface="Trebuchet MS"/>
                <a:sym typeface="Trebuchet MS"/>
              </a:defRPr>
            </a:lvl4pPr>
            <a:lvl5pPr indent="-273050" lvl="4" marL="2286000" marR="0" algn="l">
              <a:lnSpc>
                <a:spcPct val="100000"/>
              </a:lnSpc>
              <a:spcBef>
                <a:spcPts val="800"/>
              </a:spcBef>
              <a:spcAft>
                <a:spcPts val="0"/>
              </a:spcAft>
              <a:buClr>
                <a:schemeClr val="accent1"/>
              </a:buClr>
              <a:buSzPts val="700"/>
              <a:buFont typeface="Noto Sans Symbols"/>
              <a:buChar char="►"/>
              <a:defRPr b="0" i="0" sz="900" u="none" cap="none" strike="noStrike">
                <a:solidFill>
                  <a:srgbClr val="FEFEFE"/>
                </a:solidFill>
                <a:latin typeface="Trebuchet MS"/>
                <a:ea typeface="Trebuchet MS"/>
                <a:cs typeface="Trebuchet MS"/>
                <a:sym typeface="Trebuchet MS"/>
              </a:defRPr>
            </a:lvl5pPr>
            <a:lvl6pPr indent="-273050" lvl="5" marL="2743200" marR="0" algn="l">
              <a:lnSpc>
                <a:spcPct val="100000"/>
              </a:lnSpc>
              <a:spcBef>
                <a:spcPts val="800"/>
              </a:spcBef>
              <a:spcAft>
                <a:spcPts val="0"/>
              </a:spcAft>
              <a:buClr>
                <a:schemeClr val="accent1"/>
              </a:buClr>
              <a:buSzPts val="700"/>
              <a:buFont typeface="Noto Sans Symbols"/>
              <a:buChar char="►"/>
              <a:defRPr b="0" i="0" sz="900" u="none" cap="none" strike="noStrike">
                <a:solidFill>
                  <a:srgbClr val="FEFEFE"/>
                </a:solidFill>
                <a:latin typeface="Trebuchet MS"/>
                <a:ea typeface="Trebuchet MS"/>
                <a:cs typeface="Trebuchet MS"/>
                <a:sym typeface="Trebuchet MS"/>
              </a:defRPr>
            </a:lvl6pPr>
            <a:lvl7pPr indent="-273050" lvl="6" marL="3200400" marR="0" algn="l">
              <a:lnSpc>
                <a:spcPct val="100000"/>
              </a:lnSpc>
              <a:spcBef>
                <a:spcPts val="800"/>
              </a:spcBef>
              <a:spcAft>
                <a:spcPts val="0"/>
              </a:spcAft>
              <a:buClr>
                <a:schemeClr val="accent1"/>
              </a:buClr>
              <a:buSzPts val="700"/>
              <a:buFont typeface="Noto Sans Symbols"/>
              <a:buChar char="►"/>
              <a:defRPr b="0" i="0" sz="900" u="none" cap="none" strike="noStrike">
                <a:solidFill>
                  <a:srgbClr val="FEFEFE"/>
                </a:solidFill>
                <a:latin typeface="Trebuchet MS"/>
                <a:ea typeface="Trebuchet MS"/>
                <a:cs typeface="Trebuchet MS"/>
                <a:sym typeface="Trebuchet MS"/>
              </a:defRPr>
            </a:lvl7pPr>
            <a:lvl8pPr indent="-273050" lvl="7" marL="3657600" marR="0" algn="l">
              <a:lnSpc>
                <a:spcPct val="100000"/>
              </a:lnSpc>
              <a:spcBef>
                <a:spcPts val="800"/>
              </a:spcBef>
              <a:spcAft>
                <a:spcPts val="0"/>
              </a:spcAft>
              <a:buClr>
                <a:schemeClr val="accent1"/>
              </a:buClr>
              <a:buSzPts val="700"/>
              <a:buFont typeface="Noto Sans Symbols"/>
              <a:buChar char="►"/>
              <a:defRPr b="0" i="0" sz="900" u="none" cap="none" strike="noStrike">
                <a:solidFill>
                  <a:srgbClr val="FEFEFE"/>
                </a:solidFill>
                <a:latin typeface="Trebuchet MS"/>
                <a:ea typeface="Trebuchet MS"/>
                <a:cs typeface="Trebuchet MS"/>
                <a:sym typeface="Trebuchet MS"/>
              </a:defRPr>
            </a:lvl8pPr>
            <a:lvl9pPr indent="-273050" lvl="8" marL="4114800" marR="0" algn="l">
              <a:lnSpc>
                <a:spcPct val="100000"/>
              </a:lnSpc>
              <a:spcBef>
                <a:spcPts val="800"/>
              </a:spcBef>
              <a:spcAft>
                <a:spcPts val="0"/>
              </a:spcAft>
              <a:buClr>
                <a:schemeClr val="accent1"/>
              </a:buClr>
              <a:buSzPts val="700"/>
              <a:buFont typeface="Noto Sans Symbols"/>
              <a:buChar char="►"/>
              <a:defRPr b="0" i="0" sz="900" u="none" cap="none" strike="noStrike">
                <a:solidFill>
                  <a:srgbClr val="FEFEFE"/>
                </a:solidFill>
                <a:latin typeface="Trebuchet MS"/>
                <a:ea typeface="Trebuchet MS"/>
                <a:cs typeface="Trebuchet MS"/>
                <a:sym typeface="Trebuchet MS"/>
              </a:defRPr>
            </a:lvl9pPr>
          </a:lstStyle>
          <a:p/>
        </p:txBody>
      </p:sp>
      <p:sp>
        <p:nvSpPr>
          <p:cNvPr id="110" name="Google Shape;110;p1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marR="0" algn="r">
              <a:lnSpc>
                <a:spcPct val="100000"/>
              </a:lnSpc>
              <a:spcBef>
                <a:spcPts val="0"/>
              </a:spcBef>
              <a:spcAft>
                <a:spcPts val="0"/>
              </a:spcAft>
              <a:buClr>
                <a:srgbClr val="000000"/>
              </a:buClr>
              <a:buSzPts val="1100"/>
              <a:buFont typeface="Arial"/>
              <a:buNone/>
              <a:defRPr b="0" i="0" sz="700" u="none" cap="none" strike="noStrike">
                <a:solidFill>
                  <a:schemeClr val="lt1"/>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9pPr>
          </a:lstStyle>
          <a:p/>
        </p:txBody>
      </p:sp>
      <p:sp>
        <p:nvSpPr>
          <p:cNvPr id="111" name="Google Shape;111;p16"/>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Clr>
                <a:srgbClr val="000000"/>
              </a:buClr>
              <a:buSzPts val="1100"/>
              <a:buFont typeface="Arial"/>
              <a:buNone/>
              <a:defRPr b="0" i="0" sz="700" u="none" cap="none" strike="noStrike">
                <a:solidFill>
                  <a:schemeClr val="lt1"/>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9pPr>
          </a:lstStyle>
          <a:p/>
        </p:txBody>
      </p:sp>
      <p:sp>
        <p:nvSpPr>
          <p:cNvPr id="112" name="Google Shape;112;p16"/>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grpSp>
        <p:nvGrpSpPr>
          <p:cNvPr id="131" name="Google Shape;131;p18"/>
          <p:cNvGrpSpPr/>
          <p:nvPr/>
        </p:nvGrpSpPr>
        <p:grpSpPr>
          <a:xfrm>
            <a:off x="0" y="-6350"/>
            <a:ext cx="9144100" cy="5149935"/>
            <a:chOff x="0" y="-8467"/>
            <a:chExt cx="12192133" cy="6866580"/>
          </a:xfrm>
        </p:grpSpPr>
        <p:cxnSp>
          <p:nvCxnSpPr>
            <p:cNvPr id="132" name="Google Shape;132;p18"/>
            <p:cNvCxnSpPr/>
            <p:nvPr/>
          </p:nvCxnSpPr>
          <p:spPr>
            <a:xfrm>
              <a:off x="9371012" y="0"/>
              <a:ext cx="1219200" cy="6858000"/>
            </a:xfrm>
            <a:prstGeom prst="straightConnector1">
              <a:avLst/>
            </a:prstGeom>
            <a:noFill/>
            <a:ln cap="flat" cmpd="sng" w="7150">
              <a:solidFill>
                <a:srgbClr val="BFBFBF"/>
              </a:solidFill>
              <a:prstDash val="solid"/>
              <a:round/>
              <a:headEnd len="sm" w="sm" type="none"/>
              <a:tailEnd len="sm" w="sm" type="none"/>
            </a:ln>
          </p:spPr>
        </p:cxnSp>
        <p:cxnSp>
          <p:nvCxnSpPr>
            <p:cNvPr id="133" name="Google Shape;133;p18"/>
            <p:cNvCxnSpPr/>
            <p:nvPr/>
          </p:nvCxnSpPr>
          <p:spPr>
            <a:xfrm flipH="1">
              <a:off x="7425125" y="3681413"/>
              <a:ext cx="4763700" cy="3176700"/>
            </a:xfrm>
            <a:prstGeom prst="straightConnector1">
              <a:avLst/>
            </a:prstGeom>
            <a:noFill/>
            <a:ln cap="flat" cmpd="sng" w="7150">
              <a:solidFill>
                <a:srgbClr val="D8D8D8"/>
              </a:solidFill>
              <a:prstDash val="solid"/>
              <a:round/>
              <a:headEnd len="sm" w="sm" type="none"/>
              <a:tailEnd len="sm" w="sm" type="none"/>
            </a:ln>
          </p:spPr>
        </p:cxnSp>
        <p:sp>
          <p:nvSpPr>
            <p:cNvPr id="134" name="Google Shape;134;p1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09"/>
              </a:schemeClr>
            </a:solidFill>
            <a:ln>
              <a:noFill/>
            </a:ln>
          </p:spPr>
        </p:sp>
        <p:sp>
          <p:nvSpPr>
            <p:cNvPr id="135" name="Google Shape;135;p18"/>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36" name="Google Shape;136;p18"/>
            <p:cNvSpPr/>
            <p:nvPr/>
          </p:nvSpPr>
          <p:spPr>
            <a:xfrm>
              <a:off x="8932333" y="3048000"/>
              <a:ext cx="3259800" cy="3810000"/>
            </a:xfrm>
            <a:prstGeom prst="triangle">
              <a:avLst>
                <a:gd fmla="val 100000" name="adj"/>
              </a:avLst>
            </a:prstGeom>
            <a:solidFill>
              <a:schemeClr val="accent2">
                <a:alpha val="7137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7" name="Google Shape;137;p18"/>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F49C00">
                <a:alpha val="69410"/>
              </a:srgbClr>
            </a:solidFill>
            <a:ln>
              <a:noFill/>
            </a:ln>
          </p:spPr>
        </p:sp>
        <p:sp>
          <p:nvSpPr>
            <p:cNvPr id="138" name="Google Shape;138;p18"/>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19279">
                <a:alpha val="69410"/>
              </a:srgbClr>
            </a:solidFill>
            <a:ln>
              <a:noFill/>
            </a:ln>
          </p:spPr>
        </p:sp>
        <p:sp>
          <p:nvSpPr>
            <p:cNvPr id="139" name="Google Shape;139;p18"/>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0"/>
              </a:schemeClr>
            </a:solidFill>
            <a:ln>
              <a:noFill/>
            </a:ln>
          </p:spPr>
        </p:sp>
        <p:sp>
          <p:nvSpPr>
            <p:cNvPr id="140" name="Google Shape;140;p18"/>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1" name="Google Shape;141;p18"/>
            <p:cNvSpPr/>
            <p:nvPr/>
          </p:nvSpPr>
          <p:spPr>
            <a:xfrm>
              <a:off x="0" y="4013200"/>
              <a:ext cx="448800" cy="2844900"/>
            </a:xfrm>
            <a:prstGeom prst="triangle">
              <a:avLst>
                <a:gd fmla="val 0" name="adj"/>
              </a:avLst>
            </a:prstGeom>
            <a:solidFill>
              <a:schemeClr val="accent1">
                <a:alpha val="8431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42" name="Google Shape;142;p18"/>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marR="0" algn="l">
              <a:lnSpc>
                <a:spcPct val="100000"/>
              </a:lnSpc>
              <a:spcBef>
                <a:spcPts val="0"/>
              </a:spcBef>
              <a:spcAft>
                <a:spcPts val="0"/>
              </a:spcAft>
              <a:buClr>
                <a:schemeClr val="accent1"/>
              </a:buClr>
              <a:buSzPts val="2700"/>
              <a:buFont typeface="Trebuchet MS"/>
              <a:buNone/>
              <a:defRPr b="0" i="0" sz="2700" u="none" cap="none" strike="noStrike">
                <a:solidFill>
                  <a:schemeClr val="accent1"/>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143" name="Google Shape;143;p18"/>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marR="0" algn="l">
              <a:lnSpc>
                <a:spcPct val="100000"/>
              </a:lnSpc>
              <a:spcBef>
                <a:spcPts val="800"/>
              </a:spcBef>
              <a:spcAft>
                <a:spcPts val="0"/>
              </a:spcAft>
              <a:buClr>
                <a:schemeClr val="accent1"/>
              </a:buClr>
              <a:buSzPts val="1100"/>
              <a:buFont typeface="Noto Sans Symbols"/>
              <a:buChar char="►"/>
              <a:defRPr b="0" i="0" sz="1400" u="none" cap="none" strike="noStrike">
                <a:solidFill>
                  <a:srgbClr val="3F3F3F"/>
                </a:solidFill>
                <a:latin typeface="Trebuchet MS"/>
                <a:ea typeface="Trebuchet MS"/>
                <a:cs typeface="Trebuchet MS"/>
                <a:sym typeface="Trebuchet MS"/>
              </a:defRPr>
            </a:lvl1pPr>
            <a:lvl2pPr indent="-292100" lvl="1" marL="914400" marR="0" algn="l">
              <a:lnSpc>
                <a:spcPct val="100000"/>
              </a:lnSpc>
              <a:spcBef>
                <a:spcPts val="800"/>
              </a:spcBef>
              <a:spcAft>
                <a:spcPts val="0"/>
              </a:spcAft>
              <a:buClr>
                <a:schemeClr val="accent1"/>
              </a:buClr>
              <a:buSzPts val="1000"/>
              <a:buFont typeface="Noto Sans Symbols"/>
              <a:buChar char="►"/>
              <a:defRPr b="0" i="0" sz="1200" u="none" cap="none" strike="noStrike">
                <a:solidFill>
                  <a:srgbClr val="3F3F3F"/>
                </a:solidFill>
                <a:latin typeface="Trebuchet MS"/>
                <a:ea typeface="Trebuchet MS"/>
                <a:cs typeface="Trebuchet MS"/>
                <a:sym typeface="Trebuchet MS"/>
              </a:defRPr>
            </a:lvl2pPr>
            <a:lvl3pPr indent="-279400" lvl="2" marL="1371600" marR="0" algn="l">
              <a:lnSpc>
                <a:spcPct val="100000"/>
              </a:lnSpc>
              <a:spcBef>
                <a:spcPts val="800"/>
              </a:spcBef>
              <a:spcAft>
                <a:spcPts val="0"/>
              </a:spcAft>
              <a:buClr>
                <a:schemeClr val="accent1"/>
              </a:buClr>
              <a:buSzPts val="800"/>
              <a:buFont typeface="Noto Sans Symbols"/>
              <a:buChar char="►"/>
              <a:defRPr b="0" i="0" sz="1100" u="none" cap="none" strike="noStrike">
                <a:solidFill>
                  <a:srgbClr val="3F3F3F"/>
                </a:solidFill>
                <a:latin typeface="Trebuchet MS"/>
                <a:ea typeface="Trebuchet MS"/>
                <a:cs typeface="Trebuchet MS"/>
                <a:sym typeface="Trebuchet MS"/>
              </a:defRPr>
            </a:lvl3pPr>
            <a:lvl4pPr indent="-273050" lvl="3" marL="1828800" marR="0" algn="l">
              <a:lnSpc>
                <a:spcPct val="100000"/>
              </a:lnSpc>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4pPr>
            <a:lvl5pPr indent="-273050" lvl="4" marL="2286000" marR="0" algn="l">
              <a:lnSpc>
                <a:spcPct val="100000"/>
              </a:lnSpc>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5pPr>
            <a:lvl6pPr indent="-273050" lvl="5" marL="2743200" marR="0" algn="l">
              <a:lnSpc>
                <a:spcPct val="100000"/>
              </a:lnSpc>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6pPr>
            <a:lvl7pPr indent="-273050" lvl="6" marL="3200400" marR="0" algn="l">
              <a:lnSpc>
                <a:spcPct val="100000"/>
              </a:lnSpc>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7pPr>
            <a:lvl8pPr indent="-273050" lvl="7" marL="3657600" marR="0" algn="l">
              <a:lnSpc>
                <a:spcPct val="100000"/>
              </a:lnSpc>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8pPr>
            <a:lvl9pPr indent="-273050" lvl="8" marL="4114800" marR="0" algn="l">
              <a:lnSpc>
                <a:spcPct val="100000"/>
              </a:lnSpc>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44" name="Google Shape;144;p1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marR="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145" name="Google Shape;145;p18"/>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146" name="Google Shape;146;p18"/>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5"/>
          <p:cNvSpPr txBox="1"/>
          <p:nvPr>
            <p:ph type="ctrTitle"/>
          </p:nvPr>
        </p:nvSpPr>
        <p:spPr>
          <a:xfrm>
            <a:off x="1143000" y="1527572"/>
            <a:ext cx="6858000" cy="17907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latin typeface="Century Schoolbook"/>
                <a:ea typeface="Century Schoolbook"/>
                <a:cs typeface="Century Schoolbook"/>
                <a:sym typeface="Century Schoolbook"/>
              </a:rPr>
              <a:t>Campbell Law SBA </a:t>
            </a:r>
            <a:endParaRPr>
              <a:latin typeface="Century Schoolbook"/>
              <a:ea typeface="Century Schoolbook"/>
              <a:cs typeface="Century Schoolbook"/>
              <a:sym typeface="Century Schoolbook"/>
            </a:endParaRPr>
          </a:p>
          <a:p>
            <a:pPr indent="0" lvl="0" marL="0" rtl="0" algn="ctr">
              <a:spcBef>
                <a:spcPts val="0"/>
              </a:spcBef>
              <a:spcAft>
                <a:spcPts val="0"/>
              </a:spcAft>
              <a:buNone/>
            </a:pPr>
            <a:r>
              <a:rPr lang="en">
                <a:latin typeface="Century Schoolbook"/>
                <a:ea typeface="Century Schoolbook"/>
                <a:cs typeface="Century Schoolbook"/>
                <a:sym typeface="Century Schoolbook"/>
              </a:rPr>
              <a:t>‘25 - ‘26</a:t>
            </a:r>
            <a:endParaRPr>
              <a:latin typeface="Century Schoolbook"/>
              <a:ea typeface="Century Schoolbook"/>
              <a:cs typeface="Century Schoolbook"/>
              <a:sym typeface="Century Schoolboo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4"/>
          <p:cNvSpPr txBox="1"/>
          <p:nvPr>
            <p:ph type="title"/>
          </p:nvPr>
        </p:nvSpPr>
        <p:spPr>
          <a:xfrm>
            <a:off x="1148195" y="1023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Traditions</a:t>
            </a:r>
            <a:endParaRPr/>
          </a:p>
        </p:txBody>
      </p:sp>
      <p:sp>
        <p:nvSpPr>
          <p:cNvPr id="326" name="Google Shape;326;p44"/>
          <p:cNvSpPr txBox="1"/>
          <p:nvPr>
            <p:ph idx="1" type="body"/>
          </p:nvPr>
        </p:nvSpPr>
        <p:spPr>
          <a:xfrm>
            <a:off x="524520" y="1226544"/>
            <a:ext cx="7886700" cy="3263400"/>
          </a:xfrm>
          <a:prstGeom prst="rect">
            <a:avLst/>
          </a:prstGeom>
        </p:spPr>
        <p:txBody>
          <a:bodyPr anchorCtr="0" anchor="t" bIns="34275" lIns="68575" spcFirstLastPara="1" rIns="68575" wrap="square" tIns="34275">
            <a:normAutofit/>
          </a:bodyPr>
          <a:lstStyle/>
          <a:p>
            <a:pPr indent="-336550" lvl="0" marL="457200" rtl="0" algn="l">
              <a:spcBef>
                <a:spcPts val="800"/>
              </a:spcBef>
              <a:spcAft>
                <a:spcPts val="0"/>
              </a:spcAft>
              <a:buSzPts val="1700"/>
              <a:buChar char="●"/>
            </a:pPr>
            <a:r>
              <a:rPr lang="en" sz="2400"/>
              <a:t>Responsibilities:</a:t>
            </a:r>
            <a:endParaRPr sz="600"/>
          </a:p>
          <a:p>
            <a:pPr indent="0" lvl="0" marL="457200" rtl="0" algn="l">
              <a:spcBef>
                <a:spcPts val="800"/>
              </a:spcBef>
              <a:spcAft>
                <a:spcPts val="0"/>
              </a:spcAft>
              <a:buNone/>
            </a:pPr>
            <a:r>
              <a:t/>
            </a:r>
            <a:endParaRPr sz="600"/>
          </a:p>
          <a:p>
            <a:pPr indent="-330200" lvl="1" marL="914400" rtl="0" algn="l">
              <a:spcBef>
                <a:spcPts val="400"/>
              </a:spcBef>
              <a:spcAft>
                <a:spcPts val="0"/>
              </a:spcAft>
              <a:buSzPts val="1600"/>
              <a:buChar char="○"/>
            </a:pPr>
            <a:r>
              <a:rPr lang="en" sz="2000"/>
              <a:t>Plans large school event such as the Halloween party, Barrister’s Ball, Family Day, and Graduation.</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0" name="Shape 330"/>
        <p:cNvGrpSpPr/>
        <p:nvPr/>
      </p:nvGrpSpPr>
      <p:grpSpPr>
        <a:xfrm>
          <a:off x="0" y="0"/>
          <a:ext cx="0" cy="0"/>
          <a:chOff x="0" y="0"/>
          <a:chExt cx="0" cy="0"/>
        </a:xfrm>
      </p:grpSpPr>
      <p:pic>
        <p:nvPicPr>
          <p:cNvPr id="331" name="Google Shape;331;p45"/>
          <p:cNvPicPr preferRelativeResize="0"/>
          <p:nvPr/>
        </p:nvPicPr>
        <p:blipFill rotWithShape="1">
          <a:blip r:embed="rId3">
            <a:alphaModFix/>
          </a:blip>
          <a:srcRect b="0" l="0" r="0" t="0"/>
          <a:stretch/>
        </p:blipFill>
        <p:spPr>
          <a:xfrm>
            <a:off x="9" y="0"/>
            <a:ext cx="9143988" cy="5143500"/>
          </a:xfrm>
          <a:prstGeom prst="rect">
            <a:avLst/>
          </a:prstGeom>
          <a:noFill/>
          <a:ln>
            <a:noFill/>
          </a:ln>
        </p:spPr>
      </p:pic>
      <p:sp>
        <p:nvSpPr>
          <p:cNvPr id="332" name="Google Shape;332;p45"/>
          <p:cNvSpPr txBox="1"/>
          <p:nvPr>
            <p:ph type="ctrTitle"/>
          </p:nvPr>
        </p:nvSpPr>
        <p:spPr>
          <a:xfrm>
            <a:off x="6368903" y="1717798"/>
            <a:ext cx="2602200" cy="2176200"/>
          </a:xfrm>
          <a:prstGeom prst="rect">
            <a:avLst/>
          </a:prstGeom>
          <a:noFill/>
          <a:ln>
            <a:noFill/>
          </a:ln>
        </p:spPr>
        <p:txBody>
          <a:bodyPr anchorCtr="0" anchor="b" bIns="34275" lIns="68575" spcFirstLastPara="1" rIns="68575" wrap="square" tIns="34275">
            <a:normAutofit/>
          </a:bodyPr>
          <a:lstStyle/>
          <a:p>
            <a:pPr indent="0" lvl="0" marL="0" rtl="0" algn="ctr">
              <a:lnSpc>
                <a:spcPct val="100000"/>
              </a:lnSpc>
              <a:spcBef>
                <a:spcPts val="0"/>
              </a:spcBef>
              <a:spcAft>
                <a:spcPts val="0"/>
              </a:spcAft>
              <a:buClr>
                <a:schemeClr val="lt1"/>
              </a:buClr>
              <a:buSzPts val="3300"/>
              <a:buFont typeface="Trebuchet MS"/>
              <a:buNone/>
            </a:pPr>
            <a:r>
              <a:rPr b="1" lang="en" sz="3300">
                <a:solidFill>
                  <a:schemeClr val="lt1"/>
                </a:solidFill>
              </a:rPr>
              <a:t>SBA Elections + Constitution</a:t>
            </a:r>
            <a:endParaRPr/>
          </a:p>
        </p:txBody>
      </p:sp>
      <p:pic>
        <p:nvPicPr>
          <p:cNvPr id="333" name="Google Shape;333;p45"/>
          <p:cNvPicPr preferRelativeResize="0"/>
          <p:nvPr/>
        </p:nvPicPr>
        <p:blipFill>
          <a:blip r:embed="rId4">
            <a:alphaModFix/>
          </a:blip>
          <a:stretch>
            <a:fillRect/>
          </a:stretch>
        </p:blipFill>
        <p:spPr>
          <a:xfrm>
            <a:off x="-15900" y="-70744"/>
            <a:ext cx="9302042" cy="52142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6"/>
          <p:cNvSpPr txBox="1"/>
          <p:nvPr>
            <p:ph type="title"/>
          </p:nvPr>
        </p:nvSpPr>
        <p:spPr>
          <a:xfrm>
            <a:off x="508000" y="457200"/>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First and foremost…</a:t>
            </a:r>
            <a:endParaRPr/>
          </a:p>
        </p:txBody>
      </p:sp>
      <p:sp>
        <p:nvSpPr>
          <p:cNvPr id="339" name="Google Shape;339;p46"/>
          <p:cNvSpPr txBox="1"/>
          <p:nvPr>
            <p:ph idx="1" type="body"/>
          </p:nvPr>
        </p:nvSpPr>
        <p:spPr>
          <a:xfrm>
            <a:off x="508000" y="1620442"/>
            <a:ext cx="6447600" cy="2910600"/>
          </a:xfrm>
          <a:prstGeom prst="rect">
            <a:avLst/>
          </a:prstGeom>
        </p:spPr>
        <p:txBody>
          <a:bodyPr anchorCtr="0" anchor="t" bIns="34275" lIns="68575" spcFirstLastPara="1" rIns="68575" wrap="square" tIns="34275">
            <a:normAutofit/>
          </a:bodyPr>
          <a:lstStyle/>
          <a:p>
            <a:pPr indent="-241300" lvl="0" marL="342900" rtl="0" algn="l">
              <a:lnSpc>
                <a:spcPct val="150000"/>
              </a:lnSpc>
              <a:spcBef>
                <a:spcPts val="800"/>
              </a:spcBef>
              <a:spcAft>
                <a:spcPts val="0"/>
              </a:spcAft>
              <a:buSzPts val="1200"/>
              <a:buChar char="►"/>
            </a:pPr>
            <a:r>
              <a:rPr lang="en" sz="1500"/>
              <a:t>Congratulations on starting your first week of law school!</a:t>
            </a:r>
            <a:endParaRPr sz="1500"/>
          </a:p>
          <a:p>
            <a:pPr indent="-241300" lvl="0" marL="342900" rtl="0" algn="l">
              <a:lnSpc>
                <a:spcPct val="150000"/>
              </a:lnSpc>
              <a:spcBef>
                <a:spcPts val="0"/>
              </a:spcBef>
              <a:spcAft>
                <a:spcPts val="0"/>
              </a:spcAft>
              <a:buSzPts val="1200"/>
              <a:buChar char="►"/>
            </a:pPr>
            <a:r>
              <a:rPr lang="en" sz="1500"/>
              <a:t>Remember to take care of yourself, it’s a marathon not a sprint.</a:t>
            </a:r>
            <a:endParaRPr sz="1500"/>
          </a:p>
          <a:p>
            <a:pPr indent="-241300" lvl="0" marL="342900" rtl="0" algn="l">
              <a:lnSpc>
                <a:spcPct val="150000"/>
              </a:lnSpc>
              <a:spcBef>
                <a:spcPts val="0"/>
              </a:spcBef>
              <a:spcAft>
                <a:spcPts val="0"/>
              </a:spcAft>
              <a:buSzPts val="1200"/>
              <a:buChar char="►"/>
            </a:pPr>
            <a:r>
              <a:rPr lang="en" sz="1500"/>
              <a:t>Sleep, eat, and general self care.</a:t>
            </a:r>
            <a:endParaRPr sz="1500"/>
          </a:p>
          <a:p>
            <a:pPr indent="-241300" lvl="0" marL="342900" rtl="0" algn="l">
              <a:lnSpc>
                <a:spcPct val="150000"/>
              </a:lnSpc>
              <a:spcBef>
                <a:spcPts val="0"/>
              </a:spcBef>
              <a:spcAft>
                <a:spcPts val="0"/>
              </a:spcAft>
              <a:buSzPts val="1200"/>
              <a:buChar char="►"/>
            </a:pPr>
            <a:r>
              <a:rPr lang="en" sz="1500"/>
              <a:t>Ask for help when you need it.</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7"/>
          <p:cNvSpPr txBox="1"/>
          <p:nvPr>
            <p:ph type="title"/>
          </p:nvPr>
        </p:nvSpPr>
        <p:spPr>
          <a:xfrm>
            <a:off x="508000" y="457200"/>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Meetings &amp; Retreat</a:t>
            </a:r>
            <a:endParaRPr/>
          </a:p>
        </p:txBody>
      </p:sp>
      <p:sp>
        <p:nvSpPr>
          <p:cNvPr id="345" name="Google Shape;345;p47"/>
          <p:cNvSpPr txBox="1"/>
          <p:nvPr>
            <p:ph idx="1" type="body"/>
          </p:nvPr>
        </p:nvSpPr>
        <p:spPr>
          <a:xfrm>
            <a:off x="506809" y="1620737"/>
            <a:ext cx="3139200" cy="4323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SBA Meetings		</a:t>
            </a:r>
            <a:endParaRPr/>
          </a:p>
        </p:txBody>
      </p:sp>
      <p:sp>
        <p:nvSpPr>
          <p:cNvPr id="346" name="Google Shape;346;p47"/>
          <p:cNvSpPr txBox="1"/>
          <p:nvPr>
            <p:ph idx="2" type="body"/>
          </p:nvPr>
        </p:nvSpPr>
        <p:spPr>
          <a:xfrm>
            <a:off x="506809" y="2052934"/>
            <a:ext cx="3139200" cy="2478300"/>
          </a:xfrm>
          <a:prstGeom prst="rect">
            <a:avLst/>
          </a:prstGeom>
        </p:spPr>
        <p:txBody>
          <a:bodyPr anchorCtr="0" anchor="t" bIns="34275" lIns="68575" spcFirstLastPara="1" rIns="68575" wrap="square" tIns="34275">
            <a:normAutofit/>
          </a:bodyPr>
          <a:lstStyle/>
          <a:p>
            <a:pPr indent="-241300" lvl="0" marL="342900" rtl="0" algn="l">
              <a:spcBef>
                <a:spcPts val="800"/>
              </a:spcBef>
              <a:spcAft>
                <a:spcPts val="0"/>
              </a:spcAft>
              <a:buSzPts val="1200"/>
              <a:buChar char="►"/>
            </a:pPr>
            <a:r>
              <a:rPr lang="en" sz="1500"/>
              <a:t>Once every two weeks</a:t>
            </a:r>
            <a:endParaRPr sz="1500"/>
          </a:p>
          <a:p>
            <a:pPr indent="-241300" lvl="0" marL="342900" rtl="0" algn="l">
              <a:spcBef>
                <a:spcPts val="0"/>
              </a:spcBef>
              <a:spcAft>
                <a:spcPts val="0"/>
              </a:spcAft>
              <a:buSzPts val="1200"/>
              <a:buChar char="►"/>
            </a:pPr>
            <a:r>
              <a:rPr b="1" lang="en" sz="1500"/>
              <a:t>Mondays 12pm-12:50pm</a:t>
            </a:r>
            <a:endParaRPr b="1" sz="1500"/>
          </a:p>
          <a:p>
            <a:pPr indent="-254000" lvl="1" marL="685800" rtl="0" algn="l">
              <a:lnSpc>
                <a:spcPct val="115000"/>
              </a:lnSpc>
              <a:spcBef>
                <a:spcPts val="0"/>
              </a:spcBef>
              <a:spcAft>
                <a:spcPts val="0"/>
              </a:spcAft>
              <a:buClr>
                <a:schemeClr val="dk1"/>
              </a:buClr>
              <a:buSzPts val="1400"/>
              <a:buFont typeface="Trebuchet MS"/>
              <a:buChar char="►"/>
            </a:pPr>
            <a:r>
              <a:rPr lang="en" sz="1400">
                <a:solidFill>
                  <a:schemeClr val="dk1"/>
                </a:solidFill>
              </a:rPr>
              <a:t>September 8, 2025</a:t>
            </a:r>
            <a:endParaRPr sz="1400">
              <a:solidFill>
                <a:schemeClr val="dk1"/>
              </a:solidFill>
            </a:endParaRPr>
          </a:p>
          <a:p>
            <a:pPr indent="-254000" lvl="1" marL="685800" rtl="0" algn="l">
              <a:lnSpc>
                <a:spcPct val="115000"/>
              </a:lnSpc>
              <a:spcBef>
                <a:spcPts val="0"/>
              </a:spcBef>
              <a:spcAft>
                <a:spcPts val="0"/>
              </a:spcAft>
              <a:buClr>
                <a:schemeClr val="dk1"/>
              </a:buClr>
              <a:buSzPts val="1400"/>
              <a:buChar char="►"/>
            </a:pPr>
            <a:r>
              <a:rPr lang="en" sz="1400">
                <a:solidFill>
                  <a:schemeClr val="dk1"/>
                </a:solidFill>
              </a:rPr>
              <a:t>September 22, 2025</a:t>
            </a:r>
            <a:endParaRPr sz="1400">
              <a:solidFill>
                <a:schemeClr val="dk1"/>
              </a:solidFill>
            </a:endParaRPr>
          </a:p>
          <a:p>
            <a:pPr indent="-254000" lvl="1" marL="685800" rtl="0" algn="l">
              <a:lnSpc>
                <a:spcPct val="115000"/>
              </a:lnSpc>
              <a:spcBef>
                <a:spcPts val="0"/>
              </a:spcBef>
              <a:spcAft>
                <a:spcPts val="0"/>
              </a:spcAft>
              <a:buClr>
                <a:schemeClr val="dk1"/>
              </a:buClr>
              <a:buSzPts val="1400"/>
              <a:buChar char="►"/>
            </a:pPr>
            <a:r>
              <a:rPr lang="en" sz="1400">
                <a:solidFill>
                  <a:schemeClr val="dk1"/>
                </a:solidFill>
              </a:rPr>
              <a:t>October 6, 2025</a:t>
            </a:r>
            <a:endParaRPr sz="1400">
              <a:solidFill>
                <a:schemeClr val="dk1"/>
              </a:solidFill>
            </a:endParaRPr>
          </a:p>
          <a:p>
            <a:pPr indent="-254000" lvl="1" marL="685800" rtl="0" algn="l">
              <a:lnSpc>
                <a:spcPct val="115000"/>
              </a:lnSpc>
              <a:spcBef>
                <a:spcPts val="0"/>
              </a:spcBef>
              <a:spcAft>
                <a:spcPts val="0"/>
              </a:spcAft>
              <a:buClr>
                <a:schemeClr val="dk1"/>
              </a:buClr>
              <a:buSzPts val="1400"/>
              <a:buChar char="►"/>
            </a:pPr>
            <a:r>
              <a:rPr lang="en" sz="1400">
                <a:solidFill>
                  <a:schemeClr val="dk1"/>
                </a:solidFill>
              </a:rPr>
              <a:t>October 20, 2025</a:t>
            </a:r>
            <a:endParaRPr sz="1400">
              <a:solidFill>
                <a:schemeClr val="dk1"/>
              </a:solidFill>
            </a:endParaRPr>
          </a:p>
          <a:p>
            <a:pPr indent="-254000" lvl="1" marL="685800" rtl="0" algn="l">
              <a:lnSpc>
                <a:spcPct val="115000"/>
              </a:lnSpc>
              <a:spcBef>
                <a:spcPts val="0"/>
              </a:spcBef>
              <a:spcAft>
                <a:spcPts val="0"/>
              </a:spcAft>
              <a:buClr>
                <a:schemeClr val="dk1"/>
              </a:buClr>
              <a:buSzPts val="1400"/>
              <a:buChar char="►"/>
            </a:pPr>
            <a:r>
              <a:rPr lang="en" sz="1400">
                <a:solidFill>
                  <a:schemeClr val="dk1"/>
                </a:solidFill>
              </a:rPr>
              <a:t>November 3, 2025</a:t>
            </a:r>
            <a:endParaRPr sz="1400">
              <a:solidFill>
                <a:schemeClr val="dk1"/>
              </a:solidFill>
            </a:endParaRPr>
          </a:p>
          <a:p>
            <a:pPr indent="-254000" lvl="1" marL="685800" rtl="0" algn="l">
              <a:lnSpc>
                <a:spcPct val="115000"/>
              </a:lnSpc>
              <a:spcBef>
                <a:spcPts val="0"/>
              </a:spcBef>
              <a:spcAft>
                <a:spcPts val="0"/>
              </a:spcAft>
              <a:buClr>
                <a:schemeClr val="dk1"/>
              </a:buClr>
              <a:buSzPts val="1400"/>
              <a:buChar char="►"/>
            </a:pPr>
            <a:r>
              <a:rPr lang="en" sz="1400">
                <a:solidFill>
                  <a:schemeClr val="dk1"/>
                </a:solidFill>
              </a:rPr>
              <a:t>November 17, 2025</a:t>
            </a:r>
            <a:endParaRPr sz="1400">
              <a:solidFill>
                <a:schemeClr val="dk1"/>
              </a:solidFill>
            </a:endParaRPr>
          </a:p>
          <a:p>
            <a:pPr indent="0" lvl="0" marL="0" rtl="0" algn="l">
              <a:spcBef>
                <a:spcPts val="900"/>
              </a:spcBef>
              <a:spcAft>
                <a:spcPts val="0"/>
              </a:spcAft>
              <a:buNone/>
            </a:pPr>
            <a:r>
              <a:t/>
            </a:r>
            <a:endParaRPr/>
          </a:p>
        </p:txBody>
      </p:sp>
      <p:sp>
        <p:nvSpPr>
          <p:cNvPr id="347" name="Google Shape;347;p47"/>
          <p:cNvSpPr txBox="1"/>
          <p:nvPr>
            <p:ph idx="3" type="body"/>
          </p:nvPr>
        </p:nvSpPr>
        <p:spPr>
          <a:xfrm>
            <a:off x="3816287" y="1620737"/>
            <a:ext cx="3139200" cy="4323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SBA Retreat</a:t>
            </a:r>
            <a:endParaRPr/>
          </a:p>
        </p:txBody>
      </p:sp>
      <p:sp>
        <p:nvSpPr>
          <p:cNvPr id="348" name="Google Shape;348;p47"/>
          <p:cNvSpPr txBox="1"/>
          <p:nvPr>
            <p:ph idx="4" type="body"/>
          </p:nvPr>
        </p:nvSpPr>
        <p:spPr>
          <a:xfrm>
            <a:off x="3816288" y="2052934"/>
            <a:ext cx="3139200" cy="2478300"/>
          </a:xfrm>
          <a:prstGeom prst="rect">
            <a:avLst/>
          </a:prstGeom>
        </p:spPr>
        <p:txBody>
          <a:bodyPr anchorCtr="0" anchor="t" bIns="34275" lIns="68575" spcFirstLastPara="1" rIns="68575" wrap="square" tIns="34275">
            <a:normAutofit/>
          </a:bodyPr>
          <a:lstStyle/>
          <a:p>
            <a:pPr indent="-234950" lvl="0" marL="342900" rtl="0" algn="l">
              <a:spcBef>
                <a:spcPts val="800"/>
              </a:spcBef>
              <a:spcAft>
                <a:spcPts val="0"/>
              </a:spcAft>
              <a:buSzPts val="1100"/>
              <a:buChar char="►"/>
            </a:pPr>
            <a:r>
              <a:rPr b="1" lang="en"/>
              <a:t>REQUIRED</a:t>
            </a:r>
            <a:r>
              <a:rPr lang="en"/>
              <a:t>: Sunday, September 7th.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8"/>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1"/>
              </a:buClr>
              <a:buSzPts val="2700"/>
              <a:buFont typeface="Trebuchet MS"/>
              <a:buNone/>
            </a:pPr>
            <a:r>
              <a:rPr lang="en"/>
              <a:t>SBA Eligibility</a:t>
            </a:r>
            <a:endParaRPr/>
          </a:p>
        </p:txBody>
      </p:sp>
      <p:sp>
        <p:nvSpPr>
          <p:cNvPr id="354" name="Google Shape;354;p48"/>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p>
            <a:pPr indent="-260350" lvl="0" marL="254000" rtl="0" algn="l">
              <a:lnSpc>
                <a:spcPct val="100000"/>
              </a:lnSpc>
              <a:spcBef>
                <a:spcPts val="0"/>
              </a:spcBef>
              <a:spcAft>
                <a:spcPts val="0"/>
              </a:spcAft>
              <a:buSzPts val="1700"/>
              <a:buChar char="►"/>
            </a:pPr>
            <a:r>
              <a:rPr lang="en" sz="2100"/>
              <a:t>Must be in “good standing”</a:t>
            </a:r>
            <a:endParaRPr/>
          </a:p>
          <a:p>
            <a:pPr indent="-215900" lvl="1" marL="558800" rtl="0" algn="l">
              <a:lnSpc>
                <a:spcPct val="100000"/>
              </a:lnSpc>
              <a:spcBef>
                <a:spcPts val="800"/>
              </a:spcBef>
              <a:spcAft>
                <a:spcPts val="0"/>
              </a:spcAft>
              <a:buSzPts val="1400"/>
              <a:buChar char="►"/>
            </a:pPr>
            <a:r>
              <a:rPr lang="en" sz="1800"/>
              <a:t>No Honor Code violations</a:t>
            </a:r>
            <a:endParaRPr/>
          </a:p>
          <a:p>
            <a:pPr indent="-215900" lvl="1" marL="558800" rtl="0" algn="l">
              <a:lnSpc>
                <a:spcPct val="100000"/>
              </a:lnSpc>
              <a:spcBef>
                <a:spcPts val="800"/>
              </a:spcBef>
              <a:spcAft>
                <a:spcPts val="0"/>
              </a:spcAft>
              <a:buSzPts val="1400"/>
              <a:buChar char="►"/>
            </a:pPr>
            <a:r>
              <a:rPr lang="en" sz="1800"/>
              <a:t>Not on academic probation or warning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9"/>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1"/>
              </a:buClr>
              <a:buSzPts val="2700"/>
              <a:buFont typeface="Trebuchet MS"/>
              <a:buNone/>
            </a:pPr>
            <a:r>
              <a:rPr lang="en"/>
              <a:t>Election Rules + Procedures </a:t>
            </a:r>
            <a:endParaRPr/>
          </a:p>
        </p:txBody>
      </p:sp>
      <p:sp>
        <p:nvSpPr>
          <p:cNvPr id="360" name="Google Shape;360;p49"/>
          <p:cNvSpPr txBox="1"/>
          <p:nvPr>
            <p:ph idx="1" type="body"/>
          </p:nvPr>
        </p:nvSpPr>
        <p:spPr>
          <a:xfrm>
            <a:off x="508000" y="1148317"/>
            <a:ext cx="6892200" cy="3578100"/>
          </a:xfrm>
          <a:prstGeom prst="rect">
            <a:avLst/>
          </a:prstGeom>
          <a:noFill/>
          <a:ln>
            <a:noFill/>
          </a:ln>
        </p:spPr>
        <p:txBody>
          <a:bodyPr anchorCtr="0" anchor="t" bIns="34275" lIns="68575" spcFirstLastPara="1" rIns="68575" wrap="square" tIns="34275">
            <a:normAutofit fontScale="85000" lnSpcReduction="10000"/>
          </a:bodyPr>
          <a:lstStyle/>
          <a:p>
            <a:pPr indent="-240665" lvl="0" marL="254000" rtl="0" algn="l">
              <a:lnSpc>
                <a:spcPct val="100000"/>
              </a:lnSpc>
              <a:spcBef>
                <a:spcPts val="0"/>
              </a:spcBef>
              <a:spcAft>
                <a:spcPts val="0"/>
              </a:spcAft>
              <a:buSzPct val="77777"/>
              <a:buChar char="►"/>
            </a:pPr>
            <a:r>
              <a:rPr lang="en" sz="1800" u="sng"/>
              <a:t>Nominations</a:t>
            </a:r>
            <a:endParaRPr/>
          </a:p>
          <a:p>
            <a:pPr indent="-211772" lvl="1" marL="558800" rtl="0" algn="l">
              <a:lnSpc>
                <a:spcPct val="100000"/>
              </a:lnSpc>
              <a:spcBef>
                <a:spcPts val="800"/>
              </a:spcBef>
              <a:spcAft>
                <a:spcPts val="0"/>
              </a:spcAft>
              <a:buSzPct val="78571"/>
              <a:buChar char="►"/>
            </a:pPr>
            <a:r>
              <a:rPr lang="en" sz="1400"/>
              <a:t>Form must be completed by TWO people (the candidate + person nominating him or her)</a:t>
            </a:r>
            <a:endParaRPr/>
          </a:p>
          <a:p>
            <a:pPr indent="-211772" lvl="1" marL="558800" rtl="0" algn="l">
              <a:lnSpc>
                <a:spcPct val="100000"/>
              </a:lnSpc>
              <a:spcBef>
                <a:spcPts val="800"/>
              </a:spcBef>
              <a:spcAft>
                <a:spcPts val="0"/>
              </a:spcAft>
              <a:buSzPct val="78571"/>
              <a:buChar char="►"/>
            </a:pPr>
            <a:r>
              <a:rPr lang="en" sz="1400"/>
              <a:t>Students may only be nominated for one position per ballot </a:t>
            </a:r>
            <a:br>
              <a:rPr lang="en" sz="1400"/>
            </a:br>
            <a:endParaRPr sz="1400"/>
          </a:p>
          <a:p>
            <a:pPr indent="-240665" lvl="0" marL="254000" rtl="0" algn="l">
              <a:lnSpc>
                <a:spcPct val="100000"/>
              </a:lnSpc>
              <a:spcBef>
                <a:spcPts val="800"/>
              </a:spcBef>
              <a:spcAft>
                <a:spcPts val="0"/>
              </a:spcAft>
              <a:buSzPct val="77777"/>
              <a:buChar char="►"/>
            </a:pPr>
            <a:r>
              <a:rPr lang="en" sz="1800" u="sng"/>
              <a:t>Campaigns </a:t>
            </a:r>
            <a:endParaRPr/>
          </a:p>
          <a:p>
            <a:pPr indent="-211772" lvl="1" marL="558800" rtl="0" algn="l">
              <a:lnSpc>
                <a:spcPct val="100000"/>
              </a:lnSpc>
              <a:spcBef>
                <a:spcPts val="800"/>
              </a:spcBef>
              <a:spcAft>
                <a:spcPts val="0"/>
              </a:spcAft>
              <a:buSzPct val="78571"/>
              <a:buChar char="►"/>
            </a:pPr>
            <a:r>
              <a:rPr lang="en" sz="1400"/>
              <a:t>No campaign materials may be hung up on school walls, doors, lockers, whiteboards, etc. </a:t>
            </a:r>
            <a:endParaRPr/>
          </a:p>
          <a:p>
            <a:pPr indent="-211772" lvl="1" marL="558800" rtl="0" algn="l">
              <a:lnSpc>
                <a:spcPct val="100000"/>
              </a:lnSpc>
              <a:spcBef>
                <a:spcPts val="800"/>
              </a:spcBef>
              <a:spcAft>
                <a:spcPts val="0"/>
              </a:spcAft>
              <a:buSzPct val="78571"/>
              <a:buChar char="►"/>
            </a:pPr>
            <a:r>
              <a:rPr lang="en" sz="1400"/>
              <a:t>Campaign Statement: 500 words or less describing candidate’s goals, experience, campaign philosophy or other relevant information; uploaded as part of nomination form. A candidate photo may be submitted as well.</a:t>
            </a:r>
            <a:endParaRPr/>
          </a:p>
          <a:p>
            <a:pPr indent="-211772" lvl="1" marL="558800" rtl="0" algn="l">
              <a:lnSpc>
                <a:spcPct val="100000"/>
              </a:lnSpc>
              <a:spcBef>
                <a:spcPts val="800"/>
              </a:spcBef>
              <a:spcAft>
                <a:spcPts val="0"/>
              </a:spcAft>
              <a:buSzPct val="78571"/>
              <a:buChar char="►"/>
            </a:pPr>
            <a:r>
              <a:rPr lang="en" sz="1400"/>
              <a:t>Spending limit: $100 </a:t>
            </a:r>
            <a:endParaRPr/>
          </a:p>
          <a:p>
            <a:pPr indent="-211772" lvl="1" marL="558800" rtl="0" algn="l">
              <a:lnSpc>
                <a:spcPct val="100000"/>
              </a:lnSpc>
              <a:spcBef>
                <a:spcPts val="800"/>
              </a:spcBef>
              <a:spcAft>
                <a:spcPts val="0"/>
              </a:spcAft>
              <a:buSzPct val="78571"/>
              <a:buChar char="►"/>
            </a:pPr>
            <a:r>
              <a:rPr lang="en" sz="1400"/>
              <a:t>You may not send electronic communications in Campbell affiliated group messages (ex. GroupMe) until candidate nominations end.</a:t>
            </a:r>
            <a:endParaRPr sz="1400"/>
          </a:p>
          <a:p>
            <a:pPr indent="-227965" lvl="1" marL="558800" rtl="0" algn="l">
              <a:lnSpc>
                <a:spcPct val="100000"/>
              </a:lnSpc>
              <a:spcBef>
                <a:spcPts val="800"/>
              </a:spcBef>
              <a:spcAft>
                <a:spcPts val="0"/>
              </a:spcAft>
              <a:buSzPct val="100000"/>
              <a:buChar char="►"/>
            </a:pPr>
            <a:r>
              <a:rPr lang="en" sz="1400"/>
              <a:t>There is no limit on the number of messages you are allowed to send in Campbell affiliated group chats, however, you are only allowed to send them following the close of nominations until the end of elections.</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0"/>
          <p:cNvSpPr txBox="1"/>
          <p:nvPr>
            <p:ph type="title"/>
          </p:nvPr>
        </p:nvSpPr>
        <p:spPr>
          <a:xfrm>
            <a:off x="508000" y="457200"/>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Important Dates</a:t>
            </a:r>
            <a:endParaRPr/>
          </a:p>
        </p:txBody>
      </p:sp>
      <p:sp>
        <p:nvSpPr>
          <p:cNvPr id="366" name="Google Shape;366;p50"/>
          <p:cNvSpPr txBox="1"/>
          <p:nvPr>
            <p:ph idx="1" type="body"/>
          </p:nvPr>
        </p:nvSpPr>
        <p:spPr>
          <a:xfrm>
            <a:off x="506809" y="1620737"/>
            <a:ext cx="3139200" cy="4323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Nominations</a:t>
            </a:r>
            <a:endParaRPr/>
          </a:p>
        </p:txBody>
      </p:sp>
      <p:sp>
        <p:nvSpPr>
          <p:cNvPr id="367" name="Google Shape;367;p50"/>
          <p:cNvSpPr txBox="1"/>
          <p:nvPr>
            <p:ph idx="2" type="body"/>
          </p:nvPr>
        </p:nvSpPr>
        <p:spPr>
          <a:xfrm>
            <a:off x="506809" y="2052934"/>
            <a:ext cx="3139200" cy="2478300"/>
          </a:xfrm>
          <a:prstGeom prst="rect">
            <a:avLst/>
          </a:prstGeom>
        </p:spPr>
        <p:txBody>
          <a:bodyPr anchorCtr="0" anchor="t" bIns="34275" lIns="68575" spcFirstLastPara="1" rIns="68575" wrap="square" tIns="34275">
            <a:normAutofit/>
          </a:bodyPr>
          <a:lstStyle/>
          <a:p>
            <a:pPr indent="-234950" lvl="0" marL="342900" rtl="0" algn="l">
              <a:spcBef>
                <a:spcPts val="800"/>
              </a:spcBef>
              <a:spcAft>
                <a:spcPts val="0"/>
              </a:spcAft>
              <a:buSzPts val="1100"/>
              <a:buChar char="►"/>
            </a:pPr>
            <a:r>
              <a:rPr lang="en"/>
              <a:t>An election email will be sent tomorrow.</a:t>
            </a:r>
            <a:endParaRPr/>
          </a:p>
          <a:p>
            <a:pPr indent="-234950" lvl="0" marL="342900" rtl="0" algn="l">
              <a:spcBef>
                <a:spcPts val="0"/>
              </a:spcBef>
              <a:spcAft>
                <a:spcPts val="0"/>
              </a:spcAft>
              <a:buSzPts val="1100"/>
              <a:buChar char="►"/>
            </a:pPr>
            <a:r>
              <a:rPr lang="en"/>
              <a:t>Nominations open on Friday, August 22nd at 9am and close on Sunday, August 24th at 5pm.</a:t>
            </a:r>
            <a:endParaRPr b="1"/>
          </a:p>
          <a:p>
            <a:pPr indent="-234950" lvl="0" marL="342900" rtl="0" algn="l">
              <a:spcBef>
                <a:spcPts val="0"/>
              </a:spcBef>
              <a:spcAft>
                <a:spcPts val="0"/>
              </a:spcAft>
              <a:buSzPts val="1100"/>
              <a:buChar char="►"/>
            </a:pPr>
            <a:r>
              <a:rPr lang="en"/>
              <a:t>Late submissions will not be considered nor appear on the ballot.</a:t>
            </a:r>
            <a:endParaRPr b="1"/>
          </a:p>
        </p:txBody>
      </p:sp>
      <p:sp>
        <p:nvSpPr>
          <p:cNvPr id="368" name="Google Shape;368;p50"/>
          <p:cNvSpPr txBox="1"/>
          <p:nvPr>
            <p:ph idx="3" type="body"/>
          </p:nvPr>
        </p:nvSpPr>
        <p:spPr>
          <a:xfrm>
            <a:off x="3816287" y="1620737"/>
            <a:ext cx="3139200" cy="4323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Voting</a:t>
            </a:r>
            <a:endParaRPr/>
          </a:p>
        </p:txBody>
      </p:sp>
      <p:sp>
        <p:nvSpPr>
          <p:cNvPr id="369" name="Google Shape;369;p50"/>
          <p:cNvSpPr txBox="1"/>
          <p:nvPr>
            <p:ph idx="4" type="body"/>
          </p:nvPr>
        </p:nvSpPr>
        <p:spPr>
          <a:xfrm>
            <a:off x="3816288" y="2052934"/>
            <a:ext cx="3139200" cy="2478300"/>
          </a:xfrm>
          <a:prstGeom prst="rect">
            <a:avLst/>
          </a:prstGeom>
        </p:spPr>
        <p:txBody>
          <a:bodyPr anchorCtr="0" anchor="t" bIns="34275" lIns="68575" spcFirstLastPara="1" rIns="68575" wrap="square" tIns="34275">
            <a:normAutofit/>
          </a:bodyPr>
          <a:lstStyle/>
          <a:p>
            <a:pPr indent="-234950" lvl="0" marL="342900" rtl="0" algn="l">
              <a:spcBef>
                <a:spcPts val="800"/>
              </a:spcBef>
              <a:spcAft>
                <a:spcPts val="0"/>
              </a:spcAft>
              <a:buSzPts val="1100"/>
              <a:buChar char="►"/>
            </a:pPr>
            <a:r>
              <a:rPr lang="en"/>
              <a:t>Voting will open at </a:t>
            </a:r>
            <a:r>
              <a:rPr b="1" lang="en"/>
              <a:t>8am on Thursday, August 28th.</a:t>
            </a:r>
            <a:endParaRPr b="1"/>
          </a:p>
          <a:p>
            <a:pPr indent="-234950" lvl="0" marL="342900" rtl="0" algn="l">
              <a:spcBef>
                <a:spcPts val="0"/>
              </a:spcBef>
              <a:spcAft>
                <a:spcPts val="0"/>
              </a:spcAft>
              <a:buSzPts val="1100"/>
              <a:buChar char="►"/>
            </a:pPr>
            <a:r>
              <a:rPr lang="en"/>
              <a:t>Voting will close at </a:t>
            </a:r>
            <a:r>
              <a:rPr b="1" lang="en"/>
              <a:t>5pm on Friday, August 29th.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6"/>
          <p:cNvSpPr txBox="1"/>
          <p:nvPr>
            <p:ph type="title"/>
          </p:nvPr>
        </p:nvSpPr>
        <p:spPr>
          <a:xfrm>
            <a:off x="1288225" y="219875"/>
            <a:ext cx="4835700" cy="7431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100000"/>
              </a:lnSpc>
              <a:spcBef>
                <a:spcPts val="0"/>
              </a:spcBef>
              <a:spcAft>
                <a:spcPts val="0"/>
              </a:spcAft>
              <a:buClr>
                <a:schemeClr val="accent1"/>
              </a:buClr>
              <a:buSzPct val="81818"/>
              <a:buFont typeface="Trebuchet MS"/>
              <a:buNone/>
            </a:pPr>
            <a:r>
              <a:rPr lang="en"/>
              <a:t>Duties of SBA Executive Board</a:t>
            </a:r>
            <a:endParaRPr/>
          </a:p>
        </p:txBody>
      </p:sp>
      <p:sp>
        <p:nvSpPr>
          <p:cNvPr id="274" name="Google Shape;274;p36"/>
          <p:cNvSpPr txBox="1"/>
          <p:nvPr>
            <p:ph idx="1" type="body"/>
          </p:nvPr>
        </p:nvSpPr>
        <p:spPr>
          <a:xfrm>
            <a:off x="508001" y="1228060"/>
            <a:ext cx="3138000" cy="3615000"/>
          </a:xfrm>
          <a:prstGeom prst="rect">
            <a:avLst/>
          </a:prstGeom>
          <a:noFill/>
          <a:ln>
            <a:noFill/>
          </a:ln>
        </p:spPr>
        <p:txBody>
          <a:bodyPr anchorCtr="0" anchor="t" bIns="34275" lIns="68575" spcFirstLastPara="1" rIns="68575" wrap="square" tIns="34275">
            <a:normAutofit lnSpcReduction="20000"/>
          </a:bodyPr>
          <a:lstStyle/>
          <a:p>
            <a:pPr indent="-254000" lvl="0" marL="254000" rtl="0" algn="l">
              <a:lnSpc>
                <a:spcPct val="100000"/>
              </a:lnSpc>
              <a:spcBef>
                <a:spcPts val="0"/>
              </a:spcBef>
              <a:spcAft>
                <a:spcPts val="0"/>
              </a:spcAft>
              <a:buSzPts val="1400"/>
              <a:buChar char="►"/>
            </a:pPr>
            <a:r>
              <a:rPr lang="en" sz="1800" u="sng"/>
              <a:t>President </a:t>
            </a:r>
            <a:endParaRPr/>
          </a:p>
          <a:p>
            <a:pPr indent="-215900" lvl="1" marL="558800" rtl="0" algn="l">
              <a:lnSpc>
                <a:spcPct val="100000"/>
              </a:lnSpc>
              <a:spcBef>
                <a:spcPts val="800"/>
              </a:spcBef>
              <a:spcAft>
                <a:spcPts val="0"/>
              </a:spcAft>
              <a:buSzPts val="1200"/>
              <a:buChar char="►"/>
            </a:pPr>
            <a:r>
              <a:rPr lang="en" sz="1500"/>
              <a:t>Appoint committees </a:t>
            </a:r>
            <a:endParaRPr/>
          </a:p>
          <a:p>
            <a:pPr indent="-215900" lvl="1" marL="558800" rtl="0" algn="l">
              <a:lnSpc>
                <a:spcPct val="100000"/>
              </a:lnSpc>
              <a:spcBef>
                <a:spcPts val="800"/>
              </a:spcBef>
              <a:spcAft>
                <a:spcPts val="0"/>
              </a:spcAft>
              <a:buSzPts val="1200"/>
              <a:buChar char="►"/>
            </a:pPr>
            <a:r>
              <a:rPr lang="en" sz="1500"/>
              <a:t>Represent Campbell at school functions + outside events</a:t>
            </a:r>
            <a:endParaRPr/>
          </a:p>
          <a:p>
            <a:pPr indent="-215900" lvl="1" marL="558800" rtl="0" algn="l">
              <a:lnSpc>
                <a:spcPct val="100000"/>
              </a:lnSpc>
              <a:spcBef>
                <a:spcPts val="800"/>
              </a:spcBef>
              <a:spcAft>
                <a:spcPts val="0"/>
              </a:spcAft>
              <a:buSzPts val="1200"/>
              <a:buChar char="►"/>
            </a:pPr>
            <a:r>
              <a:rPr lang="en" sz="1500"/>
              <a:t>Direct + oversee SBA activities </a:t>
            </a:r>
            <a:br>
              <a:rPr lang="en" sz="1500"/>
            </a:br>
            <a:endParaRPr sz="1500"/>
          </a:p>
          <a:p>
            <a:pPr indent="-254000" lvl="0" marL="254000" rtl="0" algn="l">
              <a:lnSpc>
                <a:spcPct val="100000"/>
              </a:lnSpc>
              <a:spcBef>
                <a:spcPts val="800"/>
              </a:spcBef>
              <a:spcAft>
                <a:spcPts val="0"/>
              </a:spcAft>
              <a:buSzPts val="1400"/>
              <a:buChar char="►"/>
            </a:pPr>
            <a:r>
              <a:rPr lang="en" sz="1800" u="sng"/>
              <a:t>Vice President </a:t>
            </a:r>
            <a:endParaRPr/>
          </a:p>
          <a:p>
            <a:pPr indent="-215900" lvl="1" marL="558800" rtl="0" algn="l">
              <a:lnSpc>
                <a:spcPct val="100000"/>
              </a:lnSpc>
              <a:spcBef>
                <a:spcPts val="800"/>
              </a:spcBef>
              <a:spcAft>
                <a:spcPts val="0"/>
              </a:spcAft>
              <a:buSzPts val="1200"/>
              <a:buChar char="►"/>
            </a:pPr>
            <a:r>
              <a:rPr lang="en" sz="1500"/>
              <a:t>Set meeting agenda </a:t>
            </a:r>
            <a:endParaRPr/>
          </a:p>
          <a:p>
            <a:pPr indent="-215900" lvl="1" marL="558800" rtl="0" algn="l">
              <a:lnSpc>
                <a:spcPct val="100000"/>
              </a:lnSpc>
              <a:spcBef>
                <a:spcPts val="800"/>
              </a:spcBef>
              <a:spcAft>
                <a:spcPts val="0"/>
              </a:spcAft>
              <a:buSzPts val="1200"/>
              <a:buChar char="►"/>
            </a:pPr>
            <a:r>
              <a:rPr lang="en" sz="1500"/>
              <a:t>Preside over meetings</a:t>
            </a:r>
            <a:endParaRPr/>
          </a:p>
          <a:p>
            <a:pPr indent="-215900" lvl="1" marL="558800" rtl="0" algn="l">
              <a:lnSpc>
                <a:spcPct val="100000"/>
              </a:lnSpc>
              <a:spcBef>
                <a:spcPts val="800"/>
              </a:spcBef>
              <a:spcAft>
                <a:spcPts val="0"/>
              </a:spcAft>
              <a:buSzPts val="1200"/>
              <a:buChar char="►"/>
            </a:pPr>
            <a:r>
              <a:rPr lang="en" sz="1500"/>
              <a:t>Direct + oversee SBA activities </a:t>
            </a:r>
            <a:endParaRPr/>
          </a:p>
          <a:p>
            <a:pPr indent="-152400" lvl="1" marL="558800" rtl="0" algn="l">
              <a:lnSpc>
                <a:spcPct val="100000"/>
              </a:lnSpc>
              <a:spcBef>
                <a:spcPts val="800"/>
              </a:spcBef>
              <a:spcAft>
                <a:spcPts val="0"/>
              </a:spcAft>
              <a:buSzPts val="1000"/>
              <a:buNone/>
            </a:pPr>
            <a:r>
              <a:t/>
            </a:r>
            <a:endParaRPr/>
          </a:p>
        </p:txBody>
      </p:sp>
      <p:sp>
        <p:nvSpPr>
          <p:cNvPr id="275" name="Google Shape;275;p36"/>
          <p:cNvSpPr txBox="1"/>
          <p:nvPr>
            <p:ph idx="2" type="body"/>
          </p:nvPr>
        </p:nvSpPr>
        <p:spPr>
          <a:xfrm>
            <a:off x="3817478" y="1228061"/>
            <a:ext cx="3138000" cy="3303000"/>
          </a:xfrm>
          <a:prstGeom prst="rect">
            <a:avLst/>
          </a:prstGeom>
          <a:noFill/>
          <a:ln>
            <a:noFill/>
          </a:ln>
        </p:spPr>
        <p:txBody>
          <a:bodyPr anchorCtr="0" anchor="t" bIns="34275" lIns="68575" spcFirstLastPara="1" rIns="68575" wrap="square" tIns="34275">
            <a:normAutofit lnSpcReduction="20000"/>
          </a:bodyPr>
          <a:lstStyle/>
          <a:p>
            <a:pPr indent="-254000" lvl="0" marL="254000" rtl="0" algn="l">
              <a:lnSpc>
                <a:spcPct val="100000"/>
              </a:lnSpc>
              <a:spcBef>
                <a:spcPts val="0"/>
              </a:spcBef>
              <a:spcAft>
                <a:spcPts val="0"/>
              </a:spcAft>
              <a:buSzPts val="1400"/>
              <a:buChar char="►"/>
            </a:pPr>
            <a:r>
              <a:rPr lang="en" sz="1800" u="sng"/>
              <a:t>Treasurer</a:t>
            </a:r>
            <a:endParaRPr/>
          </a:p>
          <a:p>
            <a:pPr indent="-215900" lvl="1" marL="558800" rtl="0" algn="l">
              <a:lnSpc>
                <a:spcPct val="100000"/>
              </a:lnSpc>
              <a:spcBef>
                <a:spcPts val="800"/>
              </a:spcBef>
              <a:spcAft>
                <a:spcPts val="0"/>
              </a:spcAft>
              <a:buSzPts val="1200"/>
              <a:buChar char="►"/>
            </a:pPr>
            <a:r>
              <a:rPr lang="en" sz="1500"/>
              <a:t>Maintain budget</a:t>
            </a:r>
            <a:endParaRPr/>
          </a:p>
          <a:p>
            <a:pPr indent="-215900" lvl="1" marL="558800" rtl="0" algn="l">
              <a:lnSpc>
                <a:spcPct val="100000"/>
              </a:lnSpc>
              <a:spcBef>
                <a:spcPts val="800"/>
              </a:spcBef>
              <a:spcAft>
                <a:spcPts val="0"/>
              </a:spcAft>
              <a:buSzPts val="1200"/>
              <a:buChar char="►"/>
            </a:pPr>
            <a:r>
              <a:rPr lang="en" sz="1500"/>
              <a:t>Record transactions </a:t>
            </a:r>
            <a:endParaRPr/>
          </a:p>
          <a:p>
            <a:pPr indent="-215900" lvl="1" marL="558800" rtl="0" algn="l">
              <a:lnSpc>
                <a:spcPct val="100000"/>
              </a:lnSpc>
              <a:spcBef>
                <a:spcPts val="800"/>
              </a:spcBef>
              <a:spcAft>
                <a:spcPts val="0"/>
              </a:spcAft>
              <a:buSzPts val="1200"/>
              <a:buChar char="►"/>
            </a:pPr>
            <a:r>
              <a:rPr lang="en" sz="1500"/>
              <a:t>Disburse funds to student organizations </a:t>
            </a:r>
            <a:br>
              <a:rPr lang="en" sz="1500"/>
            </a:br>
            <a:endParaRPr sz="1500"/>
          </a:p>
          <a:p>
            <a:pPr indent="-254000" lvl="0" marL="254000" rtl="0" algn="l">
              <a:lnSpc>
                <a:spcPct val="100000"/>
              </a:lnSpc>
              <a:spcBef>
                <a:spcPts val="800"/>
              </a:spcBef>
              <a:spcAft>
                <a:spcPts val="0"/>
              </a:spcAft>
              <a:buSzPts val="1400"/>
              <a:buChar char="►"/>
            </a:pPr>
            <a:r>
              <a:rPr lang="en" sz="1800" u="sng"/>
              <a:t>Secretary </a:t>
            </a:r>
            <a:endParaRPr/>
          </a:p>
          <a:p>
            <a:pPr indent="-215900" lvl="1" marL="558800" rtl="0" algn="l">
              <a:lnSpc>
                <a:spcPct val="100000"/>
              </a:lnSpc>
              <a:spcBef>
                <a:spcPts val="800"/>
              </a:spcBef>
              <a:spcAft>
                <a:spcPts val="0"/>
              </a:spcAft>
              <a:buSzPts val="1200"/>
              <a:buChar char="►"/>
            </a:pPr>
            <a:r>
              <a:rPr lang="en" sz="1500"/>
              <a:t>Oversee SBA public relations</a:t>
            </a:r>
            <a:endParaRPr/>
          </a:p>
          <a:p>
            <a:pPr indent="-215900" lvl="1" marL="558800" rtl="0" algn="l">
              <a:lnSpc>
                <a:spcPct val="100000"/>
              </a:lnSpc>
              <a:spcBef>
                <a:spcPts val="800"/>
              </a:spcBef>
              <a:spcAft>
                <a:spcPts val="0"/>
              </a:spcAft>
              <a:buSzPts val="1200"/>
              <a:buChar char="►"/>
            </a:pPr>
            <a:r>
              <a:rPr lang="en" sz="1500"/>
              <a:t>Maintain SBA records </a:t>
            </a:r>
            <a:endParaRPr/>
          </a:p>
          <a:p>
            <a:pPr indent="-215900" lvl="1" marL="558800" rtl="0" algn="l">
              <a:lnSpc>
                <a:spcPct val="100000"/>
              </a:lnSpc>
              <a:spcBef>
                <a:spcPts val="800"/>
              </a:spcBef>
              <a:spcAft>
                <a:spcPts val="0"/>
              </a:spcAft>
              <a:buSzPts val="1200"/>
              <a:buChar char="►"/>
            </a:pPr>
            <a:r>
              <a:rPr lang="en" sz="1500"/>
              <a:t>Draft and send SBA correspondence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7"/>
          <p:cNvSpPr txBox="1"/>
          <p:nvPr>
            <p:ph type="title"/>
          </p:nvPr>
        </p:nvSpPr>
        <p:spPr>
          <a:xfrm>
            <a:off x="1405450" y="189125"/>
            <a:ext cx="5714100" cy="743100"/>
          </a:xfrm>
          <a:prstGeom prst="rect">
            <a:avLst/>
          </a:prstGeom>
          <a:noFill/>
          <a:ln>
            <a:noFill/>
          </a:ln>
        </p:spPr>
        <p:txBody>
          <a:bodyPr anchorCtr="0" anchor="t" bIns="34275" lIns="68575" spcFirstLastPara="1" rIns="68575" wrap="square" tIns="34275">
            <a:normAutofit fontScale="90000"/>
          </a:bodyPr>
          <a:lstStyle/>
          <a:p>
            <a:pPr indent="0" lvl="0" marL="0" rtl="0" algn="ctr">
              <a:lnSpc>
                <a:spcPct val="100000"/>
              </a:lnSpc>
              <a:spcBef>
                <a:spcPts val="0"/>
              </a:spcBef>
              <a:spcAft>
                <a:spcPts val="0"/>
              </a:spcAft>
              <a:buClr>
                <a:schemeClr val="accent1"/>
              </a:buClr>
              <a:buSzPct val="81818"/>
              <a:buFont typeface="Trebuchet MS"/>
              <a:buNone/>
            </a:pPr>
            <a:r>
              <a:rPr lang="en"/>
              <a:t>Duties of SBA Representatives</a:t>
            </a:r>
            <a:endParaRPr/>
          </a:p>
        </p:txBody>
      </p:sp>
      <p:sp>
        <p:nvSpPr>
          <p:cNvPr id="281" name="Google Shape;281;p37"/>
          <p:cNvSpPr txBox="1"/>
          <p:nvPr>
            <p:ph idx="1" type="body"/>
          </p:nvPr>
        </p:nvSpPr>
        <p:spPr>
          <a:xfrm>
            <a:off x="805426" y="1167020"/>
            <a:ext cx="3139200" cy="4323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0"/>
              </a:spcBef>
              <a:spcAft>
                <a:spcPts val="0"/>
              </a:spcAft>
              <a:buSzPts val="1700"/>
              <a:buNone/>
            </a:pPr>
            <a:r>
              <a:rPr lang="en" sz="2100" u="sng"/>
              <a:t>Responsibilities</a:t>
            </a:r>
            <a:endParaRPr u="sng"/>
          </a:p>
        </p:txBody>
      </p:sp>
      <p:sp>
        <p:nvSpPr>
          <p:cNvPr id="282" name="Google Shape;282;p37"/>
          <p:cNvSpPr txBox="1"/>
          <p:nvPr>
            <p:ph idx="2" type="body"/>
          </p:nvPr>
        </p:nvSpPr>
        <p:spPr>
          <a:xfrm>
            <a:off x="805426" y="1776017"/>
            <a:ext cx="3139200" cy="2992200"/>
          </a:xfrm>
          <a:prstGeom prst="rect">
            <a:avLst/>
          </a:prstGeom>
          <a:noFill/>
          <a:ln>
            <a:noFill/>
          </a:ln>
        </p:spPr>
        <p:txBody>
          <a:bodyPr anchorCtr="0" anchor="t" bIns="34275" lIns="68575" spcFirstLastPara="1" rIns="68575" wrap="square" tIns="34275">
            <a:normAutofit lnSpcReduction="20000"/>
          </a:bodyPr>
          <a:lstStyle/>
          <a:p>
            <a:pPr indent="-254000" lvl="0" marL="254000" rtl="0" algn="l">
              <a:lnSpc>
                <a:spcPct val="100000"/>
              </a:lnSpc>
              <a:spcBef>
                <a:spcPts val="0"/>
              </a:spcBef>
              <a:spcAft>
                <a:spcPts val="0"/>
              </a:spcAft>
              <a:buSzPts val="1400"/>
              <a:buChar char="►"/>
            </a:pPr>
            <a:r>
              <a:rPr lang="en" sz="1800"/>
              <a:t>Serve on SBA committees</a:t>
            </a:r>
            <a:endParaRPr/>
          </a:p>
          <a:p>
            <a:pPr indent="-254000" lvl="0" marL="254000" rtl="0" algn="l">
              <a:lnSpc>
                <a:spcPct val="100000"/>
              </a:lnSpc>
              <a:spcBef>
                <a:spcPts val="800"/>
              </a:spcBef>
              <a:spcAft>
                <a:spcPts val="0"/>
              </a:spcAft>
              <a:buSzPts val="1400"/>
              <a:buChar char="►"/>
            </a:pPr>
            <a:r>
              <a:rPr lang="en" sz="1800"/>
              <a:t>Voice student concerns to SBA </a:t>
            </a:r>
            <a:endParaRPr/>
          </a:p>
          <a:p>
            <a:pPr indent="-254000" lvl="0" marL="254000" rtl="0" algn="l">
              <a:lnSpc>
                <a:spcPct val="100000"/>
              </a:lnSpc>
              <a:spcBef>
                <a:spcPts val="800"/>
              </a:spcBef>
              <a:spcAft>
                <a:spcPts val="0"/>
              </a:spcAft>
              <a:buSzPts val="1400"/>
              <a:buChar char="►"/>
            </a:pPr>
            <a:r>
              <a:rPr lang="en" sz="1800"/>
              <a:t>Generate ideas for student engagement and school-wide improvement </a:t>
            </a:r>
            <a:endParaRPr/>
          </a:p>
          <a:p>
            <a:pPr indent="-254000" lvl="0" marL="254000" rtl="0" algn="l">
              <a:lnSpc>
                <a:spcPct val="100000"/>
              </a:lnSpc>
              <a:spcBef>
                <a:spcPts val="800"/>
              </a:spcBef>
              <a:spcAft>
                <a:spcPts val="0"/>
              </a:spcAft>
              <a:buSzPts val="1400"/>
              <a:buChar char="►"/>
            </a:pPr>
            <a:r>
              <a:rPr lang="en" sz="1800"/>
              <a:t>Vote on SBA + student organization funding</a:t>
            </a:r>
            <a:endParaRPr sz="1800"/>
          </a:p>
          <a:p>
            <a:pPr indent="-279400" lvl="0" marL="254000" rtl="0" algn="l">
              <a:lnSpc>
                <a:spcPct val="100000"/>
              </a:lnSpc>
              <a:spcBef>
                <a:spcPts val="800"/>
              </a:spcBef>
              <a:spcAft>
                <a:spcPts val="0"/>
              </a:spcAft>
              <a:buSzPts val="1800"/>
              <a:buChar char="►"/>
            </a:pPr>
            <a:r>
              <a:rPr lang="en" sz="1800"/>
              <a:t>Required attendance: SBA Meetings</a:t>
            </a:r>
            <a:endParaRPr sz="1800"/>
          </a:p>
        </p:txBody>
      </p:sp>
      <p:sp>
        <p:nvSpPr>
          <p:cNvPr id="283" name="Google Shape;283;p37"/>
          <p:cNvSpPr txBox="1"/>
          <p:nvPr>
            <p:ph idx="3" type="body"/>
          </p:nvPr>
        </p:nvSpPr>
        <p:spPr>
          <a:xfrm>
            <a:off x="4708612" y="1167020"/>
            <a:ext cx="3139200" cy="4323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SzPts val="1400"/>
              <a:buNone/>
            </a:pPr>
            <a:r>
              <a:rPr lang="en" u="sng"/>
              <a:t>2025 Committees</a:t>
            </a:r>
            <a:endParaRPr/>
          </a:p>
        </p:txBody>
      </p:sp>
      <p:sp>
        <p:nvSpPr>
          <p:cNvPr id="284" name="Google Shape;284;p37"/>
          <p:cNvSpPr txBox="1"/>
          <p:nvPr>
            <p:ph idx="4" type="body"/>
          </p:nvPr>
        </p:nvSpPr>
        <p:spPr>
          <a:xfrm>
            <a:off x="5171805" y="1671017"/>
            <a:ext cx="2676000" cy="3202200"/>
          </a:xfrm>
          <a:prstGeom prst="rect">
            <a:avLst/>
          </a:prstGeom>
          <a:noFill/>
          <a:ln>
            <a:noFill/>
          </a:ln>
        </p:spPr>
        <p:txBody>
          <a:bodyPr anchorCtr="0" anchor="t" bIns="34275" lIns="68575" spcFirstLastPara="1" rIns="68575" wrap="square" tIns="34275">
            <a:normAutofit/>
          </a:bodyPr>
          <a:lstStyle/>
          <a:p>
            <a:pPr indent="-254000" lvl="0" marL="342900" rtl="0" algn="l">
              <a:spcBef>
                <a:spcPts val="800"/>
              </a:spcBef>
              <a:spcAft>
                <a:spcPts val="0"/>
              </a:spcAft>
              <a:buSzPts val="1400"/>
              <a:buChar char="►"/>
            </a:pPr>
            <a:r>
              <a:rPr lang="en"/>
              <a:t>Appropriations</a:t>
            </a:r>
            <a:endParaRPr/>
          </a:p>
          <a:p>
            <a:pPr indent="-254000" lvl="0" marL="342900" rtl="0" algn="l">
              <a:spcBef>
                <a:spcPts val="800"/>
              </a:spcBef>
              <a:spcAft>
                <a:spcPts val="0"/>
              </a:spcAft>
              <a:buSzPts val="1400"/>
              <a:buChar char="►"/>
            </a:pPr>
            <a:r>
              <a:rPr lang="en"/>
              <a:t>Diversity Affairs</a:t>
            </a:r>
            <a:endParaRPr/>
          </a:p>
          <a:p>
            <a:pPr indent="-254000" lvl="0" marL="342900" rtl="0" algn="l">
              <a:spcBef>
                <a:spcPts val="800"/>
              </a:spcBef>
              <a:spcAft>
                <a:spcPts val="0"/>
              </a:spcAft>
              <a:buSzPts val="1400"/>
              <a:buChar char="►"/>
            </a:pPr>
            <a:r>
              <a:rPr lang="en"/>
              <a:t>Internal Affairs</a:t>
            </a:r>
            <a:endParaRPr/>
          </a:p>
          <a:p>
            <a:pPr indent="-254000" lvl="0" marL="342900" rtl="0" algn="l">
              <a:spcBef>
                <a:spcPts val="800"/>
              </a:spcBef>
              <a:spcAft>
                <a:spcPts val="0"/>
              </a:spcAft>
              <a:buSzPts val="1400"/>
              <a:buChar char="►"/>
            </a:pPr>
            <a:r>
              <a:rPr lang="en"/>
              <a:t>Public Relations</a:t>
            </a:r>
            <a:endParaRPr/>
          </a:p>
          <a:p>
            <a:pPr indent="-254000" lvl="0" marL="342900" rtl="0" algn="l">
              <a:spcBef>
                <a:spcPts val="800"/>
              </a:spcBef>
              <a:spcAft>
                <a:spcPts val="0"/>
              </a:spcAft>
              <a:buSzPts val="1400"/>
              <a:buChar char="►"/>
            </a:pPr>
            <a:r>
              <a:rPr lang="en"/>
              <a:t>SBA Cares</a:t>
            </a:r>
            <a:endParaRPr/>
          </a:p>
          <a:p>
            <a:pPr indent="-254000" lvl="0" marL="342900" rtl="0" algn="l">
              <a:spcBef>
                <a:spcPts val="800"/>
              </a:spcBef>
              <a:spcAft>
                <a:spcPts val="0"/>
              </a:spcAft>
              <a:buSzPts val="1400"/>
              <a:buChar char="►"/>
            </a:pPr>
            <a:r>
              <a:rPr lang="en"/>
              <a:t>Student Life</a:t>
            </a:r>
            <a:endParaRPr/>
          </a:p>
          <a:p>
            <a:pPr indent="-254000" lvl="0" marL="342900" rtl="0" algn="l">
              <a:spcBef>
                <a:spcPts val="800"/>
              </a:spcBef>
              <a:spcAft>
                <a:spcPts val="0"/>
              </a:spcAft>
              <a:buSzPts val="1400"/>
              <a:buChar char="►"/>
            </a:pPr>
            <a:r>
              <a:rPr lang="en"/>
              <a:t>Traditions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8"/>
          <p:cNvSpPr txBox="1"/>
          <p:nvPr>
            <p:ph type="title"/>
          </p:nvPr>
        </p:nvSpPr>
        <p:spPr>
          <a:xfrm>
            <a:off x="1148195" y="1023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Appropriations</a:t>
            </a:r>
            <a:endParaRPr/>
          </a:p>
        </p:txBody>
      </p:sp>
      <p:sp>
        <p:nvSpPr>
          <p:cNvPr id="290" name="Google Shape;290;p38"/>
          <p:cNvSpPr txBox="1"/>
          <p:nvPr/>
        </p:nvSpPr>
        <p:spPr>
          <a:xfrm>
            <a:off x="882750" y="1557150"/>
            <a:ext cx="6447900" cy="13491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800"/>
              </a:spcBef>
              <a:spcAft>
                <a:spcPts val="0"/>
              </a:spcAft>
              <a:buClr>
                <a:schemeClr val="dk1"/>
              </a:buClr>
              <a:buSzPts val="1700"/>
              <a:buChar char="•"/>
            </a:pPr>
            <a:r>
              <a:rPr lang="en" sz="1700">
                <a:solidFill>
                  <a:schemeClr val="dk1"/>
                </a:solidFill>
              </a:rPr>
              <a:t>Each student organization gets $1,000 per semester to spend on events. The appropriations committee votes on supplemental requests (additional funding beyond $1,000) and handles whatever other financial issues may arise. </a:t>
            </a:r>
            <a:endParaRPr sz="17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9"/>
          <p:cNvSpPr txBox="1"/>
          <p:nvPr>
            <p:ph type="title"/>
          </p:nvPr>
        </p:nvSpPr>
        <p:spPr>
          <a:xfrm>
            <a:off x="1148195" y="1023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Internal Affairs</a:t>
            </a:r>
            <a:endParaRPr/>
          </a:p>
        </p:txBody>
      </p:sp>
      <p:sp>
        <p:nvSpPr>
          <p:cNvPr id="296" name="Google Shape;296;p39"/>
          <p:cNvSpPr txBox="1"/>
          <p:nvPr>
            <p:ph idx="1" type="body"/>
          </p:nvPr>
        </p:nvSpPr>
        <p:spPr>
          <a:xfrm>
            <a:off x="628645" y="1341194"/>
            <a:ext cx="7886700" cy="32634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
              <a:t>Responsibilities</a:t>
            </a:r>
            <a:r>
              <a:rPr lang="en"/>
              <a:t>: Internal Affairs conducts elections for SBA and Honor Court. It runs the fall elections for 1L reps, 1L honor court justices, and our flex rep and spring elections for 2L and 3L reps, 2L and 3L honor court justices, SBA exec board, and honor court chief justice and attorney general.</a:t>
            </a:r>
            <a:endParaRPr/>
          </a:p>
          <a:p>
            <a:pPr indent="0" lvl="0" marL="457200" rtl="0" algn="l">
              <a:spcBef>
                <a:spcPts val="800"/>
              </a:spcBef>
              <a:spcAft>
                <a:spcPts val="0"/>
              </a:spcAft>
              <a:buNone/>
            </a:pPr>
            <a:r>
              <a:t/>
            </a:r>
            <a:endParaRPr/>
          </a:p>
          <a:p>
            <a:pPr indent="-317500" lvl="1" marL="914400" rtl="0" algn="l">
              <a:spcBef>
                <a:spcPts val="400"/>
              </a:spcBef>
              <a:spcAft>
                <a:spcPts val="0"/>
              </a:spcAft>
              <a:buSzPts val="1400"/>
              <a:buChar char="○"/>
            </a:pPr>
            <a:r>
              <a:rPr lang="en"/>
              <a:t>Internal Affairs ensures that everyone follows election rules.</a:t>
            </a:r>
            <a:endParaRPr/>
          </a:p>
          <a:p>
            <a:pPr indent="0" lvl="0" marL="0" rtl="0" algn="l">
              <a:spcBef>
                <a:spcPts val="8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0"/>
          <p:cNvSpPr txBox="1"/>
          <p:nvPr>
            <p:ph type="title"/>
          </p:nvPr>
        </p:nvSpPr>
        <p:spPr>
          <a:xfrm>
            <a:off x="1148195" y="1023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Public Relations</a:t>
            </a:r>
            <a:endParaRPr/>
          </a:p>
        </p:txBody>
      </p:sp>
      <p:sp>
        <p:nvSpPr>
          <p:cNvPr id="302" name="Google Shape;302;p40"/>
          <p:cNvSpPr txBox="1"/>
          <p:nvPr>
            <p:ph idx="1" type="body"/>
          </p:nvPr>
        </p:nvSpPr>
        <p:spPr>
          <a:xfrm>
            <a:off x="628645" y="1495219"/>
            <a:ext cx="7886700" cy="3263400"/>
          </a:xfrm>
          <a:prstGeom prst="rect">
            <a:avLst/>
          </a:prstGeom>
        </p:spPr>
        <p:txBody>
          <a:bodyPr anchorCtr="0" anchor="t" bIns="34275" lIns="68575" spcFirstLastPara="1" rIns="68575" wrap="square" tIns="34275">
            <a:normAutofit/>
          </a:bodyPr>
          <a:lstStyle/>
          <a:p>
            <a:pPr indent="-381000" lvl="0" marL="457200" rtl="0" algn="l">
              <a:spcBef>
                <a:spcPts val="800"/>
              </a:spcBef>
              <a:spcAft>
                <a:spcPts val="0"/>
              </a:spcAft>
              <a:buSzPts val="2400"/>
              <a:buChar char="●"/>
            </a:pPr>
            <a:r>
              <a:rPr lang="en" sz="2400"/>
              <a:t>Responsibilities:</a:t>
            </a:r>
            <a:endParaRPr sz="2400"/>
          </a:p>
          <a:p>
            <a:pPr indent="-361950" lvl="1" marL="914400" rtl="0" algn="l">
              <a:spcBef>
                <a:spcPts val="0"/>
              </a:spcBef>
              <a:spcAft>
                <a:spcPts val="0"/>
              </a:spcAft>
              <a:buSzPts val="2100"/>
              <a:buChar char="○"/>
            </a:pPr>
            <a:r>
              <a:rPr lang="en" sz="2100"/>
              <a:t>Designs and prepares SBA merch (If you have a fun idea for a shirt, let us know!)</a:t>
            </a:r>
            <a:endParaRPr sz="2100"/>
          </a:p>
          <a:p>
            <a:pPr indent="-361950" lvl="1" marL="914400" rtl="0" algn="l">
              <a:spcBef>
                <a:spcPts val="0"/>
              </a:spcBef>
              <a:spcAft>
                <a:spcPts val="0"/>
              </a:spcAft>
              <a:buSzPts val="2100"/>
              <a:buChar char="○"/>
            </a:pPr>
            <a:r>
              <a:rPr lang="en" sz="2100"/>
              <a:t>Runs the SBA Instagram account</a:t>
            </a:r>
            <a:endParaRPr sz="2100"/>
          </a:p>
          <a:p>
            <a:pPr indent="-361950" lvl="1" marL="914400" rtl="0" algn="l">
              <a:spcBef>
                <a:spcPts val="0"/>
              </a:spcBef>
              <a:spcAft>
                <a:spcPts val="0"/>
              </a:spcAft>
              <a:buSzPts val="2100"/>
              <a:buChar char="○"/>
            </a:pPr>
            <a:r>
              <a:rPr lang="en" sz="2100"/>
              <a:t>Notifies students of events happening at school</a:t>
            </a:r>
            <a:endParaRPr sz="2100"/>
          </a:p>
          <a:p>
            <a:pPr indent="0" lvl="0" marL="0" rtl="0" algn="l">
              <a:spcBef>
                <a:spcPts val="8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1"/>
          <p:cNvSpPr txBox="1"/>
          <p:nvPr>
            <p:ph type="title"/>
          </p:nvPr>
        </p:nvSpPr>
        <p:spPr>
          <a:xfrm>
            <a:off x="1148195" y="1023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Student Life</a:t>
            </a:r>
            <a:endParaRPr/>
          </a:p>
        </p:txBody>
      </p:sp>
      <p:sp>
        <p:nvSpPr>
          <p:cNvPr id="308" name="Google Shape;308;p41"/>
          <p:cNvSpPr txBox="1"/>
          <p:nvPr>
            <p:ph idx="1" type="body"/>
          </p:nvPr>
        </p:nvSpPr>
        <p:spPr>
          <a:xfrm>
            <a:off x="965900" y="1212675"/>
            <a:ext cx="73041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sz="1400"/>
          </a:p>
          <a:p>
            <a:pPr indent="-381000" lvl="0" marL="457200" rtl="0" algn="l">
              <a:spcBef>
                <a:spcPts val="800"/>
              </a:spcBef>
              <a:spcAft>
                <a:spcPts val="0"/>
              </a:spcAft>
              <a:buSzPts val="2400"/>
              <a:buChar char="●"/>
            </a:pPr>
            <a:r>
              <a:rPr lang="en" sz="2400"/>
              <a:t>Responsibilities:</a:t>
            </a:r>
            <a:endParaRPr sz="800"/>
          </a:p>
          <a:p>
            <a:pPr indent="0" lvl="0" marL="0" rtl="0" algn="l">
              <a:spcBef>
                <a:spcPts val="800"/>
              </a:spcBef>
              <a:spcAft>
                <a:spcPts val="0"/>
              </a:spcAft>
              <a:buNone/>
            </a:pPr>
            <a:r>
              <a:t/>
            </a:r>
            <a:endParaRPr sz="800"/>
          </a:p>
          <a:p>
            <a:pPr indent="-355600" lvl="1" marL="914400" rtl="0" algn="l">
              <a:spcBef>
                <a:spcPts val="400"/>
              </a:spcBef>
              <a:spcAft>
                <a:spcPts val="0"/>
              </a:spcAft>
              <a:buSzPts val="2000"/>
              <a:buChar char="○"/>
            </a:pPr>
            <a:r>
              <a:rPr lang="en" sz="2000"/>
              <a:t>Plan bi-weekly bar reviews or other social events</a:t>
            </a:r>
            <a:endParaRPr sz="2000"/>
          </a:p>
          <a:p>
            <a:pPr indent="-355600" lvl="1" marL="914400" rtl="0" algn="l">
              <a:spcBef>
                <a:spcPts val="0"/>
              </a:spcBef>
              <a:spcAft>
                <a:spcPts val="0"/>
              </a:spcAft>
              <a:buSzPts val="2000"/>
              <a:buChar char="○"/>
            </a:pPr>
            <a:r>
              <a:rPr lang="en" sz="2000"/>
              <a:t>Plan the Thanksgiving Day Lunch</a:t>
            </a:r>
            <a:endParaRPr sz="2000"/>
          </a:p>
          <a:p>
            <a:pPr indent="-355600" lvl="1" marL="914400" rtl="0" algn="l">
              <a:spcBef>
                <a:spcPts val="0"/>
              </a:spcBef>
              <a:spcAft>
                <a:spcPts val="0"/>
              </a:spcAft>
              <a:buSzPts val="2000"/>
              <a:buChar char="○"/>
            </a:pPr>
            <a:r>
              <a:rPr lang="en" sz="2000"/>
              <a:t>Plan the annual SBA Classic Golf Tournament</a:t>
            </a:r>
            <a:endParaRPr sz="2000"/>
          </a:p>
          <a:p>
            <a:pPr indent="-355600" lvl="1" marL="914400" rtl="0" algn="l">
              <a:spcBef>
                <a:spcPts val="0"/>
              </a:spcBef>
              <a:spcAft>
                <a:spcPts val="0"/>
              </a:spcAft>
              <a:buSzPts val="2000"/>
              <a:buChar char="○"/>
            </a:pPr>
            <a:r>
              <a:rPr lang="en" sz="2000"/>
              <a:t>Plan the LDOC BBQ Lunch</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2"/>
          <p:cNvSpPr txBox="1"/>
          <p:nvPr>
            <p:ph type="title"/>
          </p:nvPr>
        </p:nvSpPr>
        <p:spPr>
          <a:xfrm>
            <a:off x="1148195" y="1023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Diversity Affairs</a:t>
            </a:r>
            <a:endParaRPr/>
          </a:p>
        </p:txBody>
      </p:sp>
      <p:sp>
        <p:nvSpPr>
          <p:cNvPr id="314" name="Google Shape;314;p42"/>
          <p:cNvSpPr txBox="1"/>
          <p:nvPr>
            <p:ph idx="1" type="body"/>
          </p:nvPr>
        </p:nvSpPr>
        <p:spPr>
          <a:xfrm>
            <a:off x="628645" y="785194"/>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336550" lvl="0" marL="457200" rtl="0" algn="l">
              <a:spcBef>
                <a:spcPts val="800"/>
              </a:spcBef>
              <a:spcAft>
                <a:spcPts val="0"/>
              </a:spcAft>
              <a:buSzPts val="1700"/>
              <a:buChar char="●"/>
            </a:pPr>
            <a:r>
              <a:rPr lang="en" sz="2400"/>
              <a:t>Responsibilities:</a:t>
            </a:r>
            <a:endParaRPr sz="600"/>
          </a:p>
          <a:p>
            <a:pPr indent="0" lvl="0" marL="457200" rtl="0" algn="l">
              <a:spcBef>
                <a:spcPts val="800"/>
              </a:spcBef>
              <a:spcAft>
                <a:spcPts val="0"/>
              </a:spcAft>
              <a:buNone/>
            </a:pPr>
            <a:r>
              <a:t/>
            </a:r>
            <a:endParaRPr sz="600"/>
          </a:p>
          <a:p>
            <a:pPr indent="-330200" lvl="1" marL="914400" rtl="0" algn="l">
              <a:spcBef>
                <a:spcPts val="400"/>
              </a:spcBef>
              <a:spcAft>
                <a:spcPts val="0"/>
              </a:spcAft>
              <a:buSzPts val="1600"/>
              <a:buChar char="○"/>
            </a:pPr>
            <a:r>
              <a:rPr lang="en" sz="2000"/>
              <a:t>Plans events that bring students together and encourage inclusion and support in our school</a:t>
            </a:r>
            <a:endParaRPr sz="2000"/>
          </a:p>
          <a:p>
            <a:pPr indent="-330200" lvl="1" marL="914400" rtl="0" algn="l">
              <a:spcBef>
                <a:spcPts val="0"/>
              </a:spcBef>
              <a:spcAft>
                <a:spcPts val="0"/>
              </a:spcAft>
              <a:buSzPts val="1600"/>
              <a:buChar char="○"/>
            </a:pPr>
            <a:r>
              <a:rPr lang="en" sz="2000"/>
              <a:t>Diversity Affairs will often collaborate with student organizations to put on events and bring guest speakers to campus.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3"/>
          <p:cNvSpPr txBox="1"/>
          <p:nvPr>
            <p:ph type="title"/>
          </p:nvPr>
        </p:nvSpPr>
        <p:spPr>
          <a:xfrm>
            <a:off x="1148195" y="1023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SBA Cares</a:t>
            </a:r>
            <a:endParaRPr/>
          </a:p>
        </p:txBody>
      </p:sp>
      <p:sp>
        <p:nvSpPr>
          <p:cNvPr id="320" name="Google Shape;320;p43"/>
          <p:cNvSpPr txBox="1"/>
          <p:nvPr>
            <p:ph idx="1" type="body"/>
          </p:nvPr>
        </p:nvSpPr>
        <p:spPr>
          <a:xfrm>
            <a:off x="628645" y="1197769"/>
            <a:ext cx="7886700" cy="3263400"/>
          </a:xfrm>
          <a:prstGeom prst="rect">
            <a:avLst/>
          </a:prstGeom>
        </p:spPr>
        <p:txBody>
          <a:bodyPr anchorCtr="0" anchor="t" bIns="34275" lIns="68575" spcFirstLastPara="1" rIns="68575" wrap="square" tIns="34275">
            <a:normAutofit/>
          </a:bodyPr>
          <a:lstStyle/>
          <a:p>
            <a:pPr indent="-336550" lvl="0" marL="457200" rtl="0" algn="l">
              <a:spcBef>
                <a:spcPts val="800"/>
              </a:spcBef>
              <a:spcAft>
                <a:spcPts val="0"/>
              </a:spcAft>
              <a:buSzPts val="1700"/>
              <a:buChar char="●"/>
            </a:pPr>
            <a:r>
              <a:rPr lang="en" sz="2400"/>
              <a:t>Responsibilities:</a:t>
            </a:r>
            <a:endParaRPr sz="600"/>
          </a:p>
          <a:p>
            <a:pPr indent="0" lvl="0" marL="457200" rtl="0" algn="l">
              <a:spcBef>
                <a:spcPts val="800"/>
              </a:spcBef>
              <a:spcAft>
                <a:spcPts val="0"/>
              </a:spcAft>
              <a:buNone/>
            </a:pPr>
            <a:r>
              <a:t/>
            </a:r>
            <a:endParaRPr sz="600"/>
          </a:p>
          <a:p>
            <a:pPr indent="-330200" lvl="1" marL="914400" rtl="0" algn="l">
              <a:spcBef>
                <a:spcPts val="400"/>
              </a:spcBef>
              <a:spcAft>
                <a:spcPts val="0"/>
              </a:spcAft>
              <a:buSzPts val="1600"/>
              <a:buChar char="○"/>
            </a:pPr>
            <a:r>
              <a:rPr lang="en" sz="2000"/>
              <a:t>Plans events that encourage wellness among the student body.</a:t>
            </a:r>
            <a:endParaRPr sz="2000"/>
          </a:p>
          <a:p>
            <a:pPr indent="-330200" lvl="1" marL="914400" rtl="0" algn="l">
              <a:spcBef>
                <a:spcPts val="0"/>
              </a:spcBef>
              <a:spcAft>
                <a:spcPts val="0"/>
              </a:spcAft>
              <a:buSzPts val="1600"/>
              <a:buChar char="○"/>
            </a:pPr>
            <a:r>
              <a:rPr lang="en" sz="2000"/>
              <a:t>Examples include yoga in the lobby, donut days, and organizing resources like the wellness room.</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acet">
  <a:themeElements>
    <a:clrScheme name="Red Orange">
      <a:dk1>
        <a:srgbClr val="000000"/>
      </a:dk1>
      <a:lt1>
        <a:srgbClr val="FFFFFF"/>
      </a:lt1>
      <a:dk2>
        <a:srgbClr val="505046"/>
      </a:dk2>
      <a:lt2>
        <a:srgbClr val="EEECE1"/>
      </a:lt2>
      <a:accent1>
        <a:srgbClr val="3C78D8"/>
      </a:accent1>
      <a:accent2>
        <a:srgbClr val="D8D8D8"/>
      </a:accent2>
      <a:accent3>
        <a:srgbClr val="7F7F7F"/>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acet">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