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</p:sldIdLst>
  <p:sldSz cx="43891200" cy="32918400"/>
  <p:notesSz cx="6858000" cy="9144000"/>
  <p:embeddedFontLst>
    <p:embeddedFont>
      <p:font typeface="Montserrat ExtraBold" panose="00000900000000000000" pitchFamily="2" charset="0"/>
      <p:bold r:id="rId3"/>
      <p:boldItalic r:id="rId4"/>
    </p:embeddedFont>
    <p:embeddedFont>
      <p:font typeface="Open Sans" panose="020B060603050402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skalis, Marisa R" initials="MRV" lastIdx="7" clrIdx="0">
    <p:extLst>
      <p:ext uri="{19B8F6BF-5375-455C-9EA6-DF929625EA0E}">
        <p15:presenceInfo xmlns:p15="http://schemas.microsoft.com/office/powerpoint/2012/main" userId="Vaskalis, Marisa R" providerId="None"/>
      </p:ext>
    </p:extLst>
  </p:cmAuthor>
  <p:cmAuthor id="2" name="Brown, Paige" initials="BP" lastIdx="3" clrIdx="1">
    <p:extLst>
      <p:ext uri="{19B8F6BF-5375-455C-9EA6-DF929625EA0E}">
        <p15:presenceInfo xmlns:p15="http://schemas.microsoft.com/office/powerpoint/2012/main" userId="S-1-5-21-2050513582-247876166-1894786193-20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F64"/>
    <a:srgbClr val="5FB831"/>
    <a:srgbClr val="E9722E"/>
    <a:srgbClr val="262626"/>
    <a:srgbClr val="EA7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24" d="100"/>
          <a:sy n="24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02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6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1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1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7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29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3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3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7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0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E013-C8C3-4658-98CD-98C0B09D68C0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5CE3E-EAB7-4A95-9F30-1E472808A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1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0817" y="655029"/>
            <a:ext cx="2718815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latin typeface="Montserrat ExtraBold" panose="00000900000000000000" pitchFamily="2" charset="0"/>
              </a:rPr>
              <a:t>Title </a:t>
            </a:r>
            <a:br>
              <a:rPr lang="en-US" sz="7200" b="1" dirty="0">
                <a:latin typeface="Montserrat ExtraBold" panose="00000900000000000000" pitchFamily="2" charset="0"/>
              </a:rPr>
            </a:br>
            <a:r>
              <a:rPr lang="en-US" sz="4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Author names and degrees</a:t>
            </a:r>
          </a:p>
          <a:p>
            <a:pPr algn="ctr"/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Doctor of Health Sciences </a:t>
            </a:r>
          </a:p>
          <a:p>
            <a:pPr algn="ctr"/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College of Pharmacy &amp; Health Sciences</a:t>
            </a:r>
          </a:p>
          <a:p>
            <a:pPr algn="ctr"/>
            <a:r>
              <a:rPr lang="en-US" sz="4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Campbell University, Buies Creek, North Carolina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46842" y="16422183"/>
            <a:ext cx="8817435" cy="59180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sz="2800" i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351310" y="6977667"/>
            <a:ext cx="8817429" cy="858321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sz="28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8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8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382938" y="15866952"/>
            <a:ext cx="8817429" cy="677559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sz="28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2382938" y="24132084"/>
            <a:ext cx="8817430" cy="480213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sz="20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351313" y="7055041"/>
            <a:ext cx="8817430" cy="1280160"/>
          </a:xfrm>
          <a:prstGeom prst="roundRect">
            <a:avLst/>
          </a:prstGeom>
          <a:solidFill>
            <a:srgbClr val="EA72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Montserrat ExtraBold" panose="00000900000000000000" pitchFamily="2" charset="0"/>
              </a:rPr>
              <a:t>Background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29520948"/>
            <a:ext cx="43891200" cy="3397452"/>
          </a:xfrm>
          <a:prstGeom prst="rect">
            <a:avLst/>
          </a:prstGeom>
          <a:solidFill>
            <a:srgbClr val="E97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351310" y="21950101"/>
            <a:ext cx="8812967" cy="730613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en-US" sz="28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346841" y="20811654"/>
            <a:ext cx="8817430" cy="1280160"/>
          </a:xfrm>
          <a:prstGeom prst="roundRect">
            <a:avLst/>
          </a:prstGeom>
          <a:solidFill>
            <a:srgbClr val="EA72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Montserrat ExtraBold" panose="00000900000000000000" pitchFamily="2" charset="0"/>
              </a:rPr>
              <a:t>Design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2366175" y="27037204"/>
            <a:ext cx="8530269" cy="24897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t"/>
          <a:lstStyle/>
          <a:p>
            <a:pPr algn="just"/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2722457" y="7185693"/>
            <a:ext cx="8817430" cy="1280160"/>
          </a:xfrm>
          <a:prstGeom prst="roundRect">
            <a:avLst/>
          </a:prstGeom>
          <a:solidFill>
            <a:srgbClr val="EA72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Montserrat ExtraBold" panose="00000900000000000000" pitchFamily="2" charset="0"/>
              </a:rPr>
              <a:t>Conclusions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382937" y="22840809"/>
            <a:ext cx="8817430" cy="1280160"/>
          </a:xfrm>
          <a:prstGeom prst="roundRect">
            <a:avLst/>
          </a:prstGeom>
          <a:solidFill>
            <a:srgbClr val="E97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Montserrat ExtraBold" panose="00000900000000000000" pitchFamily="2" charset="0"/>
              </a:rPr>
              <a:t>Implications</a:t>
            </a:r>
            <a:endParaRPr lang="en-US" sz="7200" b="1" dirty="0">
              <a:latin typeface="Montserrat ExtraBold" panose="00000900000000000000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1848009" y="20789704"/>
            <a:ext cx="8817430" cy="1280160"/>
          </a:xfrm>
          <a:prstGeom prst="roundRect">
            <a:avLst/>
          </a:prstGeom>
          <a:solidFill>
            <a:srgbClr val="EA72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Montserrat ExtraBold" panose="00000900000000000000" pitchFamily="2" charset="0"/>
              </a:rPr>
              <a:t>Results</a:t>
            </a:r>
            <a:endParaRPr lang="en-US" sz="7200" b="1" dirty="0">
              <a:latin typeface="Montserrat ExtraBold" panose="00000900000000000000" pitchFamily="2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21867337" y="6852547"/>
            <a:ext cx="9831863" cy="22081676"/>
          </a:xfrm>
          <a:prstGeom prst="roundRect">
            <a:avLst/>
          </a:prstGeom>
          <a:solidFill>
            <a:srgbClr val="575F6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74"/>
          <p:cNvSpPr/>
          <p:nvPr/>
        </p:nvSpPr>
        <p:spPr>
          <a:xfrm>
            <a:off x="12113787" y="7282389"/>
            <a:ext cx="8869574" cy="850389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tlCol="0" anchor="t"/>
          <a:lstStyle/>
          <a:p>
            <a:pPr algn="just"/>
            <a:endParaRPr lang="en-US" sz="20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0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/>
            <a:endParaRPr lang="en-US" sz="2000" dirty="0">
              <a:solidFill>
                <a:sysClr val="windowText" lastClr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2109325" y="7055041"/>
            <a:ext cx="8817430" cy="1280160"/>
          </a:xfrm>
          <a:prstGeom prst="roundRect">
            <a:avLst/>
          </a:prstGeom>
          <a:solidFill>
            <a:srgbClr val="EA72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Montserrat ExtraBold" panose="00000900000000000000" pitchFamily="2" charset="0"/>
              </a:rPr>
              <a:t>Methodology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357755" y="6032343"/>
            <a:ext cx="41019163" cy="373601"/>
            <a:chOff x="12033521" y="5906389"/>
            <a:chExt cx="19532878" cy="592422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12033523" y="5906389"/>
              <a:ext cx="19530555" cy="13953"/>
            </a:xfrm>
            <a:prstGeom prst="line">
              <a:avLst/>
            </a:prstGeom>
            <a:ln w="6032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2035844" y="6271244"/>
              <a:ext cx="19530555" cy="13953"/>
            </a:xfrm>
            <a:prstGeom prst="line">
              <a:avLst/>
            </a:prstGeom>
            <a:ln w="60325">
              <a:solidFill>
                <a:srgbClr val="575F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12033522" y="6088317"/>
              <a:ext cx="19530555" cy="13953"/>
            </a:xfrm>
            <a:prstGeom prst="line">
              <a:avLst/>
            </a:prstGeom>
            <a:ln w="60325">
              <a:solidFill>
                <a:srgbClr val="2626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12033521" y="6484858"/>
              <a:ext cx="19530555" cy="13953"/>
            </a:xfrm>
            <a:prstGeom prst="line">
              <a:avLst/>
            </a:prstGeom>
            <a:ln w="60325">
              <a:solidFill>
                <a:srgbClr val="E972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ounded Rectangle 1"/>
          <p:cNvSpPr/>
          <p:nvPr/>
        </p:nvSpPr>
        <p:spPr>
          <a:xfrm>
            <a:off x="21923943" y="7853321"/>
            <a:ext cx="9701406" cy="2074371"/>
          </a:xfrm>
          <a:prstGeom prst="roundRect">
            <a:avLst/>
          </a:prstGeom>
          <a:solidFill>
            <a:srgbClr val="575F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dirty="0">
              <a:latin typeface="Montserrat ExtraBold" panose="00000900000000000000" pitchFamily="2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1923944" y="9303026"/>
            <a:ext cx="9775255" cy="19206765"/>
          </a:xfrm>
          <a:prstGeom prst="roundRect">
            <a:avLst/>
          </a:prstGeom>
          <a:solidFill>
            <a:srgbClr val="575F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sz="4800" dirty="0">
                <a:solidFill>
                  <a:schemeClr val="accent1">
                    <a:lumMod val="40000"/>
                    <a:lumOff val="60000"/>
                  </a:schemeClr>
                </a:solidFill>
                <a:latin typeface="Montserrat ExtraBold" panose="00000900000000000000" pitchFamily="2" charset="0"/>
              </a:rPr>
              <a:t>GRAPHIC if needed</a:t>
            </a:r>
          </a:p>
        </p:txBody>
      </p:sp>
      <p:pic>
        <p:nvPicPr>
          <p:cNvPr id="12" name="Picture 11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617F586F-1111-F20F-1D41-F5118A5CC2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3" y="605454"/>
            <a:ext cx="10289634" cy="5320327"/>
          </a:xfrm>
          <a:prstGeom prst="rect">
            <a:avLst/>
          </a:prstGeom>
        </p:spPr>
      </p:pic>
      <p:pic>
        <p:nvPicPr>
          <p:cNvPr id="15" name="Picture 14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79669D7E-3F87-4C9D-A206-62B3506D29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9863" y="480044"/>
            <a:ext cx="10289634" cy="5268004"/>
          </a:xfrm>
          <a:prstGeom prst="rect">
            <a:avLst/>
          </a:prstGeom>
        </p:spPr>
      </p:pic>
      <p:pic>
        <p:nvPicPr>
          <p:cNvPr id="16" name="Picture 15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851B1B24-80E3-7095-6FE4-5FF95C6FFC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0783" y="29815541"/>
            <a:ext cx="10289634" cy="296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055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3965</TotalTime>
  <Words>33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Open Sans</vt:lpstr>
      <vt:lpstr>Calibri</vt:lpstr>
      <vt:lpstr>Montserrat ExtraBold</vt:lpstr>
      <vt:lpstr>Arial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Vaskalis, Marisa R</dc:creator>
  <cp:lastModifiedBy>Brown, Paige</cp:lastModifiedBy>
  <cp:revision>77</cp:revision>
  <cp:lastPrinted>2020-06-12T19:31:46Z</cp:lastPrinted>
  <dcterms:created xsi:type="dcterms:W3CDTF">2020-06-11T14:38:46Z</dcterms:created>
  <dcterms:modified xsi:type="dcterms:W3CDTF">2024-03-20T18:14:51Z</dcterms:modified>
</cp:coreProperties>
</file>