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60" r:id="rId1"/>
  </p:sldMasterIdLst>
  <p:sldIdLst>
    <p:sldId id="256" r:id="rId2"/>
  </p:sldIdLst>
  <p:sldSz cx="43891200" cy="32918400"/>
  <p:notesSz cx="6858000" cy="9144000"/>
  <p:embeddedFontLst>
    <p:embeddedFont>
      <p:font typeface="Montserrat ExtraBold" panose="00000900000000000000" pitchFamily="2" charset="0"/>
      <p:bold r:id="rId3"/>
      <p:boldItalic r:id="rId4"/>
    </p:embeddedFont>
    <p:embeddedFont>
      <p:font typeface="Open Sans" panose="020B0606030504020204" pitchFamily="34" charset="0"/>
      <p:regular r:id="rId5"/>
      <p:bold r:id="rId6"/>
      <p:italic r:id="rId7"/>
      <p:boldItalic r:id="rId8"/>
    </p:embeddedFont>
  </p:embeddedFont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Vaskalis, Marisa R" initials="MRV" lastIdx="7" clrIdx="0">
    <p:extLst>
      <p:ext uri="{19B8F6BF-5375-455C-9EA6-DF929625EA0E}">
        <p15:presenceInfo xmlns:p15="http://schemas.microsoft.com/office/powerpoint/2012/main" userId="Vaskalis, Marisa R" providerId="None"/>
      </p:ext>
    </p:extLst>
  </p:cmAuthor>
  <p:cmAuthor id="2" name="Brown, Paige" initials="BP" lastIdx="3" clrIdx="1">
    <p:extLst>
      <p:ext uri="{19B8F6BF-5375-455C-9EA6-DF929625EA0E}">
        <p15:presenceInfo xmlns:p15="http://schemas.microsoft.com/office/powerpoint/2012/main" userId="S-1-5-21-2050513582-247876166-1894786193-2012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75F64"/>
    <a:srgbClr val="5FB831"/>
    <a:srgbClr val="E9722E"/>
    <a:srgbClr val="262626"/>
    <a:srgbClr val="EA722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73" autoAdjust="0"/>
    <p:restoredTop sz="94660"/>
  </p:normalViewPr>
  <p:slideViewPr>
    <p:cSldViewPr snapToGrid="0">
      <p:cViewPr varScale="1">
        <p:scale>
          <a:sx n="24" d="100"/>
          <a:sy n="24" d="100"/>
        </p:scale>
        <p:origin x="135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6.fntdata"/><Relationship Id="rId13" Type="http://schemas.openxmlformats.org/officeDocument/2006/relationships/tableStyles" Target="tableStyles.xml"/><Relationship Id="rId3" Type="http://schemas.openxmlformats.org/officeDocument/2006/relationships/font" Target="fonts/font1.fntdata"/><Relationship Id="rId7" Type="http://schemas.openxmlformats.org/officeDocument/2006/relationships/font" Target="fonts/font5.fntdata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4.fntdata"/><Relationship Id="rId11" Type="http://schemas.openxmlformats.org/officeDocument/2006/relationships/viewProps" Target="viewProps.xml"/><Relationship Id="rId5" Type="http://schemas.openxmlformats.org/officeDocument/2006/relationships/font" Target="fonts/font3.fntdata"/><Relationship Id="rId10" Type="http://schemas.openxmlformats.org/officeDocument/2006/relationships/presProps" Target="presProps.xml"/><Relationship Id="rId4" Type="http://schemas.openxmlformats.org/officeDocument/2006/relationships/font" Target="fonts/font2.fntdata"/><Relationship Id="rId9" Type="http://schemas.openxmlformats.org/officeDocument/2006/relationships/commentAuthors" Target="commentAuthor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91840" y="5387342"/>
            <a:ext cx="37307520" cy="11460480"/>
          </a:xfrm>
        </p:spPr>
        <p:txBody>
          <a:bodyPr anchor="b"/>
          <a:lstStyle>
            <a:lvl1pPr algn="ctr">
              <a:defRPr sz="28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486400" y="17289782"/>
            <a:ext cx="32918400" cy="7947658"/>
          </a:xfrm>
        </p:spPr>
        <p:txBody>
          <a:bodyPr/>
          <a:lstStyle>
            <a:lvl1pPr marL="0" indent="0" algn="ctr">
              <a:buNone/>
              <a:defRPr sz="11520"/>
            </a:lvl1pPr>
            <a:lvl2pPr marL="2194560" indent="0" algn="ctr">
              <a:buNone/>
              <a:defRPr sz="9600"/>
            </a:lvl2pPr>
            <a:lvl3pPr marL="4389120" indent="0" algn="ctr">
              <a:buNone/>
              <a:defRPr sz="8640"/>
            </a:lvl3pPr>
            <a:lvl4pPr marL="6583680" indent="0" algn="ctr">
              <a:buNone/>
              <a:defRPr sz="7680"/>
            </a:lvl4pPr>
            <a:lvl5pPr marL="8778240" indent="0" algn="ctr">
              <a:buNone/>
              <a:defRPr sz="7680"/>
            </a:lvl5pPr>
            <a:lvl6pPr marL="10972800" indent="0" algn="ctr">
              <a:buNone/>
              <a:defRPr sz="7680"/>
            </a:lvl6pPr>
            <a:lvl7pPr marL="13167360" indent="0" algn="ctr">
              <a:buNone/>
              <a:defRPr sz="7680"/>
            </a:lvl7pPr>
            <a:lvl8pPr marL="15361920" indent="0" algn="ctr">
              <a:buNone/>
              <a:defRPr sz="7680"/>
            </a:lvl8pPr>
            <a:lvl9pPr marL="17556480" indent="0" algn="ctr">
              <a:buNone/>
              <a:defRPr sz="768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6E013-C8C3-4658-98CD-98C0B09D68C0}" type="datetimeFigureOut">
              <a:rPr lang="en-US" smtClean="0"/>
              <a:t>3/20/2024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5CE3E-EAB7-4A95-9F30-1E472808A1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39026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6E013-C8C3-4658-98CD-98C0B09D68C0}" type="datetimeFigureOut">
              <a:rPr lang="en-US" smtClean="0"/>
              <a:t>3/20/2024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5CE3E-EAB7-4A95-9F30-1E472808A1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39698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1409642" y="1752600"/>
            <a:ext cx="9464040" cy="2789682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17522" y="1752600"/>
            <a:ext cx="27843480" cy="27896822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6E013-C8C3-4658-98CD-98C0B09D68C0}" type="datetimeFigureOut">
              <a:rPr lang="en-US" smtClean="0"/>
              <a:t>3/20/2024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5CE3E-EAB7-4A95-9F30-1E472808A1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94147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6E013-C8C3-4658-98CD-98C0B09D68C0}" type="datetimeFigureOut">
              <a:rPr lang="en-US" smtClean="0"/>
              <a:t>3/20/2024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5CE3E-EAB7-4A95-9F30-1E472808A1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30129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94662" y="8206749"/>
            <a:ext cx="37856160" cy="13693138"/>
          </a:xfrm>
        </p:spPr>
        <p:txBody>
          <a:bodyPr anchor="b"/>
          <a:lstStyle>
            <a:lvl1pPr>
              <a:defRPr sz="28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94662" y="22029429"/>
            <a:ext cx="37856160" cy="7200898"/>
          </a:xfrm>
        </p:spPr>
        <p:txBody>
          <a:bodyPr/>
          <a:lstStyle>
            <a:lvl1pPr marL="0" indent="0">
              <a:buNone/>
              <a:defRPr sz="11520">
                <a:solidFill>
                  <a:schemeClr val="tx1"/>
                </a:solidFill>
              </a:defRPr>
            </a:lvl1pPr>
            <a:lvl2pPr marL="2194560" indent="0">
              <a:buNone/>
              <a:defRPr sz="9600">
                <a:solidFill>
                  <a:schemeClr val="tx1">
                    <a:tint val="75000"/>
                  </a:schemeClr>
                </a:solidFill>
              </a:defRPr>
            </a:lvl2pPr>
            <a:lvl3pPr marL="4389120" indent="0">
              <a:buNone/>
              <a:defRPr sz="8640">
                <a:solidFill>
                  <a:schemeClr val="tx1">
                    <a:tint val="75000"/>
                  </a:schemeClr>
                </a:solidFill>
              </a:defRPr>
            </a:lvl3pPr>
            <a:lvl4pPr marL="658368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4pPr>
            <a:lvl5pPr marL="877824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5pPr>
            <a:lvl6pPr marL="1097280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6pPr>
            <a:lvl7pPr marL="1316736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7pPr>
            <a:lvl8pPr marL="1536192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8pPr>
            <a:lvl9pPr marL="1755648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6E013-C8C3-4658-98CD-98C0B09D68C0}" type="datetimeFigureOut">
              <a:rPr lang="en-US" smtClean="0"/>
              <a:t>3/20/2024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5CE3E-EAB7-4A95-9F30-1E472808A1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82732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17520" y="8763000"/>
            <a:ext cx="18653760" cy="2088642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219920" y="8763000"/>
            <a:ext cx="18653760" cy="2088642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6E013-C8C3-4658-98CD-98C0B09D68C0}" type="datetimeFigureOut">
              <a:rPr lang="en-US" smtClean="0"/>
              <a:t>3/20/2024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5CE3E-EAB7-4A95-9F30-1E472808A1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84297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23237" y="1752607"/>
            <a:ext cx="37856160" cy="6362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23242" y="8069582"/>
            <a:ext cx="18568032" cy="3954778"/>
          </a:xfrm>
        </p:spPr>
        <p:txBody>
          <a:bodyPr anchor="b"/>
          <a:lstStyle>
            <a:lvl1pPr marL="0" indent="0">
              <a:buNone/>
              <a:defRPr sz="11520" b="1"/>
            </a:lvl1pPr>
            <a:lvl2pPr marL="2194560" indent="0">
              <a:buNone/>
              <a:defRPr sz="9600" b="1"/>
            </a:lvl2pPr>
            <a:lvl3pPr marL="4389120" indent="0">
              <a:buNone/>
              <a:defRPr sz="8640" b="1"/>
            </a:lvl3pPr>
            <a:lvl4pPr marL="6583680" indent="0">
              <a:buNone/>
              <a:defRPr sz="7680" b="1"/>
            </a:lvl4pPr>
            <a:lvl5pPr marL="8778240" indent="0">
              <a:buNone/>
              <a:defRPr sz="7680" b="1"/>
            </a:lvl5pPr>
            <a:lvl6pPr marL="10972800" indent="0">
              <a:buNone/>
              <a:defRPr sz="7680" b="1"/>
            </a:lvl6pPr>
            <a:lvl7pPr marL="13167360" indent="0">
              <a:buNone/>
              <a:defRPr sz="7680" b="1"/>
            </a:lvl7pPr>
            <a:lvl8pPr marL="15361920" indent="0">
              <a:buNone/>
              <a:defRPr sz="7680" b="1"/>
            </a:lvl8pPr>
            <a:lvl9pPr marL="17556480" indent="0">
              <a:buNone/>
              <a:defRPr sz="768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023242" y="12024360"/>
            <a:ext cx="18568032" cy="1768602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2219922" y="8069582"/>
            <a:ext cx="18659477" cy="3954778"/>
          </a:xfrm>
        </p:spPr>
        <p:txBody>
          <a:bodyPr anchor="b"/>
          <a:lstStyle>
            <a:lvl1pPr marL="0" indent="0">
              <a:buNone/>
              <a:defRPr sz="11520" b="1"/>
            </a:lvl1pPr>
            <a:lvl2pPr marL="2194560" indent="0">
              <a:buNone/>
              <a:defRPr sz="9600" b="1"/>
            </a:lvl2pPr>
            <a:lvl3pPr marL="4389120" indent="0">
              <a:buNone/>
              <a:defRPr sz="8640" b="1"/>
            </a:lvl3pPr>
            <a:lvl4pPr marL="6583680" indent="0">
              <a:buNone/>
              <a:defRPr sz="7680" b="1"/>
            </a:lvl4pPr>
            <a:lvl5pPr marL="8778240" indent="0">
              <a:buNone/>
              <a:defRPr sz="7680" b="1"/>
            </a:lvl5pPr>
            <a:lvl6pPr marL="10972800" indent="0">
              <a:buNone/>
              <a:defRPr sz="7680" b="1"/>
            </a:lvl6pPr>
            <a:lvl7pPr marL="13167360" indent="0">
              <a:buNone/>
              <a:defRPr sz="7680" b="1"/>
            </a:lvl7pPr>
            <a:lvl8pPr marL="15361920" indent="0">
              <a:buNone/>
              <a:defRPr sz="7680" b="1"/>
            </a:lvl8pPr>
            <a:lvl9pPr marL="17556480" indent="0">
              <a:buNone/>
              <a:defRPr sz="768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2219922" y="12024360"/>
            <a:ext cx="18659477" cy="1768602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6E013-C8C3-4658-98CD-98C0B09D68C0}" type="datetimeFigureOut">
              <a:rPr lang="en-US" smtClean="0"/>
              <a:t>3/20/2024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5CE3E-EAB7-4A95-9F30-1E472808A1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31381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6E013-C8C3-4658-98CD-98C0B09D68C0}" type="datetimeFigureOut">
              <a:rPr lang="en-US" smtClean="0"/>
              <a:t>3/20/2024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5CE3E-EAB7-4A95-9F30-1E472808A1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86359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6E013-C8C3-4658-98CD-98C0B09D68C0}" type="datetimeFigureOut">
              <a:rPr lang="en-US" smtClean="0"/>
              <a:t>3/20/2024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5CE3E-EAB7-4A95-9F30-1E472808A1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8540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23237" y="2194560"/>
            <a:ext cx="14156054" cy="7680960"/>
          </a:xfrm>
        </p:spPr>
        <p:txBody>
          <a:bodyPr anchor="b"/>
          <a:lstStyle>
            <a:lvl1pPr>
              <a:defRPr sz="1536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659477" y="4739647"/>
            <a:ext cx="22219920" cy="23393400"/>
          </a:xfrm>
        </p:spPr>
        <p:txBody>
          <a:bodyPr/>
          <a:lstStyle>
            <a:lvl1pPr>
              <a:defRPr sz="15360"/>
            </a:lvl1pPr>
            <a:lvl2pPr>
              <a:defRPr sz="13440"/>
            </a:lvl2pPr>
            <a:lvl3pPr>
              <a:defRPr sz="11520"/>
            </a:lvl3pPr>
            <a:lvl4pPr>
              <a:defRPr sz="9600"/>
            </a:lvl4pPr>
            <a:lvl5pPr>
              <a:defRPr sz="9600"/>
            </a:lvl5pPr>
            <a:lvl6pPr>
              <a:defRPr sz="9600"/>
            </a:lvl6pPr>
            <a:lvl7pPr>
              <a:defRPr sz="9600"/>
            </a:lvl7pPr>
            <a:lvl8pPr>
              <a:defRPr sz="9600"/>
            </a:lvl8pPr>
            <a:lvl9pPr>
              <a:defRPr sz="9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23237" y="9875520"/>
            <a:ext cx="14156054" cy="18295622"/>
          </a:xfrm>
        </p:spPr>
        <p:txBody>
          <a:bodyPr/>
          <a:lstStyle>
            <a:lvl1pPr marL="0" indent="0">
              <a:buNone/>
              <a:defRPr sz="7680"/>
            </a:lvl1pPr>
            <a:lvl2pPr marL="2194560" indent="0">
              <a:buNone/>
              <a:defRPr sz="6720"/>
            </a:lvl2pPr>
            <a:lvl3pPr marL="4389120" indent="0">
              <a:buNone/>
              <a:defRPr sz="5760"/>
            </a:lvl3pPr>
            <a:lvl4pPr marL="6583680" indent="0">
              <a:buNone/>
              <a:defRPr sz="4800"/>
            </a:lvl4pPr>
            <a:lvl5pPr marL="8778240" indent="0">
              <a:buNone/>
              <a:defRPr sz="4800"/>
            </a:lvl5pPr>
            <a:lvl6pPr marL="10972800" indent="0">
              <a:buNone/>
              <a:defRPr sz="4800"/>
            </a:lvl6pPr>
            <a:lvl7pPr marL="13167360" indent="0">
              <a:buNone/>
              <a:defRPr sz="4800"/>
            </a:lvl7pPr>
            <a:lvl8pPr marL="15361920" indent="0">
              <a:buNone/>
              <a:defRPr sz="4800"/>
            </a:lvl8pPr>
            <a:lvl9pPr marL="17556480" indent="0">
              <a:buNone/>
              <a:defRPr sz="48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6E013-C8C3-4658-98CD-98C0B09D68C0}" type="datetimeFigureOut">
              <a:rPr lang="en-US" smtClean="0"/>
              <a:t>3/20/2024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5CE3E-EAB7-4A95-9F30-1E472808A1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47739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23237" y="2194560"/>
            <a:ext cx="14156054" cy="7680960"/>
          </a:xfrm>
        </p:spPr>
        <p:txBody>
          <a:bodyPr anchor="b"/>
          <a:lstStyle>
            <a:lvl1pPr>
              <a:defRPr sz="1536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8659477" y="4739647"/>
            <a:ext cx="22219920" cy="23393400"/>
          </a:xfrm>
        </p:spPr>
        <p:txBody>
          <a:bodyPr anchor="t"/>
          <a:lstStyle>
            <a:lvl1pPr marL="0" indent="0">
              <a:buNone/>
              <a:defRPr sz="15360"/>
            </a:lvl1pPr>
            <a:lvl2pPr marL="2194560" indent="0">
              <a:buNone/>
              <a:defRPr sz="13440"/>
            </a:lvl2pPr>
            <a:lvl3pPr marL="4389120" indent="0">
              <a:buNone/>
              <a:defRPr sz="11520"/>
            </a:lvl3pPr>
            <a:lvl4pPr marL="6583680" indent="0">
              <a:buNone/>
              <a:defRPr sz="9600"/>
            </a:lvl4pPr>
            <a:lvl5pPr marL="8778240" indent="0">
              <a:buNone/>
              <a:defRPr sz="9600"/>
            </a:lvl5pPr>
            <a:lvl6pPr marL="10972800" indent="0">
              <a:buNone/>
              <a:defRPr sz="9600"/>
            </a:lvl6pPr>
            <a:lvl7pPr marL="13167360" indent="0">
              <a:buNone/>
              <a:defRPr sz="9600"/>
            </a:lvl7pPr>
            <a:lvl8pPr marL="15361920" indent="0">
              <a:buNone/>
              <a:defRPr sz="9600"/>
            </a:lvl8pPr>
            <a:lvl9pPr marL="17556480" indent="0">
              <a:buNone/>
              <a:defRPr sz="9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23237" y="9875520"/>
            <a:ext cx="14156054" cy="18295622"/>
          </a:xfrm>
        </p:spPr>
        <p:txBody>
          <a:bodyPr/>
          <a:lstStyle>
            <a:lvl1pPr marL="0" indent="0">
              <a:buNone/>
              <a:defRPr sz="7680"/>
            </a:lvl1pPr>
            <a:lvl2pPr marL="2194560" indent="0">
              <a:buNone/>
              <a:defRPr sz="6720"/>
            </a:lvl2pPr>
            <a:lvl3pPr marL="4389120" indent="0">
              <a:buNone/>
              <a:defRPr sz="5760"/>
            </a:lvl3pPr>
            <a:lvl4pPr marL="6583680" indent="0">
              <a:buNone/>
              <a:defRPr sz="4800"/>
            </a:lvl4pPr>
            <a:lvl5pPr marL="8778240" indent="0">
              <a:buNone/>
              <a:defRPr sz="4800"/>
            </a:lvl5pPr>
            <a:lvl6pPr marL="10972800" indent="0">
              <a:buNone/>
              <a:defRPr sz="4800"/>
            </a:lvl6pPr>
            <a:lvl7pPr marL="13167360" indent="0">
              <a:buNone/>
              <a:defRPr sz="4800"/>
            </a:lvl7pPr>
            <a:lvl8pPr marL="15361920" indent="0">
              <a:buNone/>
              <a:defRPr sz="4800"/>
            </a:lvl8pPr>
            <a:lvl9pPr marL="17556480" indent="0">
              <a:buNone/>
              <a:defRPr sz="48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6E013-C8C3-4658-98CD-98C0B09D68C0}" type="datetimeFigureOut">
              <a:rPr lang="en-US" smtClean="0"/>
              <a:t>3/20/2024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5CE3E-EAB7-4A95-9F30-1E472808A1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53021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017520" y="1752607"/>
            <a:ext cx="37856160" cy="6362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0" y="8763000"/>
            <a:ext cx="37856160" cy="208864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017520" y="30510487"/>
            <a:ext cx="987552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57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76E013-C8C3-4658-98CD-98C0B09D68C0}" type="datetimeFigureOut">
              <a:rPr lang="en-US" smtClean="0"/>
              <a:t>3/20/2024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38960" y="30510487"/>
            <a:ext cx="1481328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57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0998160" y="30510487"/>
            <a:ext cx="987552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57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55CE3E-EAB7-4A95-9F30-1E472808A1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64190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4389120" rtl="0" eaLnBrk="1" latinLnBrk="0" hangingPunct="1">
        <a:lnSpc>
          <a:spcPct val="90000"/>
        </a:lnSpc>
        <a:spcBef>
          <a:spcPct val="0"/>
        </a:spcBef>
        <a:buNone/>
        <a:defRPr sz="2112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097280" indent="-1097280" algn="l" defTabSz="4389120" rtl="0" eaLnBrk="1" latinLnBrk="0" hangingPunct="1">
        <a:lnSpc>
          <a:spcPct val="90000"/>
        </a:lnSpc>
        <a:spcBef>
          <a:spcPts val="4800"/>
        </a:spcBef>
        <a:buFont typeface="Arial" panose="020B0604020202020204" pitchFamily="34" charset="0"/>
        <a:buChar char="•"/>
        <a:defRPr sz="13440" kern="1200">
          <a:solidFill>
            <a:schemeClr val="tx1"/>
          </a:solidFill>
          <a:latin typeface="+mn-lt"/>
          <a:ea typeface="+mn-ea"/>
          <a:cs typeface="+mn-cs"/>
        </a:defRPr>
      </a:lvl1pPr>
      <a:lvl2pPr marL="329184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11520" kern="1200">
          <a:solidFill>
            <a:schemeClr val="tx1"/>
          </a:solidFill>
          <a:latin typeface="+mn-lt"/>
          <a:ea typeface="+mn-ea"/>
          <a:cs typeface="+mn-cs"/>
        </a:defRPr>
      </a:lvl2pPr>
      <a:lvl3pPr marL="548640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3pPr>
      <a:lvl4pPr marL="768096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4pPr>
      <a:lvl5pPr marL="987552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5pPr>
      <a:lvl6pPr marL="1207008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6pPr>
      <a:lvl7pPr marL="1426464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7pPr>
      <a:lvl8pPr marL="1645920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8pPr>
      <a:lvl9pPr marL="1865376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1pPr>
      <a:lvl2pPr marL="219456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2pPr>
      <a:lvl3pPr marL="438912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3pPr>
      <a:lvl4pPr marL="658368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4pPr>
      <a:lvl5pPr marL="877824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6pPr>
      <a:lvl7pPr marL="1316736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7pPr>
      <a:lvl8pPr marL="1536192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8pPr>
      <a:lvl9pPr marL="1755648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270817" y="655029"/>
            <a:ext cx="27188159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0" b="1" dirty="0">
                <a:latin typeface="Montserrat ExtraBold" panose="00000900000000000000" pitchFamily="2" charset="0"/>
              </a:rPr>
              <a:t>Title </a:t>
            </a:r>
            <a:br>
              <a:rPr lang="en-US" sz="7200" b="1" dirty="0">
                <a:latin typeface="Montserrat ExtraBold" panose="00000900000000000000" pitchFamily="2" charset="0"/>
              </a:rPr>
            </a:br>
            <a:r>
              <a:rPr lang="en-US" sz="48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Author names and degrees</a:t>
            </a:r>
          </a:p>
          <a:p>
            <a:pPr algn="ctr"/>
            <a:r>
              <a:rPr lang="en-US" sz="4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Doctor of Health Sciences </a:t>
            </a:r>
          </a:p>
          <a:p>
            <a:pPr algn="ctr"/>
            <a:r>
              <a:rPr lang="en-US" sz="4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College of Pharmacy &amp; Health Sciences</a:t>
            </a:r>
          </a:p>
          <a:p>
            <a:pPr algn="ctr"/>
            <a:r>
              <a:rPr lang="en-US" sz="4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Campbell University, Buies Creek, North Carolina</a:t>
            </a:r>
          </a:p>
        </p:txBody>
      </p:sp>
      <p:sp>
        <p:nvSpPr>
          <p:cNvPr id="10" name="Rounded Rectangle 9"/>
          <p:cNvSpPr/>
          <p:nvPr/>
        </p:nvSpPr>
        <p:spPr>
          <a:xfrm>
            <a:off x="2346842" y="16422183"/>
            <a:ext cx="8817435" cy="5918030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just"/>
            <a:endParaRPr lang="en-US" sz="2800" i="1" dirty="0">
              <a:solidFill>
                <a:schemeClr val="tx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2351310" y="6977667"/>
            <a:ext cx="8817429" cy="8583211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just"/>
            <a:endParaRPr lang="en-US" sz="2800" dirty="0">
              <a:solidFill>
                <a:sysClr val="windowText" lastClr="000000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just"/>
            <a:endParaRPr lang="en-US" sz="2800" dirty="0">
              <a:solidFill>
                <a:sysClr val="windowText" lastClr="000000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just"/>
            <a:endParaRPr lang="en-US" sz="2800" dirty="0">
              <a:solidFill>
                <a:sysClr val="windowText" lastClr="000000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32382938" y="15866952"/>
            <a:ext cx="8817429" cy="6775597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just"/>
            <a:endParaRPr lang="en-US" sz="2800" dirty="0">
              <a:solidFill>
                <a:schemeClr val="tx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3" name="Rounded Rectangle 12"/>
          <p:cNvSpPr/>
          <p:nvPr/>
        </p:nvSpPr>
        <p:spPr>
          <a:xfrm>
            <a:off x="32382938" y="24132084"/>
            <a:ext cx="8817430" cy="4802139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just"/>
            <a:endParaRPr lang="en-US" sz="2000" dirty="0">
              <a:solidFill>
                <a:sysClr val="windowText" lastClr="000000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4" name="Rounded Rectangle 13"/>
          <p:cNvSpPr/>
          <p:nvPr/>
        </p:nvSpPr>
        <p:spPr>
          <a:xfrm>
            <a:off x="2351313" y="7055041"/>
            <a:ext cx="8817430" cy="1280160"/>
          </a:xfrm>
          <a:prstGeom prst="roundRect">
            <a:avLst/>
          </a:prstGeom>
          <a:solidFill>
            <a:srgbClr val="EA722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>
                <a:latin typeface="Montserrat ExtraBold" panose="00000900000000000000" pitchFamily="2" charset="0"/>
              </a:rPr>
              <a:t>Background</a:t>
            </a:r>
          </a:p>
        </p:txBody>
      </p:sp>
      <p:sp>
        <p:nvSpPr>
          <p:cNvPr id="19" name="Rectangle 18"/>
          <p:cNvSpPr/>
          <p:nvPr/>
        </p:nvSpPr>
        <p:spPr>
          <a:xfrm>
            <a:off x="0" y="29520948"/>
            <a:ext cx="43891200" cy="3397452"/>
          </a:xfrm>
          <a:prstGeom prst="rect">
            <a:avLst/>
          </a:prstGeom>
          <a:solidFill>
            <a:srgbClr val="E9722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ounded Rectangle 5"/>
          <p:cNvSpPr/>
          <p:nvPr/>
        </p:nvSpPr>
        <p:spPr>
          <a:xfrm>
            <a:off x="2351310" y="21950101"/>
            <a:ext cx="8812967" cy="7306133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just"/>
            <a:endParaRPr lang="en-US" sz="2800" dirty="0">
              <a:solidFill>
                <a:sysClr val="windowText" lastClr="000000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23" name="Rounded Rectangle 22"/>
          <p:cNvSpPr/>
          <p:nvPr/>
        </p:nvSpPr>
        <p:spPr>
          <a:xfrm>
            <a:off x="2346841" y="20811654"/>
            <a:ext cx="8817430" cy="1280160"/>
          </a:xfrm>
          <a:prstGeom prst="roundRect">
            <a:avLst/>
          </a:prstGeom>
          <a:solidFill>
            <a:srgbClr val="EA722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>
                <a:latin typeface="Montserrat ExtraBold" panose="00000900000000000000" pitchFamily="2" charset="0"/>
              </a:rPr>
              <a:t>Design</a:t>
            </a:r>
          </a:p>
        </p:txBody>
      </p:sp>
      <p:sp>
        <p:nvSpPr>
          <p:cNvPr id="11" name="Rounded Rectangle 10"/>
          <p:cNvSpPr/>
          <p:nvPr/>
        </p:nvSpPr>
        <p:spPr>
          <a:xfrm>
            <a:off x="12366175" y="27037204"/>
            <a:ext cx="8530269" cy="2489729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rtlCol="0" anchor="t"/>
          <a:lstStyle/>
          <a:p>
            <a:pPr algn="just"/>
            <a:endParaRPr lang="en-US" sz="3200" dirty="0">
              <a:solidFill>
                <a:schemeClr val="tx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22" name="Rounded Rectangle 21"/>
          <p:cNvSpPr/>
          <p:nvPr/>
        </p:nvSpPr>
        <p:spPr>
          <a:xfrm>
            <a:off x="32722457" y="7185693"/>
            <a:ext cx="8817430" cy="1280160"/>
          </a:xfrm>
          <a:prstGeom prst="roundRect">
            <a:avLst/>
          </a:prstGeom>
          <a:solidFill>
            <a:srgbClr val="EA722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>
                <a:latin typeface="Montserrat ExtraBold" panose="00000900000000000000" pitchFamily="2" charset="0"/>
              </a:rPr>
              <a:t>Conclusions</a:t>
            </a:r>
          </a:p>
        </p:txBody>
      </p:sp>
      <p:sp>
        <p:nvSpPr>
          <p:cNvPr id="26" name="Rounded Rectangle 25"/>
          <p:cNvSpPr/>
          <p:nvPr/>
        </p:nvSpPr>
        <p:spPr>
          <a:xfrm>
            <a:off x="32382937" y="22840809"/>
            <a:ext cx="8817430" cy="1280160"/>
          </a:xfrm>
          <a:prstGeom prst="roundRect">
            <a:avLst/>
          </a:prstGeom>
          <a:solidFill>
            <a:srgbClr val="E9722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>
                <a:latin typeface="Montserrat ExtraBold" panose="00000900000000000000" pitchFamily="2" charset="0"/>
              </a:rPr>
              <a:t>Implications</a:t>
            </a:r>
            <a:endParaRPr lang="en-US" sz="7200" b="1" dirty="0">
              <a:latin typeface="Montserrat ExtraBold" panose="00000900000000000000" pitchFamily="2" charset="0"/>
            </a:endParaRPr>
          </a:p>
        </p:txBody>
      </p:sp>
      <p:sp>
        <p:nvSpPr>
          <p:cNvPr id="24" name="Rounded Rectangle 23"/>
          <p:cNvSpPr/>
          <p:nvPr/>
        </p:nvSpPr>
        <p:spPr>
          <a:xfrm>
            <a:off x="11848009" y="20789704"/>
            <a:ext cx="8817430" cy="1280160"/>
          </a:xfrm>
          <a:prstGeom prst="roundRect">
            <a:avLst/>
          </a:prstGeom>
          <a:solidFill>
            <a:srgbClr val="EA722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>
                <a:latin typeface="Montserrat ExtraBold" panose="00000900000000000000" pitchFamily="2" charset="0"/>
              </a:rPr>
              <a:t>Results</a:t>
            </a:r>
            <a:endParaRPr lang="en-US" sz="7200" b="1" dirty="0">
              <a:latin typeface="Montserrat ExtraBold" panose="00000900000000000000" pitchFamily="2" charset="0"/>
            </a:endParaRPr>
          </a:p>
        </p:txBody>
      </p:sp>
      <p:sp>
        <p:nvSpPr>
          <p:cNvPr id="65" name="Rounded Rectangle 64"/>
          <p:cNvSpPr/>
          <p:nvPr/>
        </p:nvSpPr>
        <p:spPr>
          <a:xfrm>
            <a:off x="21867337" y="6852547"/>
            <a:ext cx="9831863" cy="22081676"/>
          </a:xfrm>
          <a:prstGeom prst="roundRect">
            <a:avLst/>
          </a:prstGeom>
          <a:solidFill>
            <a:srgbClr val="575F64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Rounded Rectangle 74"/>
          <p:cNvSpPr/>
          <p:nvPr/>
        </p:nvSpPr>
        <p:spPr>
          <a:xfrm>
            <a:off x="12113787" y="7282389"/>
            <a:ext cx="8869574" cy="8503896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rtlCol="0" anchor="t"/>
          <a:lstStyle/>
          <a:p>
            <a:pPr algn="just"/>
            <a:endParaRPr lang="en-US" sz="2000" dirty="0">
              <a:solidFill>
                <a:sysClr val="windowText" lastClr="000000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just"/>
            <a:endParaRPr lang="en-US" sz="2000" dirty="0">
              <a:solidFill>
                <a:sysClr val="windowText" lastClr="000000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just"/>
            <a:endParaRPr lang="en-US" sz="2000" dirty="0">
              <a:solidFill>
                <a:sysClr val="windowText" lastClr="000000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76" name="Rounded Rectangle 75"/>
          <p:cNvSpPr/>
          <p:nvPr/>
        </p:nvSpPr>
        <p:spPr>
          <a:xfrm>
            <a:off x="12109325" y="7055041"/>
            <a:ext cx="8817430" cy="1280160"/>
          </a:xfrm>
          <a:prstGeom prst="roundRect">
            <a:avLst/>
          </a:prstGeom>
          <a:solidFill>
            <a:srgbClr val="EA722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>
                <a:latin typeface="Montserrat ExtraBold" panose="00000900000000000000" pitchFamily="2" charset="0"/>
              </a:rPr>
              <a:t>Methodology</a:t>
            </a:r>
          </a:p>
        </p:txBody>
      </p:sp>
      <p:grpSp>
        <p:nvGrpSpPr>
          <p:cNvPr id="7" name="Group 6"/>
          <p:cNvGrpSpPr/>
          <p:nvPr/>
        </p:nvGrpSpPr>
        <p:grpSpPr>
          <a:xfrm>
            <a:off x="1357755" y="6032343"/>
            <a:ext cx="41019163" cy="373601"/>
            <a:chOff x="12033521" y="5906389"/>
            <a:chExt cx="19532878" cy="592422"/>
          </a:xfrm>
        </p:grpSpPr>
        <p:cxnSp>
          <p:nvCxnSpPr>
            <p:cNvPr id="82" name="Straight Connector 81"/>
            <p:cNvCxnSpPr/>
            <p:nvPr/>
          </p:nvCxnSpPr>
          <p:spPr>
            <a:xfrm>
              <a:off x="12033523" y="5906389"/>
              <a:ext cx="19530555" cy="13953"/>
            </a:xfrm>
            <a:prstGeom prst="line">
              <a:avLst/>
            </a:prstGeom>
            <a:ln w="6032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>
              <a:off x="12035844" y="6271244"/>
              <a:ext cx="19530555" cy="13953"/>
            </a:xfrm>
            <a:prstGeom prst="line">
              <a:avLst/>
            </a:prstGeom>
            <a:ln w="60325">
              <a:solidFill>
                <a:srgbClr val="575F6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/>
            <p:nvPr/>
          </p:nvCxnSpPr>
          <p:spPr>
            <a:xfrm>
              <a:off x="12033522" y="6088317"/>
              <a:ext cx="19530555" cy="13953"/>
            </a:xfrm>
            <a:prstGeom prst="line">
              <a:avLst/>
            </a:prstGeom>
            <a:ln w="60325">
              <a:solidFill>
                <a:srgbClr val="26262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/>
            <p:cNvCxnSpPr/>
            <p:nvPr/>
          </p:nvCxnSpPr>
          <p:spPr>
            <a:xfrm>
              <a:off x="12033521" y="6484858"/>
              <a:ext cx="19530555" cy="13953"/>
            </a:xfrm>
            <a:prstGeom prst="line">
              <a:avLst/>
            </a:prstGeom>
            <a:ln w="60325">
              <a:solidFill>
                <a:srgbClr val="E9722E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Rounded Rectangle 1"/>
          <p:cNvSpPr/>
          <p:nvPr/>
        </p:nvSpPr>
        <p:spPr>
          <a:xfrm>
            <a:off x="21923943" y="7853321"/>
            <a:ext cx="9701406" cy="2074371"/>
          </a:xfrm>
          <a:prstGeom prst="roundRect">
            <a:avLst/>
          </a:prstGeom>
          <a:solidFill>
            <a:srgbClr val="575F6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000" dirty="0">
              <a:latin typeface="Montserrat ExtraBold" panose="00000900000000000000" pitchFamily="2" charset="0"/>
            </a:endParaRPr>
          </a:p>
        </p:txBody>
      </p:sp>
      <p:sp>
        <p:nvSpPr>
          <p:cNvPr id="33" name="Rounded Rectangle 32"/>
          <p:cNvSpPr/>
          <p:nvPr/>
        </p:nvSpPr>
        <p:spPr>
          <a:xfrm>
            <a:off x="21923944" y="9303026"/>
            <a:ext cx="9775255" cy="19206765"/>
          </a:xfrm>
          <a:prstGeom prst="roundRect">
            <a:avLst/>
          </a:prstGeom>
          <a:solidFill>
            <a:srgbClr val="575F6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numCol="1" rtlCol="0" anchor="ctr"/>
          <a:lstStyle/>
          <a:p>
            <a:pPr algn="ctr"/>
            <a:r>
              <a:rPr lang="en-US" sz="4800" dirty="0">
                <a:solidFill>
                  <a:schemeClr val="accent1">
                    <a:lumMod val="40000"/>
                    <a:lumOff val="60000"/>
                  </a:schemeClr>
                </a:solidFill>
                <a:latin typeface="Montserrat ExtraBold" panose="00000900000000000000" pitchFamily="2" charset="0"/>
              </a:rPr>
              <a:t>GRAPHIC if needed</a:t>
            </a:r>
          </a:p>
        </p:txBody>
      </p:sp>
      <p:pic>
        <p:nvPicPr>
          <p:cNvPr id="12" name="Picture 11" descr="Diagram&#10;&#10;Description automatically generated with medium confidence">
            <a:extLst>
              <a:ext uri="{FF2B5EF4-FFF2-40B4-BE49-F238E27FC236}">
                <a16:creationId xmlns:a16="http://schemas.microsoft.com/office/drawing/2014/main" id="{617F586F-1111-F20F-1D41-F5118A5CC27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4643" y="605454"/>
            <a:ext cx="10289634" cy="5320327"/>
          </a:xfrm>
          <a:prstGeom prst="rect">
            <a:avLst/>
          </a:prstGeom>
        </p:spPr>
      </p:pic>
      <p:pic>
        <p:nvPicPr>
          <p:cNvPr id="15" name="Picture 14" descr="Diagram&#10;&#10;Description automatically generated with medium confidence">
            <a:extLst>
              <a:ext uri="{FF2B5EF4-FFF2-40B4-BE49-F238E27FC236}">
                <a16:creationId xmlns:a16="http://schemas.microsoft.com/office/drawing/2014/main" id="{79669D7E-3F87-4C9D-A206-62B3506D29E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909863" y="480044"/>
            <a:ext cx="10289634" cy="5268004"/>
          </a:xfrm>
          <a:prstGeom prst="rect">
            <a:avLst/>
          </a:prstGeom>
        </p:spPr>
      </p:pic>
      <p:pic>
        <p:nvPicPr>
          <p:cNvPr id="16" name="Picture 15" descr="Diagram&#10;&#10;Description automatically generated with medium confidence">
            <a:extLst>
              <a:ext uri="{FF2B5EF4-FFF2-40B4-BE49-F238E27FC236}">
                <a16:creationId xmlns:a16="http://schemas.microsoft.com/office/drawing/2014/main" id="{851B1B24-80E3-7095-6FE4-5FF95C6FFCA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800783" y="29815541"/>
            <a:ext cx="10289634" cy="29626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10559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3965</TotalTime>
  <Words>33</Words>
  <Application>Microsoft Office PowerPoint</Application>
  <PresentationFormat>Custom</PresentationFormat>
  <Paragraphs>13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Open Sans</vt:lpstr>
      <vt:lpstr>Calibri</vt:lpstr>
      <vt:lpstr>Montserrat ExtraBold</vt:lpstr>
      <vt:lpstr>Arial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Vaskalis, Marisa R</dc:creator>
  <cp:lastModifiedBy>Brown, Paige</cp:lastModifiedBy>
  <cp:revision>77</cp:revision>
  <cp:lastPrinted>2020-06-12T19:31:46Z</cp:lastPrinted>
  <dcterms:created xsi:type="dcterms:W3CDTF">2020-06-11T14:38:46Z</dcterms:created>
  <dcterms:modified xsi:type="dcterms:W3CDTF">2024-03-20T18:14:51Z</dcterms:modified>
</cp:coreProperties>
</file>