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59" r:id="rId4"/>
    <p:sldId id="263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02"/>
    <p:restoredTop sz="94667"/>
  </p:normalViewPr>
  <p:slideViewPr>
    <p:cSldViewPr snapToGrid="0">
      <p:cViewPr varScale="1">
        <p:scale>
          <a:sx n="150" d="100"/>
          <a:sy n="150" d="100"/>
        </p:scale>
        <p:origin x="28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docs.google.com/document/d/1OpEkWeiCk-EWOVOFxsAX_lrwkIk4UxJ-/edit?usp=sharing&amp;ouid=102933200864786252714&amp;rtpof=true&amp;sd=true" TargetMode="External"/><Relationship Id="rId1" Type="http://schemas.openxmlformats.org/officeDocument/2006/relationships/hyperlink" Target="https://drive.google.com/drive/folders/15PjTcUQ0Hf-WYR_VSjug-bnsAisb1WuS?usp=sharing" TargetMode="Externa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drive.google.com/drive/folders/15PjTcUQ0Hf-WYR_VSjug-bnsAisb1WuS?usp=sharing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docs.google.com/document/d/1OpEkWeiCk-EWOVOFxsAX_lrwkIk4UxJ-/edit?usp=sharing&amp;ouid=102933200864786252714&amp;rtpof=true&amp;sd=true" TargetMode="Externa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BA069E-B0B8-4394-B39C-6FD51252C0A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4918BF1-B5CA-4A08-84FD-85580AAE4F5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800" dirty="0">
              <a:hlinkClick xmlns:r="http://schemas.openxmlformats.org/officeDocument/2006/relationships" r:id="rId1"/>
            </a:rPr>
            <a:t>JCAM DRIVE</a:t>
          </a:r>
          <a:endParaRPr lang="en-US" sz="2800" dirty="0"/>
        </a:p>
      </dgm:t>
    </dgm:pt>
    <dgm:pt modelId="{257CA1E0-868E-41A8-AED3-ABD189319580}" type="parTrans" cxnId="{8023335B-56F1-4D58-9A82-EF3904458D8F}">
      <dgm:prSet/>
      <dgm:spPr/>
      <dgm:t>
        <a:bodyPr/>
        <a:lstStyle/>
        <a:p>
          <a:endParaRPr lang="en-US"/>
        </a:p>
      </dgm:t>
    </dgm:pt>
    <dgm:pt modelId="{ACF144C4-14CB-4B8E-AE9F-386EBC6FF875}" type="sibTrans" cxnId="{8023335B-56F1-4D58-9A82-EF3904458D8F}">
      <dgm:prSet/>
      <dgm:spPr/>
      <dgm:t>
        <a:bodyPr/>
        <a:lstStyle/>
        <a:p>
          <a:endParaRPr lang="en-US"/>
        </a:p>
      </dgm:t>
    </dgm:pt>
    <dgm:pt modelId="{A5C8B170-D98F-4832-AC0E-8BA3AF67EB6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800" dirty="0">
              <a:hlinkClick xmlns:r="http://schemas.openxmlformats.org/officeDocument/2006/relationships" r:id="rId2"/>
            </a:rPr>
            <a:t>EDITORIAL POLICY</a:t>
          </a:r>
          <a:endParaRPr lang="en-US" sz="2800" dirty="0"/>
        </a:p>
      </dgm:t>
    </dgm:pt>
    <dgm:pt modelId="{3B5E6501-B05F-4F79-8980-67C43B48EF0E}" type="parTrans" cxnId="{4389D7A4-43B0-495F-A23B-586FAAF2AE26}">
      <dgm:prSet/>
      <dgm:spPr/>
      <dgm:t>
        <a:bodyPr/>
        <a:lstStyle/>
        <a:p>
          <a:endParaRPr lang="en-US"/>
        </a:p>
      </dgm:t>
    </dgm:pt>
    <dgm:pt modelId="{7D8D2A53-7E87-4243-A664-DD65AF6FD64B}" type="sibTrans" cxnId="{4389D7A4-43B0-495F-A23B-586FAAF2AE26}">
      <dgm:prSet/>
      <dgm:spPr/>
      <dgm:t>
        <a:bodyPr/>
        <a:lstStyle/>
        <a:p>
          <a:endParaRPr lang="en-US"/>
        </a:p>
      </dgm:t>
    </dgm:pt>
    <dgm:pt modelId="{D9B00856-F9D2-4CED-8100-531528545B3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400" b="1" dirty="0"/>
            <a:t>Every Member or Submitting Author should be familiar with these resources.</a:t>
          </a:r>
        </a:p>
      </dgm:t>
    </dgm:pt>
    <dgm:pt modelId="{57C223C0-8368-4144-9EA8-91E9CB91FCEE}" type="parTrans" cxnId="{654804E9-D5D6-4751-9175-0E2A280717B6}">
      <dgm:prSet/>
      <dgm:spPr/>
      <dgm:t>
        <a:bodyPr/>
        <a:lstStyle/>
        <a:p>
          <a:endParaRPr lang="en-US"/>
        </a:p>
      </dgm:t>
    </dgm:pt>
    <dgm:pt modelId="{DFDD8BDC-3276-4C18-936A-007D9A6BC187}" type="sibTrans" cxnId="{654804E9-D5D6-4751-9175-0E2A280717B6}">
      <dgm:prSet/>
      <dgm:spPr/>
      <dgm:t>
        <a:bodyPr/>
        <a:lstStyle/>
        <a:p>
          <a:endParaRPr lang="en-US"/>
        </a:p>
      </dgm:t>
    </dgm:pt>
    <dgm:pt modelId="{6E488505-49CF-4B39-8344-A998F28C743F}" type="pres">
      <dgm:prSet presAssocID="{0EBA069E-B0B8-4394-B39C-6FD51252C0AF}" presName="root" presStyleCnt="0">
        <dgm:presLayoutVars>
          <dgm:dir/>
          <dgm:resizeHandles val="exact"/>
        </dgm:presLayoutVars>
      </dgm:prSet>
      <dgm:spPr/>
    </dgm:pt>
    <dgm:pt modelId="{6BBEAB57-97E1-413C-AF8C-74C9110BFD1E}" type="pres">
      <dgm:prSet presAssocID="{84918BF1-B5CA-4A08-84FD-85580AAE4F50}" presName="compNode" presStyleCnt="0"/>
      <dgm:spPr/>
    </dgm:pt>
    <dgm:pt modelId="{2AE2E03E-02CA-4D27-AE1B-F356153F0B05}" type="pres">
      <dgm:prSet presAssocID="{84918BF1-B5CA-4A08-84FD-85580AAE4F50}" presName="iconBgRect" presStyleLbl="bgShp" presStyleIdx="0" presStyleCnt="3"/>
      <dgm:spPr/>
    </dgm:pt>
    <dgm:pt modelId="{6ACE1ACA-8AA9-484C-B478-8AD5A16198C0}" type="pres">
      <dgm:prSet presAssocID="{84918BF1-B5CA-4A08-84FD-85580AAE4F50}" presName="iconRect" presStyleLbl="node1" presStyleIdx="0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from cloud with solid fill"/>
        </a:ext>
      </dgm:extLst>
    </dgm:pt>
    <dgm:pt modelId="{8A8507FD-CE79-4793-BCAA-9F9128FDEA42}" type="pres">
      <dgm:prSet presAssocID="{84918BF1-B5CA-4A08-84FD-85580AAE4F50}" presName="spaceRect" presStyleCnt="0"/>
      <dgm:spPr/>
    </dgm:pt>
    <dgm:pt modelId="{4C6E5B7E-8E47-4E3D-99D1-5AE21730AC44}" type="pres">
      <dgm:prSet presAssocID="{84918BF1-B5CA-4A08-84FD-85580AAE4F50}" presName="textRect" presStyleLbl="revTx" presStyleIdx="0" presStyleCnt="3">
        <dgm:presLayoutVars>
          <dgm:chMax val="1"/>
          <dgm:chPref val="1"/>
        </dgm:presLayoutVars>
      </dgm:prSet>
      <dgm:spPr/>
    </dgm:pt>
    <dgm:pt modelId="{39071518-F7FE-4035-A8BA-9B05FB734F39}" type="pres">
      <dgm:prSet presAssocID="{ACF144C4-14CB-4B8E-AE9F-386EBC6FF875}" presName="sibTrans" presStyleCnt="0"/>
      <dgm:spPr/>
    </dgm:pt>
    <dgm:pt modelId="{A3275890-01B8-4BA8-8D30-6725918EBD23}" type="pres">
      <dgm:prSet presAssocID="{A5C8B170-D98F-4832-AC0E-8BA3AF67EB6A}" presName="compNode" presStyleCnt="0"/>
      <dgm:spPr/>
    </dgm:pt>
    <dgm:pt modelId="{18904E5D-8BA5-46BA-AFCB-FB283F5969B1}" type="pres">
      <dgm:prSet presAssocID="{A5C8B170-D98F-4832-AC0E-8BA3AF67EB6A}" presName="iconBgRect" presStyleLbl="bgShp" presStyleIdx="1" presStyleCnt="3"/>
      <dgm:spPr/>
    </dgm:pt>
    <dgm:pt modelId="{EC1B4A6D-5F3D-4BF5-BDF0-015D02FF4472}" type="pres">
      <dgm:prSet presAssocID="{A5C8B170-D98F-4832-AC0E-8BA3AF67EB6A}" presName="iconRect" presStyleLbl="node1" presStyleIdx="1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DF71825B-E7B1-421A-A83A-662A0767A472}" type="pres">
      <dgm:prSet presAssocID="{A5C8B170-D98F-4832-AC0E-8BA3AF67EB6A}" presName="spaceRect" presStyleCnt="0"/>
      <dgm:spPr/>
    </dgm:pt>
    <dgm:pt modelId="{B28F771C-50A9-4896-BD8F-19E9F81529E3}" type="pres">
      <dgm:prSet presAssocID="{A5C8B170-D98F-4832-AC0E-8BA3AF67EB6A}" presName="textRect" presStyleLbl="revTx" presStyleIdx="1" presStyleCnt="3">
        <dgm:presLayoutVars>
          <dgm:chMax val="1"/>
          <dgm:chPref val="1"/>
        </dgm:presLayoutVars>
      </dgm:prSet>
      <dgm:spPr/>
    </dgm:pt>
    <dgm:pt modelId="{05D20777-1C3D-4C53-B838-C4654C4F7195}" type="pres">
      <dgm:prSet presAssocID="{7D8D2A53-7E87-4243-A664-DD65AF6FD64B}" presName="sibTrans" presStyleCnt="0"/>
      <dgm:spPr/>
    </dgm:pt>
    <dgm:pt modelId="{166E98FF-2F05-46B1-B5D1-450073E4D82A}" type="pres">
      <dgm:prSet presAssocID="{D9B00856-F9D2-4CED-8100-531528545B33}" presName="compNode" presStyleCnt="0"/>
      <dgm:spPr/>
    </dgm:pt>
    <dgm:pt modelId="{74E032DA-76BE-4BAD-B6C1-CC2DCB8865C2}" type="pres">
      <dgm:prSet presAssocID="{D9B00856-F9D2-4CED-8100-531528545B33}" presName="iconBgRect" presStyleLbl="bgShp" presStyleIdx="2" presStyleCnt="3"/>
      <dgm:spPr/>
    </dgm:pt>
    <dgm:pt modelId="{068889A1-BD0A-41AC-8820-CD7E143C65DE}" type="pres">
      <dgm:prSet presAssocID="{D9B00856-F9D2-4CED-8100-531528545B33}" presName="iconRect" presStyleLbl="node1" presStyleIdx="2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8651F6D5-6D50-4843-9921-083B43B69A91}" type="pres">
      <dgm:prSet presAssocID="{D9B00856-F9D2-4CED-8100-531528545B33}" presName="spaceRect" presStyleCnt="0"/>
      <dgm:spPr/>
    </dgm:pt>
    <dgm:pt modelId="{51B69B3B-B4A5-483A-906F-91458473B468}" type="pres">
      <dgm:prSet presAssocID="{D9B00856-F9D2-4CED-8100-531528545B3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023335B-56F1-4D58-9A82-EF3904458D8F}" srcId="{0EBA069E-B0B8-4394-B39C-6FD51252C0AF}" destId="{84918BF1-B5CA-4A08-84FD-85580AAE4F50}" srcOrd="0" destOrd="0" parTransId="{257CA1E0-868E-41A8-AED3-ABD189319580}" sibTransId="{ACF144C4-14CB-4B8E-AE9F-386EBC6FF875}"/>
    <dgm:cxn modelId="{6A23174E-8AD0-4C95-AD3E-5634A0E9EB00}" type="presOf" srcId="{0EBA069E-B0B8-4394-B39C-6FD51252C0AF}" destId="{6E488505-49CF-4B39-8344-A998F28C743F}" srcOrd="0" destOrd="0" presId="urn:microsoft.com/office/officeart/2018/5/layout/IconCircleLabelList"/>
    <dgm:cxn modelId="{4389D7A4-43B0-495F-A23B-586FAAF2AE26}" srcId="{0EBA069E-B0B8-4394-B39C-6FD51252C0AF}" destId="{A5C8B170-D98F-4832-AC0E-8BA3AF67EB6A}" srcOrd="1" destOrd="0" parTransId="{3B5E6501-B05F-4F79-8980-67C43B48EF0E}" sibTransId="{7D8D2A53-7E87-4243-A664-DD65AF6FD64B}"/>
    <dgm:cxn modelId="{ACC079C2-F978-4835-9340-202B099DA6AE}" type="presOf" srcId="{84918BF1-B5CA-4A08-84FD-85580AAE4F50}" destId="{4C6E5B7E-8E47-4E3D-99D1-5AE21730AC44}" srcOrd="0" destOrd="0" presId="urn:microsoft.com/office/officeart/2018/5/layout/IconCircleLabelList"/>
    <dgm:cxn modelId="{976A65C3-FFF9-45DC-A88A-E0B44F91D9EB}" type="presOf" srcId="{D9B00856-F9D2-4CED-8100-531528545B33}" destId="{51B69B3B-B4A5-483A-906F-91458473B468}" srcOrd="0" destOrd="0" presId="urn:microsoft.com/office/officeart/2018/5/layout/IconCircleLabelList"/>
    <dgm:cxn modelId="{E6ECCDDD-4701-48D4-A754-0F88B115D121}" type="presOf" srcId="{A5C8B170-D98F-4832-AC0E-8BA3AF67EB6A}" destId="{B28F771C-50A9-4896-BD8F-19E9F81529E3}" srcOrd="0" destOrd="0" presId="urn:microsoft.com/office/officeart/2018/5/layout/IconCircleLabelList"/>
    <dgm:cxn modelId="{654804E9-D5D6-4751-9175-0E2A280717B6}" srcId="{0EBA069E-B0B8-4394-B39C-6FD51252C0AF}" destId="{D9B00856-F9D2-4CED-8100-531528545B33}" srcOrd="2" destOrd="0" parTransId="{57C223C0-8368-4144-9EA8-91E9CB91FCEE}" sibTransId="{DFDD8BDC-3276-4C18-936A-007D9A6BC187}"/>
    <dgm:cxn modelId="{EA919CDF-2287-4919-8DBD-80CFC4BBFE91}" type="presParOf" srcId="{6E488505-49CF-4B39-8344-A998F28C743F}" destId="{6BBEAB57-97E1-413C-AF8C-74C9110BFD1E}" srcOrd="0" destOrd="0" presId="urn:microsoft.com/office/officeart/2018/5/layout/IconCircleLabelList"/>
    <dgm:cxn modelId="{FCA0020D-7232-49B7-95EA-315EAAAD2801}" type="presParOf" srcId="{6BBEAB57-97E1-413C-AF8C-74C9110BFD1E}" destId="{2AE2E03E-02CA-4D27-AE1B-F356153F0B05}" srcOrd="0" destOrd="0" presId="urn:microsoft.com/office/officeart/2018/5/layout/IconCircleLabelList"/>
    <dgm:cxn modelId="{CE62A5B8-6B20-4403-98F8-485D9E9706BF}" type="presParOf" srcId="{6BBEAB57-97E1-413C-AF8C-74C9110BFD1E}" destId="{6ACE1ACA-8AA9-484C-B478-8AD5A16198C0}" srcOrd="1" destOrd="0" presId="urn:microsoft.com/office/officeart/2018/5/layout/IconCircleLabelList"/>
    <dgm:cxn modelId="{4692E41D-006B-4274-B90E-EEB2242FEA24}" type="presParOf" srcId="{6BBEAB57-97E1-413C-AF8C-74C9110BFD1E}" destId="{8A8507FD-CE79-4793-BCAA-9F9128FDEA42}" srcOrd="2" destOrd="0" presId="urn:microsoft.com/office/officeart/2018/5/layout/IconCircleLabelList"/>
    <dgm:cxn modelId="{7B56B1CF-8BB8-40AF-98D8-B880CF51A9E6}" type="presParOf" srcId="{6BBEAB57-97E1-413C-AF8C-74C9110BFD1E}" destId="{4C6E5B7E-8E47-4E3D-99D1-5AE21730AC44}" srcOrd="3" destOrd="0" presId="urn:microsoft.com/office/officeart/2018/5/layout/IconCircleLabelList"/>
    <dgm:cxn modelId="{80016B0F-F231-4444-825F-091444D4DE30}" type="presParOf" srcId="{6E488505-49CF-4B39-8344-A998F28C743F}" destId="{39071518-F7FE-4035-A8BA-9B05FB734F39}" srcOrd="1" destOrd="0" presId="urn:microsoft.com/office/officeart/2018/5/layout/IconCircleLabelList"/>
    <dgm:cxn modelId="{34E5CB58-621F-4BB4-8307-C8B80B781DD7}" type="presParOf" srcId="{6E488505-49CF-4B39-8344-A998F28C743F}" destId="{A3275890-01B8-4BA8-8D30-6725918EBD23}" srcOrd="2" destOrd="0" presId="urn:microsoft.com/office/officeart/2018/5/layout/IconCircleLabelList"/>
    <dgm:cxn modelId="{C975E401-396D-4994-A22B-A20CD5CBFE55}" type="presParOf" srcId="{A3275890-01B8-4BA8-8D30-6725918EBD23}" destId="{18904E5D-8BA5-46BA-AFCB-FB283F5969B1}" srcOrd="0" destOrd="0" presId="urn:microsoft.com/office/officeart/2018/5/layout/IconCircleLabelList"/>
    <dgm:cxn modelId="{9E9ED3D7-0826-409C-9E06-B2E70F4EEBDD}" type="presParOf" srcId="{A3275890-01B8-4BA8-8D30-6725918EBD23}" destId="{EC1B4A6D-5F3D-4BF5-BDF0-015D02FF4472}" srcOrd="1" destOrd="0" presId="urn:microsoft.com/office/officeart/2018/5/layout/IconCircleLabelList"/>
    <dgm:cxn modelId="{848D1F6E-F13B-41A0-84D5-FD7DE4445835}" type="presParOf" srcId="{A3275890-01B8-4BA8-8D30-6725918EBD23}" destId="{DF71825B-E7B1-421A-A83A-662A0767A472}" srcOrd="2" destOrd="0" presId="urn:microsoft.com/office/officeart/2018/5/layout/IconCircleLabelList"/>
    <dgm:cxn modelId="{3BF36994-FB4A-434F-94BC-4891E7CD2C8F}" type="presParOf" srcId="{A3275890-01B8-4BA8-8D30-6725918EBD23}" destId="{B28F771C-50A9-4896-BD8F-19E9F81529E3}" srcOrd="3" destOrd="0" presId="urn:microsoft.com/office/officeart/2018/5/layout/IconCircleLabelList"/>
    <dgm:cxn modelId="{5D81F46F-C49E-4244-BC7E-984637FB0AF0}" type="presParOf" srcId="{6E488505-49CF-4B39-8344-A998F28C743F}" destId="{05D20777-1C3D-4C53-B838-C4654C4F7195}" srcOrd="3" destOrd="0" presId="urn:microsoft.com/office/officeart/2018/5/layout/IconCircleLabelList"/>
    <dgm:cxn modelId="{23C5C451-7B91-4CFC-BC25-1F2E3748C46C}" type="presParOf" srcId="{6E488505-49CF-4B39-8344-A998F28C743F}" destId="{166E98FF-2F05-46B1-B5D1-450073E4D82A}" srcOrd="4" destOrd="0" presId="urn:microsoft.com/office/officeart/2018/5/layout/IconCircleLabelList"/>
    <dgm:cxn modelId="{DCFE7C6C-B5B4-4393-B829-7D64917039B3}" type="presParOf" srcId="{166E98FF-2F05-46B1-B5D1-450073E4D82A}" destId="{74E032DA-76BE-4BAD-B6C1-CC2DCB8865C2}" srcOrd="0" destOrd="0" presId="urn:microsoft.com/office/officeart/2018/5/layout/IconCircleLabelList"/>
    <dgm:cxn modelId="{8DBC6467-B231-46A0-B30C-2FAD4C95BD9D}" type="presParOf" srcId="{166E98FF-2F05-46B1-B5D1-450073E4D82A}" destId="{068889A1-BD0A-41AC-8820-CD7E143C65DE}" srcOrd="1" destOrd="0" presId="urn:microsoft.com/office/officeart/2018/5/layout/IconCircleLabelList"/>
    <dgm:cxn modelId="{849F102B-BCBC-452B-B441-2753F7A303BE}" type="presParOf" srcId="{166E98FF-2F05-46B1-B5D1-450073E4D82A}" destId="{8651F6D5-6D50-4843-9921-083B43B69A91}" srcOrd="2" destOrd="0" presId="urn:microsoft.com/office/officeart/2018/5/layout/IconCircleLabelList"/>
    <dgm:cxn modelId="{C5364E24-F0D6-4106-B30A-0B56C2572E1C}" type="presParOf" srcId="{166E98FF-2F05-46B1-B5D1-450073E4D82A}" destId="{51B69B3B-B4A5-483A-906F-91458473B46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DC8399-DAD3-4AFA-95DB-E62AFEA9D891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6EE81B-8AEE-4063-AA99-96A55F46FE2E}">
      <dgm:prSet/>
      <dgm:spPr/>
      <dgm:t>
        <a:bodyPr/>
        <a:lstStyle/>
        <a:p>
          <a:r>
            <a:rPr lang="en-US" dirty="0"/>
            <a:t>Intention is a student-led journal with strong faculty support.</a:t>
          </a:r>
        </a:p>
        <a:p>
          <a:r>
            <a:rPr lang="en-US" dirty="0"/>
            <a:t>Students should be the chief contributors of the work and function as the corresponding authors</a:t>
          </a:r>
        </a:p>
      </dgm:t>
    </dgm:pt>
    <dgm:pt modelId="{DD626859-1DC9-45BD-AF3D-C1368D806ED1}" type="parTrans" cxnId="{7815CBC9-7444-42B5-9612-1E97D3A7B2C8}">
      <dgm:prSet/>
      <dgm:spPr/>
      <dgm:t>
        <a:bodyPr/>
        <a:lstStyle/>
        <a:p>
          <a:endParaRPr lang="en-US"/>
        </a:p>
      </dgm:t>
    </dgm:pt>
    <dgm:pt modelId="{772435D6-827D-41DD-A361-D661316BE21C}" type="sibTrans" cxnId="{7815CBC9-7444-42B5-9612-1E97D3A7B2C8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289E2AB8-6D80-4BE4-BF34-0E482D0812ED}">
      <dgm:prSet/>
      <dgm:spPr/>
      <dgm:t>
        <a:bodyPr/>
        <a:lstStyle/>
        <a:p>
          <a:r>
            <a:rPr lang="en-US" dirty="0"/>
            <a:t>Issues thus far have had 3-4 submissions, but that can increase.</a:t>
          </a:r>
        </a:p>
        <a:p>
          <a:r>
            <a:rPr lang="en-US" dirty="0"/>
            <a:t>Goal of quarterly publications. </a:t>
          </a:r>
        </a:p>
      </dgm:t>
    </dgm:pt>
    <dgm:pt modelId="{14EBB352-59F3-484D-9F05-916FDC668154}" type="parTrans" cxnId="{67FFE31B-0612-4AC0-B5CF-051B847D66E8}">
      <dgm:prSet/>
      <dgm:spPr/>
      <dgm:t>
        <a:bodyPr/>
        <a:lstStyle/>
        <a:p>
          <a:endParaRPr lang="en-US"/>
        </a:p>
      </dgm:t>
    </dgm:pt>
    <dgm:pt modelId="{A6E2AB12-075A-41FA-A7CC-EEC06A389213}" type="sibTrans" cxnId="{67FFE31B-0612-4AC0-B5CF-051B847D66E8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0AE911A1-9BC7-46F6-A0A2-EB9FAD50F331}">
      <dgm:prSet/>
      <dgm:spPr/>
      <dgm:t>
        <a:bodyPr/>
        <a:lstStyle/>
        <a:p>
          <a:r>
            <a:rPr lang="en-US" dirty="0"/>
            <a:t>Just appointed someone to begin the process of cataloging with PubMed.</a:t>
          </a:r>
        </a:p>
      </dgm:t>
    </dgm:pt>
    <dgm:pt modelId="{B0A1543A-34BB-416B-BEE4-38CC1F45C197}" type="parTrans" cxnId="{E86A0385-D0F8-40BB-A3D8-7F1389320FDF}">
      <dgm:prSet/>
      <dgm:spPr/>
      <dgm:t>
        <a:bodyPr/>
        <a:lstStyle/>
        <a:p>
          <a:endParaRPr lang="en-US"/>
        </a:p>
      </dgm:t>
    </dgm:pt>
    <dgm:pt modelId="{4231448A-7002-490B-85B8-783D6480990F}" type="sibTrans" cxnId="{E86A0385-D0F8-40BB-A3D8-7F1389320FDF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681AE713-360D-49E9-8B10-F7BA376D2DA0}" type="pres">
      <dgm:prSet presAssocID="{A3DC8399-DAD3-4AFA-95DB-E62AFEA9D891}" presName="Name0" presStyleCnt="0">
        <dgm:presLayoutVars>
          <dgm:animLvl val="lvl"/>
          <dgm:resizeHandles val="exact"/>
        </dgm:presLayoutVars>
      </dgm:prSet>
      <dgm:spPr/>
    </dgm:pt>
    <dgm:pt modelId="{B015F78A-CB5E-43C1-A426-0C8A772FECF0}" type="pres">
      <dgm:prSet presAssocID="{A36EE81B-8AEE-4063-AA99-96A55F46FE2E}" presName="compositeNode" presStyleCnt="0">
        <dgm:presLayoutVars>
          <dgm:bulletEnabled val="1"/>
        </dgm:presLayoutVars>
      </dgm:prSet>
      <dgm:spPr/>
    </dgm:pt>
    <dgm:pt modelId="{2AFFB6B1-3C0A-4F6F-970D-F9D558E9963A}" type="pres">
      <dgm:prSet presAssocID="{A36EE81B-8AEE-4063-AA99-96A55F46FE2E}" presName="bgRect" presStyleLbl="alignNode1" presStyleIdx="0" presStyleCnt="3"/>
      <dgm:spPr/>
    </dgm:pt>
    <dgm:pt modelId="{26409F3A-DCCF-425D-B556-2B2DDDD867C2}" type="pres">
      <dgm:prSet presAssocID="{772435D6-827D-41DD-A361-D661316BE21C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282A83E7-6B3F-4712-933D-3F74A84BD631}" type="pres">
      <dgm:prSet presAssocID="{A36EE81B-8AEE-4063-AA99-96A55F46FE2E}" presName="nodeRect" presStyleLbl="alignNode1" presStyleIdx="0" presStyleCnt="3">
        <dgm:presLayoutVars>
          <dgm:bulletEnabled val="1"/>
        </dgm:presLayoutVars>
      </dgm:prSet>
      <dgm:spPr/>
    </dgm:pt>
    <dgm:pt modelId="{119F5B66-445E-41B8-92E1-375EF165EFAE}" type="pres">
      <dgm:prSet presAssocID="{772435D6-827D-41DD-A361-D661316BE21C}" presName="sibTrans" presStyleCnt="0"/>
      <dgm:spPr/>
    </dgm:pt>
    <dgm:pt modelId="{72195C40-0877-4E64-BEA1-B7E7DDE53C2E}" type="pres">
      <dgm:prSet presAssocID="{289E2AB8-6D80-4BE4-BF34-0E482D0812ED}" presName="compositeNode" presStyleCnt="0">
        <dgm:presLayoutVars>
          <dgm:bulletEnabled val="1"/>
        </dgm:presLayoutVars>
      </dgm:prSet>
      <dgm:spPr/>
    </dgm:pt>
    <dgm:pt modelId="{A9600AF5-D682-44EE-B5C6-EB47B9C03A4D}" type="pres">
      <dgm:prSet presAssocID="{289E2AB8-6D80-4BE4-BF34-0E482D0812ED}" presName="bgRect" presStyleLbl="alignNode1" presStyleIdx="1" presStyleCnt="3"/>
      <dgm:spPr/>
    </dgm:pt>
    <dgm:pt modelId="{CA1F8E21-1516-4220-9CD3-71EB5E217854}" type="pres">
      <dgm:prSet presAssocID="{A6E2AB12-075A-41FA-A7CC-EEC06A389213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18CA31E6-7CAD-44CD-A2C6-3A2F2F76DAFE}" type="pres">
      <dgm:prSet presAssocID="{289E2AB8-6D80-4BE4-BF34-0E482D0812ED}" presName="nodeRect" presStyleLbl="alignNode1" presStyleIdx="1" presStyleCnt="3">
        <dgm:presLayoutVars>
          <dgm:bulletEnabled val="1"/>
        </dgm:presLayoutVars>
      </dgm:prSet>
      <dgm:spPr/>
    </dgm:pt>
    <dgm:pt modelId="{ACC20E9A-5CCB-4803-BA59-C72EE81223E4}" type="pres">
      <dgm:prSet presAssocID="{A6E2AB12-075A-41FA-A7CC-EEC06A389213}" presName="sibTrans" presStyleCnt="0"/>
      <dgm:spPr/>
    </dgm:pt>
    <dgm:pt modelId="{2428DD13-F9EE-41D8-9747-74283DC950C3}" type="pres">
      <dgm:prSet presAssocID="{0AE911A1-9BC7-46F6-A0A2-EB9FAD50F331}" presName="compositeNode" presStyleCnt="0">
        <dgm:presLayoutVars>
          <dgm:bulletEnabled val="1"/>
        </dgm:presLayoutVars>
      </dgm:prSet>
      <dgm:spPr/>
    </dgm:pt>
    <dgm:pt modelId="{CC89BB94-2E27-4E00-BEC2-D41C0C3A9EF0}" type="pres">
      <dgm:prSet presAssocID="{0AE911A1-9BC7-46F6-A0A2-EB9FAD50F331}" presName="bgRect" presStyleLbl="alignNode1" presStyleIdx="2" presStyleCnt="3"/>
      <dgm:spPr/>
    </dgm:pt>
    <dgm:pt modelId="{0E1FA78A-E06D-4C19-9E19-F5C35835D916}" type="pres">
      <dgm:prSet presAssocID="{4231448A-7002-490B-85B8-783D6480990F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66A27F25-FC88-4309-AF69-DBC82FF84503}" type="pres">
      <dgm:prSet presAssocID="{0AE911A1-9BC7-46F6-A0A2-EB9FAD50F331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49829B05-4226-44F9-BB33-0CE5B53F2ED7}" type="presOf" srcId="{0AE911A1-9BC7-46F6-A0A2-EB9FAD50F331}" destId="{CC89BB94-2E27-4E00-BEC2-D41C0C3A9EF0}" srcOrd="0" destOrd="0" presId="urn:microsoft.com/office/officeart/2016/7/layout/LinearBlockProcessNumbered"/>
    <dgm:cxn modelId="{75F61D06-7368-4EE3-80ED-31225FA9C9A9}" type="presOf" srcId="{A6E2AB12-075A-41FA-A7CC-EEC06A389213}" destId="{CA1F8E21-1516-4220-9CD3-71EB5E217854}" srcOrd="0" destOrd="0" presId="urn:microsoft.com/office/officeart/2016/7/layout/LinearBlockProcessNumbered"/>
    <dgm:cxn modelId="{5EAACB15-8415-4B52-A669-8A4119240F2F}" type="presOf" srcId="{772435D6-827D-41DD-A361-D661316BE21C}" destId="{26409F3A-DCCF-425D-B556-2B2DDDD867C2}" srcOrd="0" destOrd="0" presId="urn:microsoft.com/office/officeart/2016/7/layout/LinearBlockProcessNumbered"/>
    <dgm:cxn modelId="{67FFE31B-0612-4AC0-B5CF-051B847D66E8}" srcId="{A3DC8399-DAD3-4AFA-95DB-E62AFEA9D891}" destId="{289E2AB8-6D80-4BE4-BF34-0E482D0812ED}" srcOrd="1" destOrd="0" parTransId="{14EBB352-59F3-484D-9F05-916FDC668154}" sibTransId="{A6E2AB12-075A-41FA-A7CC-EEC06A389213}"/>
    <dgm:cxn modelId="{0A4F8B34-CB9A-46FD-9B13-C65EAFEC9198}" type="presOf" srcId="{0AE911A1-9BC7-46F6-A0A2-EB9FAD50F331}" destId="{66A27F25-FC88-4309-AF69-DBC82FF84503}" srcOrd="1" destOrd="0" presId="urn:microsoft.com/office/officeart/2016/7/layout/LinearBlockProcessNumbered"/>
    <dgm:cxn modelId="{97238665-EB0D-46E7-B8B1-2EF41DE3C7A9}" type="presOf" srcId="{A3DC8399-DAD3-4AFA-95DB-E62AFEA9D891}" destId="{681AE713-360D-49E9-8B10-F7BA376D2DA0}" srcOrd="0" destOrd="0" presId="urn:microsoft.com/office/officeart/2016/7/layout/LinearBlockProcessNumbered"/>
    <dgm:cxn modelId="{0F56F959-4121-4F4F-8AFE-7BA6E244F91B}" type="presOf" srcId="{A36EE81B-8AEE-4063-AA99-96A55F46FE2E}" destId="{2AFFB6B1-3C0A-4F6F-970D-F9D558E9963A}" srcOrd="0" destOrd="0" presId="urn:microsoft.com/office/officeart/2016/7/layout/LinearBlockProcessNumbered"/>
    <dgm:cxn modelId="{E86A0385-D0F8-40BB-A3D8-7F1389320FDF}" srcId="{A3DC8399-DAD3-4AFA-95DB-E62AFEA9D891}" destId="{0AE911A1-9BC7-46F6-A0A2-EB9FAD50F331}" srcOrd="2" destOrd="0" parTransId="{B0A1543A-34BB-416B-BEE4-38CC1F45C197}" sibTransId="{4231448A-7002-490B-85B8-783D6480990F}"/>
    <dgm:cxn modelId="{B39BC591-B02A-4D49-AA19-EEF0B27897B9}" type="presOf" srcId="{4231448A-7002-490B-85B8-783D6480990F}" destId="{0E1FA78A-E06D-4C19-9E19-F5C35835D916}" srcOrd="0" destOrd="0" presId="urn:microsoft.com/office/officeart/2016/7/layout/LinearBlockProcessNumbered"/>
    <dgm:cxn modelId="{7AD3A597-DB8A-49D2-A952-DEAC11CEF269}" type="presOf" srcId="{A36EE81B-8AEE-4063-AA99-96A55F46FE2E}" destId="{282A83E7-6B3F-4712-933D-3F74A84BD631}" srcOrd="1" destOrd="0" presId="urn:microsoft.com/office/officeart/2016/7/layout/LinearBlockProcessNumbered"/>
    <dgm:cxn modelId="{2EB0F8AF-740E-44F6-B218-E61252343120}" type="presOf" srcId="{289E2AB8-6D80-4BE4-BF34-0E482D0812ED}" destId="{A9600AF5-D682-44EE-B5C6-EB47B9C03A4D}" srcOrd="0" destOrd="0" presId="urn:microsoft.com/office/officeart/2016/7/layout/LinearBlockProcessNumbered"/>
    <dgm:cxn modelId="{7815CBC9-7444-42B5-9612-1E97D3A7B2C8}" srcId="{A3DC8399-DAD3-4AFA-95DB-E62AFEA9D891}" destId="{A36EE81B-8AEE-4063-AA99-96A55F46FE2E}" srcOrd="0" destOrd="0" parTransId="{DD626859-1DC9-45BD-AF3D-C1368D806ED1}" sibTransId="{772435D6-827D-41DD-A361-D661316BE21C}"/>
    <dgm:cxn modelId="{9700AEF2-EC7D-4CE1-88C6-51C07E42E600}" type="presOf" srcId="{289E2AB8-6D80-4BE4-BF34-0E482D0812ED}" destId="{18CA31E6-7CAD-44CD-A2C6-3A2F2F76DAFE}" srcOrd="1" destOrd="0" presId="urn:microsoft.com/office/officeart/2016/7/layout/LinearBlockProcessNumbered"/>
    <dgm:cxn modelId="{49CB5AF6-E0F7-4693-87C8-B73EC39DB3CB}" type="presParOf" srcId="{681AE713-360D-49E9-8B10-F7BA376D2DA0}" destId="{B015F78A-CB5E-43C1-A426-0C8A772FECF0}" srcOrd="0" destOrd="0" presId="urn:microsoft.com/office/officeart/2016/7/layout/LinearBlockProcessNumbered"/>
    <dgm:cxn modelId="{AD156F0E-C077-455D-B223-D8A0348E55D7}" type="presParOf" srcId="{B015F78A-CB5E-43C1-A426-0C8A772FECF0}" destId="{2AFFB6B1-3C0A-4F6F-970D-F9D558E9963A}" srcOrd="0" destOrd="0" presId="urn:microsoft.com/office/officeart/2016/7/layout/LinearBlockProcessNumbered"/>
    <dgm:cxn modelId="{AC8963A2-4A2E-4D7D-835A-BFECC110B6C6}" type="presParOf" srcId="{B015F78A-CB5E-43C1-A426-0C8A772FECF0}" destId="{26409F3A-DCCF-425D-B556-2B2DDDD867C2}" srcOrd="1" destOrd="0" presId="urn:microsoft.com/office/officeart/2016/7/layout/LinearBlockProcessNumbered"/>
    <dgm:cxn modelId="{EE383117-4E61-40A8-A093-B6F2A7E09EDF}" type="presParOf" srcId="{B015F78A-CB5E-43C1-A426-0C8A772FECF0}" destId="{282A83E7-6B3F-4712-933D-3F74A84BD631}" srcOrd="2" destOrd="0" presId="urn:microsoft.com/office/officeart/2016/7/layout/LinearBlockProcessNumbered"/>
    <dgm:cxn modelId="{CD27CF67-FBDF-419A-890B-102070240C2F}" type="presParOf" srcId="{681AE713-360D-49E9-8B10-F7BA376D2DA0}" destId="{119F5B66-445E-41B8-92E1-375EF165EFAE}" srcOrd="1" destOrd="0" presId="urn:microsoft.com/office/officeart/2016/7/layout/LinearBlockProcessNumbered"/>
    <dgm:cxn modelId="{E40FD3B0-315F-43E3-94C4-B925FD214364}" type="presParOf" srcId="{681AE713-360D-49E9-8B10-F7BA376D2DA0}" destId="{72195C40-0877-4E64-BEA1-B7E7DDE53C2E}" srcOrd="2" destOrd="0" presId="urn:microsoft.com/office/officeart/2016/7/layout/LinearBlockProcessNumbered"/>
    <dgm:cxn modelId="{E0F19E70-5A99-41E7-8B96-F82A02D9191A}" type="presParOf" srcId="{72195C40-0877-4E64-BEA1-B7E7DDE53C2E}" destId="{A9600AF5-D682-44EE-B5C6-EB47B9C03A4D}" srcOrd="0" destOrd="0" presId="urn:microsoft.com/office/officeart/2016/7/layout/LinearBlockProcessNumbered"/>
    <dgm:cxn modelId="{0DFF9D91-4FA5-482F-B278-A5AED2F4F889}" type="presParOf" srcId="{72195C40-0877-4E64-BEA1-B7E7DDE53C2E}" destId="{CA1F8E21-1516-4220-9CD3-71EB5E217854}" srcOrd="1" destOrd="0" presId="urn:microsoft.com/office/officeart/2016/7/layout/LinearBlockProcessNumbered"/>
    <dgm:cxn modelId="{03E1CBF7-81DE-4CF9-AE54-24F2834DB2D3}" type="presParOf" srcId="{72195C40-0877-4E64-BEA1-B7E7DDE53C2E}" destId="{18CA31E6-7CAD-44CD-A2C6-3A2F2F76DAFE}" srcOrd="2" destOrd="0" presId="urn:microsoft.com/office/officeart/2016/7/layout/LinearBlockProcessNumbered"/>
    <dgm:cxn modelId="{636F320B-CEB8-4577-A0BC-553FFC916248}" type="presParOf" srcId="{681AE713-360D-49E9-8B10-F7BA376D2DA0}" destId="{ACC20E9A-5CCB-4803-BA59-C72EE81223E4}" srcOrd="3" destOrd="0" presId="urn:microsoft.com/office/officeart/2016/7/layout/LinearBlockProcessNumbered"/>
    <dgm:cxn modelId="{7453B1E0-4A49-4B0B-8A08-B559C0443A8A}" type="presParOf" srcId="{681AE713-360D-49E9-8B10-F7BA376D2DA0}" destId="{2428DD13-F9EE-41D8-9747-74283DC950C3}" srcOrd="4" destOrd="0" presId="urn:microsoft.com/office/officeart/2016/7/layout/LinearBlockProcessNumbered"/>
    <dgm:cxn modelId="{EC815127-A329-40E2-B89C-98D6EBCE9EDB}" type="presParOf" srcId="{2428DD13-F9EE-41D8-9747-74283DC950C3}" destId="{CC89BB94-2E27-4E00-BEC2-D41C0C3A9EF0}" srcOrd="0" destOrd="0" presId="urn:microsoft.com/office/officeart/2016/7/layout/LinearBlockProcessNumbered"/>
    <dgm:cxn modelId="{0060D230-DEF9-453C-844E-35A017DF05D0}" type="presParOf" srcId="{2428DD13-F9EE-41D8-9747-74283DC950C3}" destId="{0E1FA78A-E06D-4C19-9E19-F5C35835D916}" srcOrd="1" destOrd="0" presId="urn:microsoft.com/office/officeart/2016/7/layout/LinearBlockProcessNumbered"/>
    <dgm:cxn modelId="{E03B8C1C-7FFF-4C02-898E-F3A1CE45EB3B}" type="presParOf" srcId="{2428DD13-F9EE-41D8-9747-74283DC950C3}" destId="{66A27F25-FC88-4309-AF69-DBC82FF84503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2E03E-02CA-4D27-AE1B-F356153F0B05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E1ACA-8AA9-484C-B478-8AD5A16198C0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6E5B7E-8E47-4E3D-99D1-5AE21730AC44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 dirty="0">
              <a:hlinkClick xmlns:r="http://schemas.openxmlformats.org/officeDocument/2006/relationships" r:id="rId3"/>
            </a:rPr>
            <a:t>JCAM DRIVE</a:t>
          </a:r>
          <a:endParaRPr lang="en-US" sz="2800" kern="1200" dirty="0"/>
        </a:p>
      </dsp:txBody>
      <dsp:txXfrm>
        <a:off x="75768" y="3053169"/>
        <a:ext cx="3093750" cy="720000"/>
      </dsp:txXfrm>
    </dsp:sp>
    <dsp:sp modelId="{18904E5D-8BA5-46BA-AFCB-FB283F5969B1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B4A6D-5F3D-4BF5-BDF0-015D02FF4472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F771C-50A9-4896-BD8F-19E9F81529E3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kern="1200" dirty="0">
              <a:hlinkClick xmlns:r="http://schemas.openxmlformats.org/officeDocument/2006/relationships" r:id="rId6"/>
            </a:rPr>
            <a:t>EDITORIAL POLICY</a:t>
          </a:r>
          <a:endParaRPr lang="en-US" sz="2800" kern="1200" dirty="0"/>
        </a:p>
      </dsp:txBody>
      <dsp:txXfrm>
        <a:off x="3710925" y="3053169"/>
        <a:ext cx="3093750" cy="720000"/>
      </dsp:txXfrm>
    </dsp:sp>
    <dsp:sp modelId="{74E032DA-76BE-4BAD-B6C1-CC2DCB8865C2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8889A1-BD0A-41AC-8820-CD7E143C65DE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B69B3B-B4A5-483A-906F-91458473B468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b="1" kern="1200" dirty="0"/>
            <a:t>Every Member or Submitting Author should be familiar with these resources.</a:t>
          </a:r>
        </a:p>
      </dsp:txBody>
      <dsp:txXfrm>
        <a:off x="7346081" y="3053169"/>
        <a:ext cx="309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FB6B1-3C0A-4F6F-970D-F9D558E9963A}">
      <dsp:nvSpPr>
        <dsp:cNvPr id="0" name=""/>
        <dsp:cNvSpPr/>
      </dsp:nvSpPr>
      <dsp:spPr>
        <a:xfrm>
          <a:off x="821" y="179348"/>
          <a:ext cx="3327201" cy="3992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Intention is a student-led journal with strong faculty support.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Students should be the chief contributors of the work and function as the corresponding authors</a:t>
          </a:r>
        </a:p>
      </dsp:txBody>
      <dsp:txXfrm>
        <a:off x="821" y="1776404"/>
        <a:ext cx="3327201" cy="2395585"/>
      </dsp:txXfrm>
    </dsp:sp>
    <dsp:sp modelId="{26409F3A-DCCF-425D-B556-2B2DDDD867C2}">
      <dsp:nvSpPr>
        <dsp:cNvPr id="0" name=""/>
        <dsp:cNvSpPr/>
      </dsp:nvSpPr>
      <dsp:spPr>
        <a:xfrm>
          <a:off x="821" y="179348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79348"/>
        <a:ext cx="3327201" cy="1597056"/>
      </dsp:txXfrm>
    </dsp:sp>
    <dsp:sp modelId="{A9600AF5-D682-44EE-B5C6-EB47B9C03A4D}">
      <dsp:nvSpPr>
        <dsp:cNvPr id="0" name=""/>
        <dsp:cNvSpPr/>
      </dsp:nvSpPr>
      <dsp:spPr>
        <a:xfrm>
          <a:off x="3594199" y="179348"/>
          <a:ext cx="3327201" cy="3992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Issues thus far have had 3-4 submissions, but that can increase.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Goal of quarterly publications. </a:t>
          </a:r>
        </a:p>
      </dsp:txBody>
      <dsp:txXfrm>
        <a:off x="3594199" y="1776404"/>
        <a:ext cx="3327201" cy="2395585"/>
      </dsp:txXfrm>
    </dsp:sp>
    <dsp:sp modelId="{CA1F8E21-1516-4220-9CD3-71EB5E217854}">
      <dsp:nvSpPr>
        <dsp:cNvPr id="0" name=""/>
        <dsp:cNvSpPr/>
      </dsp:nvSpPr>
      <dsp:spPr>
        <a:xfrm>
          <a:off x="3594199" y="179348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79348"/>
        <a:ext cx="3327201" cy="1597056"/>
      </dsp:txXfrm>
    </dsp:sp>
    <dsp:sp modelId="{CC89BB94-2E27-4E00-BEC2-D41C0C3A9EF0}">
      <dsp:nvSpPr>
        <dsp:cNvPr id="0" name=""/>
        <dsp:cNvSpPr/>
      </dsp:nvSpPr>
      <dsp:spPr>
        <a:xfrm>
          <a:off x="7187576" y="179348"/>
          <a:ext cx="3327201" cy="3992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Just appointed someone to begin the process of cataloging with PubMed.</a:t>
          </a:r>
        </a:p>
      </dsp:txBody>
      <dsp:txXfrm>
        <a:off x="7187576" y="1776404"/>
        <a:ext cx="3327201" cy="2395585"/>
      </dsp:txXfrm>
    </dsp:sp>
    <dsp:sp modelId="{0E1FA78A-E06D-4C19-9E19-F5C35835D916}">
      <dsp:nvSpPr>
        <dsp:cNvPr id="0" name=""/>
        <dsp:cNvSpPr/>
      </dsp:nvSpPr>
      <dsp:spPr>
        <a:xfrm>
          <a:off x="7187576" y="179348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79348"/>
        <a:ext cx="3327201" cy="1597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F0D00-A3E6-4836-BBF6-91EB3E5DF017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72CE7-87DD-49C3-844A-10E12E191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29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CE7-87DD-49C3-844A-10E12E1916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3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CE7-87DD-49C3-844A-10E12E1916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40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CE7-87DD-49C3-844A-10E12E1916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65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C72CE7-87DD-49C3-844A-10E12E1916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31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B90D8-AEF2-4F31-B8BA-0B08304EED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66F1F-FA11-9C52-5AE5-9E0AF60D3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FDBE8-2342-AEFD-D300-5F173C85F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43417-C782-3C12-38D4-EAAEF4826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8CEB9-0AD3-D59D-0F6B-CA499309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8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8CF95-8C92-C1EF-1D56-D8713821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DF7EC-7874-E948-EE34-750320C9C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A972C-88B4-C248-82D5-2C49C3CE1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2933-709B-3966-7069-C89DAE02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A9DA-904E-0D1E-C1AF-FEDDF8F1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8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38DA8-98CE-3729-8DEE-EB8F0010B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4F700-1943-72C1-762B-9A2B70661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D4358-EFF0-25A0-9A87-56DF1C34C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259C0-AC17-5CBA-C93E-256D5465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7985B-FC83-CC4F-3662-C94193F6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B674C-BBD5-804B-24A0-DCCABBE8C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F3A15-3236-2A39-443D-86326282F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DD3E0-78E9-4F53-8D85-D7E7E0BA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F82B9-D16B-EC98-6802-892F949C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A02AC-9187-5DC9-33CA-9380BE5E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5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CF9BF-5E89-A9C2-1BAE-EAA9B8000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6E822-6FD9-8141-1A92-809192228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A5DD3-C8C7-1F14-6083-BE11C74E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97C69-D12B-EC02-9B87-463D0B203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B2F35-DDB0-700A-C3D8-CBFCF2521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6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2631F-7764-9353-77AF-CDBDE79B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C3628-BBC1-F1F6-37BF-C6963B0F3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614639-B6DD-1CFA-3B0F-A913B083E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E56499-0BC4-B632-C02D-E7EA7E5E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EDF17-A390-0E05-B3F5-10370A6AD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327BC-4D9C-5D56-FA45-887444C7F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50D7A-4DA5-9BF7-0EDD-F83C1369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3F810-119C-9BAF-6990-47431475F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9A700-765A-6F7F-7AB4-46D518AE0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CFFE42-B02C-A28D-828F-1FD9AE279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5EA772-C123-5DC5-369B-D31331C3A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D0EB5-6C80-966D-DA92-8EC9E9FB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54EA6F-85F4-6434-7E05-E33DFD30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A9FC70-25FF-C79B-3F35-840DD766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4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8438-28C3-FE3C-0E37-8DA8F635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24962-0AEE-C924-E980-82745A786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EAB28-A1A2-72A9-80E8-4E5DB72E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3492F-5E0A-835F-BF1E-307352DB2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84ED7C-27F7-91A7-448D-6B4F422C2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4A637E-634B-305B-ACD5-9A931C73D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D5EAF-8D99-7512-9249-1A92820F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7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A1CB3-78D7-AAD3-91BA-CFDF72A9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0C0A1-CF25-D08B-5867-1C21A138C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87CB1-8D27-E6CE-FF26-95B5CAFA2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3ECBB-CF40-ADF5-A9E3-C0B5A3089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0AED6-F936-9E39-8AF3-D9E8EF3C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E4C13-8B14-222E-3F4E-31F923F27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9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B0843-A20F-6AD9-DFCE-3106FFCA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9848F7-2FC2-8AA8-FB0B-DAE01CAAE4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97842-70B4-A85B-A68F-2355E7A34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DE9F2-CDBB-3D3F-4EF0-32984E80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E8308-1CD4-12EC-246E-DDE0E107B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F3AE9-2880-8560-8FA1-09EF589C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A12E63-38E1-9832-1E85-D03B8C40D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4C4E4-58D2-1C17-0E0C-469C14CF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16D0E-9B07-CD6A-51FE-E003CADC7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157FA4-44FB-E649-9714-BFF9561DB8E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0282B-B79E-A1DF-5C2D-383D5A0855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BE70C-A20F-77DA-021F-F676B02A6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A2A22-31B2-3649-B846-074A76C2B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7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ssuu.com/campbelluniversity/docs/journal_of_campbell_medicine_digital?cta=post-publish-view-liv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issuu.com/campbelluniversity/docs/journal_of_campbell_medicine_202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8w9B-GmZ4LbfZHFu0phDhdEcs9_ga_nXjQmTbwLO0qIIV1w/viewform?usp=send_for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_woodpotter1218@email.campbell.edu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_bhalani0312@email.campbell.edu" TargetMode="External"/><Relationship Id="rId4" Type="http://schemas.openxmlformats.org/officeDocument/2006/relationships/hyperlink" Target="mailto:m_coyne0329@email.campbell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F54D-2497-DAA0-DAC9-45DB625055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Journal of Campbell Medicine (JCAM)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D6D71-32D4-4366-65FC-9256F4CD68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i="1"/>
              <a:t>Campbell University’s Premier Medical Academic Journal</a:t>
            </a:r>
          </a:p>
          <a:p>
            <a:endParaRPr lang="en-US" i="1"/>
          </a:p>
          <a:p>
            <a:endParaRPr lang="en-US" i="1"/>
          </a:p>
          <a:p>
            <a:r>
              <a:rPr lang="en-US" sz="1200" i="1"/>
              <a:t>Presented by Brandon Wood-Potter MS2 in collaboration with Hallie Dunning MS4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354368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9C38-A984-356F-F1CC-BEDF3D0F6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 </a:t>
            </a:r>
            <a:endParaRPr lang="en-US" sz="4000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A93A0E0D-C28E-002E-7338-42A67A8DD6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About the Journal:</a:t>
            </a:r>
          </a:p>
          <a:p>
            <a:r>
              <a:rPr lang="en-US" sz="1800" dirty="0"/>
              <a:t>Created with the same high standards of major academic journals. </a:t>
            </a:r>
          </a:p>
          <a:p>
            <a:pPr lvl="1"/>
            <a:r>
              <a:rPr lang="en-US" sz="1400" dirty="0"/>
              <a:t>Scope is </a:t>
            </a:r>
            <a:r>
              <a:rPr lang="en-US" sz="1400" b="1" i="1" u="sng" dirty="0"/>
              <a:t>medical and adjacent</a:t>
            </a:r>
            <a:r>
              <a:rPr lang="en-US" sz="1400" dirty="0"/>
              <a:t>, outlined in the Editorial Policy, and includes case reports, reviews, and more. </a:t>
            </a:r>
          </a:p>
          <a:p>
            <a:r>
              <a:rPr lang="en-US" sz="1800" dirty="0"/>
              <a:t>Each publication is presented in both a physical and digital version.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Founding Editorial Team: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Hallie Dunning, OMS-4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Ariela Christian, OMS-4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Helen Paglia - alumni</a:t>
            </a:r>
            <a:endParaRPr lang="en-US" sz="1800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FD3ACA8-62CE-451F-12D6-56A59B6D04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/>
              <a:t>Published Issues: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Fall 2024 Issue</a:t>
            </a:r>
            <a:endParaRPr lang="en-US" sz="2000">
              <a:solidFill>
                <a:prstClr val="black"/>
              </a:solidFill>
              <a:latin typeface="Aptos" panose="02110004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>
                <a:hlinkClick r:id="rId4"/>
              </a:rPr>
              <a:t>Spring 2025 Issue</a:t>
            </a: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r>
              <a:rPr lang="en-US" b="1"/>
              <a:t>Upcoming Issues: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Fall 2025 Issue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/>
              <a:t>Submission deadline: October 31, 2025</a:t>
            </a:r>
            <a:endParaRPr lang="en-US" sz="1200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E5BCE7FB-4355-44CC-E2E5-0C633DF0CD10}"/>
              </a:ext>
            </a:extLst>
          </p:cNvPr>
          <p:cNvSpPr txBox="1">
            <a:spLocks/>
          </p:cNvSpPr>
          <p:nvPr/>
        </p:nvSpPr>
        <p:spPr>
          <a:xfrm>
            <a:off x="838200" y="776288"/>
            <a:ext cx="10515599" cy="9144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JCAM History</a:t>
            </a:r>
          </a:p>
        </p:txBody>
      </p:sp>
    </p:spTree>
    <p:extLst>
      <p:ext uri="{BB962C8B-B14F-4D97-AF65-F5344CB8AC3E}">
        <p14:creationId xmlns:p14="http://schemas.microsoft.com/office/powerpoint/2010/main" val="42386551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3AEDA-A7B4-1CF0-ACFA-BDCB37C72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ED402-9742-06FD-FC00-9974FD6924C3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/>
              <a:t>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32DCC-F0CB-2617-0485-1B68201676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Current Leadership</a:t>
            </a:r>
          </a:p>
          <a:p>
            <a:r>
              <a:rPr lang="en-US" sz="2400" dirty="0"/>
              <a:t>Editor-in-Chief: Arti </a:t>
            </a:r>
            <a:r>
              <a:rPr lang="en-US" sz="2400" dirty="0" err="1"/>
              <a:t>Bhalani</a:t>
            </a:r>
            <a:endParaRPr lang="en-US" sz="2400" dirty="0"/>
          </a:p>
          <a:p>
            <a:r>
              <a:rPr lang="en-US" sz="2400" dirty="0"/>
              <a:t>Submission Coordinators: Matthew Coyne &amp; Brandon Wood-Potter</a:t>
            </a:r>
          </a:p>
          <a:p>
            <a:r>
              <a:rPr lang="en-US" sz="2400" dirty="0"/>
              <a:t>Student Coordinator: Veda Govindan</a:t>
            </a:r>
          </a:p>
          <a:p>
            <a:r>
              <a:rPr lang="en-US" sz="2400" dirty="0"/>
              <a:t>Digital Cataloging: Supriya Prabhakar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Current Membership and Collaborations</a:t>
            </a:r>
          </a:p>
          <a:p>
            <a:r>
              <a:rPr lang="en-US" sz="2400" dirty="0"/>
              <a:t>Additional Editorial Team</a:t>
            </a:r>
          </a:p>
          <a:p>
            <a:r>
              <a:rPr lang="en-US" sz="2400" dirty="0"/>
              <a:t>Research Club, Faculty, and Campbell Marketing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7DA1AD-3B90-E73F-A730-C872A05584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Prospective Membership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103C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/>
              </a:rPr>
              <a:t>NEW MEMBER INTEREST FORM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103C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pic>
        <p:nvPicPr>
          <p:cNvPr id="6" name="Picture 5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0A9596B-56E9-FFA8-34C4-42B95059B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9150" y="2989263"/>
            <a:ext cx="3187700" cy="318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16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8A35E2-62C9-D260-0AC8-B0F077813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88C4A-D4BD-5BDD-5D11-9FFC6E4E5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Important JCAM Resources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96A5FC-5B85-9ABB-11D5-CFDECDCD41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55004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16345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ABB66-F9D6-8DD8-96D7-1871F232D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B8AEA-46E6-24F6-53D9-0DC2AFC30599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dirty="0"/>
              <a:t>Room to Grow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D7BDC0-DCD9-06FA-D20A-D389CB97AC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1246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31852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83F7F-38CA-1B72-921B-696F1362A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D3F617-177F-CFF0-F007-F684D37D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1823" y="1641752"/>
            <a:ext cx="4391025" cy="1323439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Join Us!</a:t>
            </a:r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BBC7F44-0686-880F-3881-9EC3759124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" b="4"/>
          <a:stretch>
            <a:fillRect/>
          </a:stretch>
        </p:blipFill>
        <p:spPr>
          <a:xfrm>
            <a:off x="1175912" y="1429488"/>
            <a:ext cx="4579200" cy="4579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BDA37-9A81-B95D-2F71-0018FAE90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824" y="3146400"/>
            <a:ext cx="4391025" cy="2454300"/>
          </a:xfrm>
        </p:spPr>
        <p:txBody>
          <a:bodyPr>
            <a:normAutofit/>
          </a:bodyPr>
          <a:lstStyle/>
          <a:p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Contact:</a:t>
            </a:r>
          </a:p>
          <a:p>
            <a:pPr lvl="1"/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Brandon Wood-Potter – </a:t>
            </a:r>
            <a:r>
              <a:rPr lang="en-US" sz="1700">
                <a:solidFill>
                  <a:schemeClr val="bg1">
                    <a:alpha val="80000"/>
                  </a:schemeClr>
                </a:solidFill>
                <a:hlinkClick r:id="rId3"/>
              </a:rPr>
              <a:t>b_woodpotter1218@email.campbell.edu</a:t>
            </a:r>
            <a:endParaRPr lang="en-US" sz="1700">
              <a:solidFill>
                <a:schemeClr val="bg1">
                  <a:alpha val="80000"/>
                </a:schemeClr>
              </a:solidFill>
            </a:endParaRPr>
          </a:p>
          <a:p>
            <a:pPr lvl="1"/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Matthew Coyne - </a:t>
            </a:r>
            <a:r>
              <a:rPr lang="en-US" sz="1700">
                <a:solidFill>
                  <a:schemeClr val="bg1">
                    <a:alpha val="80000"/>
                  </a:schemeClr>
                </a:solidFill>
                <a:hlinkClick r:id="rId4"/>
              </a:rPr>
              <a:t>m_coyne0329@email.campbell.edu</a:t>
            </a:r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 </a:t>
            </a:r>
          </a:p>
          <a:p>
            <a:pPr lvl="1"/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Arti Bhalani - </a:t>
            </a:r>
            <a:r>
              <a:rPr lang="en-US" sz="1700">
                <a:solidFill>
                  <a:schemeClr val="bg1">
                    <a:alpha val="80000"/>
                  </a:schemeClr>
                </a:solidFill>
                <a:hlinkClick r:id="rId5"/>
              </a:rPr>
              <a:t>a_bhalani0312@email.campbell.edu</a:t>
            </a:r>
            <a:r>
              <a:rPr lang="en-US" sz="1700">
                <a:solidFill>
                  <a:schemeClr val="bg1">
                    <a:alpha val="80000"/>
                  </a:schemeClr>
                </a:solidFill>
              </a:rPr>
              <a:t> </a:t>
            </a:r>
          </a:p>
          <a:p>
            <a:pPr marL="457200" lvl="1" indent="0">
              <a:buNone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46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286</Words>
  <Application>Microsoft Office PowerPoint</Application>
  <PresentationFormat>Widescreen</PresentationFormat>
  <Paragraphs>56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Journal of Campbell Medicine (JCAM)</vt:lpstr>
      <vt:lpstr> </vt:lpstr>
      <vt:lpstr>Membership</vt:lpstr>
      <vt:lpstr>Important JCAM Resources</vt:lpstr>
      <vt:lpstr>Room to Grow</vt:lpstr>
      <vt:lpstr>Join Us!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Dunning Hallie</dc:creator>
  <cp:lastModifiedBy>Wood-Potter Brandon</cp:lastModifiedBy>
  <cp:revision>5</cp:revision>
  <dcterms:created xsi:type="dcterms:W3CDTF">2025-10-19T22:56:21Z</dcterms:created>
  <dcterms:modified xsi:type="dcterms:W3CDTF">2025-10-22T00:34:24Z</dcterms:modified>
</cp:coreProperties>
</file>