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9144000"/>
  <p:embeddedFontLst>
    <p:embeddedFont>
      <p:font typeface="Gill Sans"/>
      <p:regular r:id="rId18"/>
      <p:bold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0" roundtripDataSignature="AMtx7midcsDLyORDxid9qw8ph8EMT3ROt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GillSans-bold.fntdata"/><Relationship Id="rId6" Type="http://schemas.openxmlformats.org/officeDocument/2006/relationships/slide" Target="slides/slide2.xml"/><Relationship Id="rId18" Type="http://schemas.openxmlformats.org/officeDocument/2006/relationships/font" Target="fonts/GillSans-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1be032d842_0_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31be032d84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1be032d842_0_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1be032d842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13"/>
          <p:cNvSpPr txBox="1"/>
          <p:nvPr>
            <p:ph type="ctrTitle"/>
          </p:nvPr>
        </p:nvSpPr>
        <p:spPr>
          <a:xfrm>
            <a:off x="2417779" y="802298"/>
            <a:ext cx="8637073" cy="2541431"/>
          </a:xfrm>
          <a:prstGeom prst="rect">
            <a:avLst/>
          </a:prstGeom>
          <a:noFill/>
          <a:ln>
            <a:noFill/>
          </a:ln>
        </p:spPr>
        <p:txBody>
          <a:bodyPr anchorCtr="0" anchor="b" bIns="0" lIns="91425" spcFirstLastPara="1" rIns="91425" wrap="square" tIns="45700">
            <a:normAutofit/>
          </a:bodyPr>
          <a:lstStyle>
            <a:lvl1pPr lvl="0" algn="l">
              <a:lnSpc>
                <a:spcPct val="90000"/>
              </a:lnSpc>
              <a:spcBef>
                <a:spcPts val="0"/>
              </a:spcBef>
              <a:spcAft>
                <a:spcPts val="0"/>
              </a:spcAft>
              <a:buClr>
                <a:schemeClr val="dk1"/>
              </a:buClr>
              <a:buSzPts val="6600"/>
              <a:buFont typeface="Gill Sans"/>
              <a:buNone/>
              <a:defRPr sz="6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13"/>
          <p:cNvSpPr txBox="1"/>
          <p:nvPr>
            <p:ph idx="1" type="subTitle"/>
          </p:nvPr>
        </p:nvSpPr>
        <p:spPr>
          <a:xfrm>
            <a:off x="2417780" y="3531204"/>
            <a:ext cx="8637072" cy="977621"/>
          </a:xfrm>
          <a:prstGeom prst="rect">
            <a:avLst/>
          </a:prstGeom>
          <a:noFill/>
          <a:ln>
            <a:noFill/>
          </a:ln>
        </p:spPr>
        <p:txBody>
          <a:bodyPr anchorCtr="0" anchor="t" bIns="91425" lIns="91425" spcFirstLastPara="1" rIns="91425" wrap="square" tIns="91425">
            <a:normAutofit/>
          </a:bodyPr>
          <a:lstStyle>
            <a:lvl1pPr lvl="0" algn="l">
              <a:lnSpc>
                <a:spcPct val="120000"/>
              </a:lnSpc>
              <a:spcBef>
                <a:spcPts val="1000"/>
              </a:spcBef>
              <a:spcAft>
                <a:spcPts val="0"/>
              </a:spcAft>
              <a:buSzPts val="1800"/>
              <a:buNone/>
              <a:defRPr b="0" sz="1800" cap="none">
                <a:solidFill>
                  <a:schemeClr val="dk1"/>
                </a:solidFill>
              </a:defRPr>
            </a:lvl1pPr>
            <a:lvl2pPr lvl="1" algn="ctr">
              <a:lnSpc>
                <a:spcPct val="120000"/>
              </a:lnSpc>
              <a:spcBef>
                <a:spcPts val="500"/>
              </a:spcBef>
              <a:spcAft>
                <a:spcPts val="0"/>
              </a:spcAft>
              <a:buSzPts val="1800"/>
              <a:buNone/>
              <a:defRPr sz="1800"/>
            </a:lvl2pPr>
            <a:lvl3pPr lvl="2" algn="ctr">
              <a:lnSpc>
                <a:spcPct val="120000"/>
              </a:lnSpc>
              <a:spcBef>
                <a:spcPts val="500"/>
              </a:spcBef>
              <a:spcAft>
                <a:spcPts val="0"/>
              </a:spcAft>
              <a:buSzPts val="1800"/>
              <a:buNone/>
              <a:defRPr sz="1800"/>
            </a:lvl3pPr>
            <a:lvl4pPr lvl="3" algn="ctr">
              <a:lnSpc>
                <a:spcPct val="120000"/>
              </a:lnSpc>
              <a:spcBef>
                <a:spcPts val="500"/>
              </a:spcBef>
              <a:spcAft>
                <a:spcPts val="0"/>
              </a:spcAft>
              <a:buSzPts val="1600"/>
              <a:buNone/>
              <a:defRPr sz="1600"/>
            </a:lvl4pPr>
            <a:lvl5pPr lvl="4" algn="ctr">
              <a:lnSpc>
                <a:spcPct val="120000"/>
              </a:lnSpc>
              <a:spcBef>
                <a:spcPts val="500"/>
              </a:spcBef>
              <a:spcAft>
                <a:spcPts val="0"/>
              </a:spcAft>
              <a:buSzPts val="1600"/>
              <a:buNone/>
              <a:defRPr sz="1600"/>
            </a:lvl5pPr>
            <a:lvl6pPr lvl="5" algn="ctr">
              <a:lnSpc>
                <a:spcPct val="120000"/>
              </a:lnSpc>
              <a:spcBef>
                <a:spcPts val="500"/>
              </a:spcBef>
              <a:spcAft>
                <a:spcPts val="0"/>
              </a:spcAft>
              <a:buSzPts val="1600"/>
              <a:buNone/>
              <a:defRPr sz="1600"/>
            </a:lvl6pPr>
            <a:lvl7pPr lvl="6" algn="ctr">
              <a:lnSpc>
                <a:spcPct val="120000"/>
              </a:lnSpc>
              <a:spcBef>
                <a:spcPts val="500"/>
              </a:spcBef>
              <a:spcAft>
                <a:spcPts val="0"/>
              </a:spcAft>
              <a:buSzPts val="1600"/>
              <a:buNone/>
              <a:defRPr sz="1600"/>
            </a:lvl7pPr>
            <a:lvl8pPr lvl="7" algn="ctr">
              <a:lnSpc>
                <a:spcPct val="120000"/>
              </a:lnSpc>
              <a:spcBef>
                <a:spcPts val="500"/>
              </a:spcBef>
              <a:spcAft>
                <a:spcPts val="0"/>
              </a:spcAft>
              <a:buSzPts val="1600"/>
              <a:buNone/>
              <a:defRPr sz="1600"/>
            </a:lvl8pPr>
            <a:lvl9pPr lvl="8" algn="ctr">
              <a:lnSpc>
                <a:spcPct val="120000"/>
              </a:lnSpc>
              <a:spcBef>
                <a:spcPts val="500"/>
              </a:spcBef>
              <a:spcAft>
                <a:spcPts val="0"/>
              </a:spcAft>
              <a:buSzPts val="1600"/>
              <a:buNone/>
              <a:defRPr sz="1600"/>
            </a:lvl9pPr>
          </a:lstStyle>
          <a:p/>
        </p:txBody>
      </p:sp>
      <p:sp>
        <p:nvSpPr>
          <p:cNvPr id="17" name="Google Shape;17;p13"/>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3"/>
          <p:cNvSpPr txBox="1"/>
          <p:nvPr>
            <p:ph idx="11" type="ftr"/>
          </p:nvPr>
        </p:nvSpPr>
        <p:spPr>
          <a:xfrm>
            <a:off x="2416500" y="329307"/>
            <a:ext cx="4973915"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3"/>
          <p:cNvSpPr txBox="1"/>
          <p:nvPr>
            <p:ph idx="12" type="sldNum"/>
          </p:nvPr>
        </p:nvSpPr>
        <p:spPr>
          <a:xfrm>
            <a:off x="1437664"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20" name="Google Shape;20;p13"/>
          <p:cNvCxnSpPr/>
          <p:nvPr/>
        </p:nvCxnSpPr>
        <p:spPr>
          <a:xfrm>
            <a:off x="2417780" y="3528542"/>
            <a:ext cx="863707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2" name="Shape 82"/>
        <p:cNvGrpSpPr/>
        <p:nvPr/>
      </p:nvGrpSpPr>
      <p:grpSpPr>
        <a:xfrm>
          <a:off x="0" y="0"/>
          <a:ext cx="0" cy="0"/>
          <a:chOff x="0" y="0"/>
          <a:chExt cx="0" cy="0"/>
        </a:xfrm>
      </p:grpSpPr>
      <p:sp>
        <p:nvSpPr>
          <p:cNvPr id="83" name="Google Shape;83;p22"/>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22"/>
          <p:cNvSpPr txBox="1"/>
          <p:nvPr>
            <p:ph idx="1" type="body"/>
          </p:nvPr>
        </p:nvSpPr>
        <p:spPr>
          <a:xfrm rot="5400000">
            <a:off x="4527910" y="-1060599"/>
            <a:ext cx="3450613" cy="9603275"/>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85" name="Google Shape;85;p22"/>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2"/>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2"/>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88" name="Google Shape;88;p22"/>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9" name="Shape 89"/>
        <p:cNvGrpSpPr/>
        <p:nvPr/>
      </p:nvGrpSpPr>
      <p:grpSpPr>
        <a:xfrm>
          <a:off x="0" y="0"/>
          <a:ext cx="0" cy="0"/>
          <a:chOff x="0" y="0"/>
          <a:chExt cx="0" cy="0"/>
        </a:xfrm>
      </p:grpSpPr>
      <p:sp>
        <p:nvSpPr>
          <p:cNvPr id="90" name="Google Shape;90;p23"/>
          <p:cNvSpPr txBox="1"/>
          <p:nvPr>
            <p:ph type="title"/>
          </p:nvPr>
        </p:nvSpPr>
        <p:spPr>
          <a:xfrm rot="5400000">
            <a:off x="7917038" y="2321047"/>
            <a:ext cx="4659889" cy="1615742"/>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3200"/>
              <a:buFont typeface="Gill San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23"/>
          <p:cNvSpPr txBox="1"/>
          <p:nvPr>
            <p:ph idx="1" type="body"/>
          </p:nvPr>
        </p:nvSpPr>
        <p:spPr>
          <a:xfrm rot="5400000">
            <a:off x="3029143" y="-785498"/>
            <a:ext cx="4659889" cy="7828830"/>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92" name="Google Shape;92;p23"/>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23"/>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23"/>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95" name="Google Shape;95;p23"/>
          <p:cNvCxnSpPr/>
          <p:nvPr/>
        </p:nvCxnSpPr>
        <p:spPr>
          <a:xfrm>
            <a:off x="9439111" y="798973"/>
            <a:ext cx="0" cy="4659889"/>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4"/>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4"/>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24" name="Google Shape;24;p14"/>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4"/>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4"/>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27" name="Google Shape;27;p14"/>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8" name="Shape 28"/>
        <p:cNvGrpSpPr/>
        <p:nvPr/>
      </p:nvGrpSpPr>
      <p:grpSpPr>
        <a:xfrm>
          <a:off x="0" y="0"/>
          <a:ext cx="0" cy="0"/>
          <a:chOff x="0" y="0"/>
          <a:chExt cx="0" cy="0"/>
        </a:xfrm>
      </p:grpSpPr>
      <p:sp>
        <p:nvSpPr>
          <p:cNvPr id="29" name="Google Shape;29;p15"/>
          <p:cNvSpPr txBox="1"/>
          <p:nvPr>
            <p:ph type="title"/>
          </p:nvPr>
        </p:nvSpPr>
        <p:spPr>
          <a:xfrm>
            <a:off x="1454239" y="1756130"/>
            <a:ext cx="8643154" cy="18879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600"/>
              <a:buFont typeface="Gill San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5"/>
          <p:cNvSpPr txBox="1"/>
          <p:nvPr>
            <p:ph idx="1" type="body"/>
          </p:nvPr>
        </p:nvSpPr>
        <p:spPr>
          <a:xfrm>
            <a:off x="1454239" y="3806195"/>
            <a:ext cx="8630446" cy="1012929"/>
          </a:xfrm>
          <a:prstGeom prst="rect">
            <a:avLst/>
          </a:prstGeom>
          <a:noFill/>
          <a:ln>
            <a:noFill/>
          </a:ln>
        </p:spPr>
        <p:txBody>
          <a:bodyPr anchorCtr="0" anchor="t" bIns="45700" lIns="91425" spcFirstLastPara="1" rIns="91425" wrap="square" tIns="91425">
            <a:normAutofit/>
          </a:bodyPr>
          <a:lstStyle>
            <a:lvl1pPr indent="-228600" lvl="0" marL="457200" algn="l">
              <a:lnSpc>
                <a:spcPct val="120000"/>
              </a:lnSpc>
              <a:spcBef>
                <a:spcPts val="1000"/>
              </a:spcBef>
              <a:spcAft>
                <a:spcPts val="0"/>
              </a:spcAft>
              <a:buSzPts val="1800"/>
              <a:buNone/>
              <a:defRPr sz="1800">
                <a:solidFill>
                  <a:schemeClr val="dk1"/>
                </a:solidFill>
              </a:defRPr>
            </a:lvl1pPr>
            <a:lvl2pPr indent="-228600" lvl="1" marL="914400" algn="l">
              <a:lnSpc>
                <a:spcPct val="120000"/>
              </a:lnSpc>
              <a:spcBef>
                <a:spcPts val="500"/>
              </a:spcBef>
              <a:spcAft>
                <a:spcPts val="0"/>
              </a:spcAft>
              <a:buSzPts val="1800"/>
              <a:buNone/>
              <a:defRPr sz="1800">
                <a:solidFill>
                  <a:srgbClr val="888888"/>
                </a:solidFill>
              </a:defRPr>
            </a:lvl2pPr>
            <a:lvl3pPr indent="-228600" lvl="2" marL="1371600" algn="l">
              <a:lnSpc>
                <a:spcPct val="120000"/>
              </a:lnSpc>
              <a:spcBef>
                <a:spcPts val="500"/>
              </a:spcBef>
              <a:spcAft>
                <a:spcPts val="0"/>
              </a:spcAft>
              <a:buSzPts val="1800"/>
              <a:buNone/>
              <a:defRPr sz="1800">
                <a:solidFill>
                  <a:srgbClr val="888888"/>
                </a:solidFill>
              </a:defRPr>
            </a:lvl3pPr>
            <a:lvl4pPr indent="-228600" lvl="3" marL="1828800" algn="l">
              <a:lnSpc>
                <a:spcPct val="120000"/>
              </a:lnSpc>
              <a:spcBef>
                <a:spcPts val="500"/>
              </a:spcBef>
              <a:spcAft>
                <a:spcPts val="0"/>
              </a:spcAft>
              <a:buSzPts val="1600"/>
              <a:buNone/>
              <a:defRPr sz="1600">
                <a:solidFill>
                  <a:srgbClr val="888888"/>
                </a:solidFill>
              </a:defRPr>
            </a:lvl4pPr>
            <a:lvl5pPr indent="-228600" lvl="4" marL="2286000" algn="l">
              <a:lnSpc>
                <a:spcPct val="120000"/>
              </a:lnSpc>
              <a:spcBef>
                <a:spcPts val="500"/>
              </a:spcBef>
              <a:spcAft>
                <a:spcPts val="0"/>
              </a:spcAft>
              <a:buSzPts val="1600"/>
              <a:buNone/>
              <a:defRPr sz="1600">
                <a:solidFill>
                  <a:srgbClr val="888888"/>
                </a:solidFill>
              </a:defRPr>
            </a:lvl5pPr>
            <a:lvl6pPr indent="-228600" lvl="5" marL="2743200" algn="l">
              <a:lnSpc>
                <a:spcPct val="120000"/>
              </a:lnSpc>
              <a:spcBef>
                <a:spcPts val="500"/>
              </a:spcBef>
              <a:spcAft>
                <a:spcPts val="0"/>
              </a:spcAft>
              <a:buSzPts val="1600"/>
              <a:buNone/>
              <a:defRPr sz="1600">
                <a:solidFill>
                  <a:srgbClr val="888888"/>
                </a:solidFill>
              </a:defRPr>
            </a:lvl6pPr>
            <a:lvl7pPr indent="-228600" lvl="6" marL="3200400" algn="l">
              <a:lnSpc>
                <a:spcPct val="120000"/>
              </a:lnSpc>
              <a:spcBef>
                <a:spcPts val="500"/>
              </a:spcBef>
              <a:spcAft>
                <a:spcPts val="0"/>
              </a:spcAft>
              <a:buSzPts val="1600"/>
              <a:buNone/>
              <a:defRPr sz="1600">
                <a:solidFill>
                  <a:srgbClr val="888888"/>
                </a:solidFill>
              </a:defRPr>
            </a:lvl7pPr>
            <a:lvl8pPr indent="-228600" lvl="7" marL="3657600" algn="l">
              <a:lnSpc>
                <a:spcPct val="120000"/>
              </a:lnSpc>
              <a:spcBef>
                <a:spcPts val="500"/>
              </a:spcBef>
              <a:spcAft>
                <a:spcPts val="0"/>
              </a:spcAft>
              <a:buSzPts val="1600"/>
              <a:buNone/>
              <a:defRPr sz="1600">
                <a:solidFill>
                  <a:srgbClr val="888888"/>
                </a:solidFill>
              </a:defRPr>
            </a:lvl8pPr>
            <a:lvl9pPr indent="-228600" lvl="8" marL="4114800" algn="l">
              <a:lnSpc>
                <a:spcPct val="120000"/>
              </a:lnSpc>
              <a:spcBef>
                <a:spcPts val="500"/>
              </a:spcBef>
              <a:spcAft>
                <a:spcPts val="0"/>
              </a:spcAft>
              <a:buSzPts val="1600"/>
              <a:buNone/>
              <a:defRPr sz="1600">
                <a:solidFill>
                  <a:srgbClr val="888888"/>
                </a:solidFill>
              </a:defRPr>
            </a:lvl9pPr>
          </a:lstStyle>
          <a:p/>
        </p:txBody>
      </p:sp>
      <p:sp>
        <p:nvSpPr>
          <p:cNvPr id="31" name="Google Shape;31;p15"/>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5"/>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5"/>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34" name="Google Shape;34;p15"/>
          <p:cNvCxnSpPr/>
          <p:nvPr/>
        </p:nvCxnSpPr>
        <p:spPr>
          <a:xfrm>
            <a:off x="1454239" y="3804985"/>
            <a:ext cx="8630446"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5" name="Shape 35"/>
        <p:cNvGrpSpPr/>
        <p:nvPr/>
      </p:nvGrpSpPr>
      <p:grpSpPr>
        <a:xfrm>
          <a:off x="0" y="0"/>
          <a:ext cx="0" cy="0"/>
          <a:chOff x="0" y="0"/>
          <a:chExt cx="0" cy="0"/>
        </a:xfrm>
      </p:grpSpPr>
      <p:sp>
        <p:nvSpPr>
          <p:cNvPr id="36" name="Google Shape;36;p16"/>
          <p:cNvSpPr txBox="1"/>
          <p:nvPr>
            <p:ph type="title"/>
          </p:nvPr>
        </p:nvSpPr>
        <p:spPr>
          <a:xfrm>
            <a:off x="1449217" y="804889"/>
            <a:ext cx="9605635" cy="105930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16"/>
          <p:cNvSpPr txBox="1"/>
          <p:nvPr>
            <p:ph idx="1" type="body"/>
          </p:nvPr>
        </p:nvSpPr>
        <p:spPr>
          <a:xfrm>
            <a:off x="1447331" y="2010878"/>
            <a:ext cx="4645152" cy="3448595"/>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38" name="Google Shape;38;p16"/>
          <p:cNvSpPr txBox="1"/>
          <p:nvPr>
            <p:ph idx="2" type="body"/>
          </p:nvPr>
        </p:nvSpPr>
        <p:spPr>
          <a:xfrm>
            <a:off x="6413771" y="2017343"/>
            <a:ext cx="4645152" cy="3441520"/>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39" name="Google Shape;39;p16"/>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6"/>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16"/>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42" name="Google Shape;42;p16"/>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3" name="Shape 43"/>
        <p:cNvGrpSpPr/>
        <p:nvPr/>
      </p:nvGrpSpPr>
      <p:grpSpPr>
        <a:xfrm>
          <a:off x="0" y="0"/>
          <a:ext cx="0" cy="0"/>
          <a:chOff x="0" y="0"/>
          <a:chExt cx="0" cy="0"/>
        </a:xfrm>
      </p:grpSpPr>
      <p:sp>
        <p:nvSpPr>
          <p:cNvPr id="44" name="Google Shape;44;p17"/>
          <p:cNvSpPr txBox="1"/>
          <p:nvPr>
            <p:ph type="title"/>
          </p:nvPr>
        </p:nvSpPr>
        <p:spPr>
          <a:xfrm>
            <a:off x="1447191" y="804163"/>
            <a:ext cx="9607661" cy="1056319"/>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17"/>
          <p:cNvSpPr txBox="1"/>
          <p:nvPr>
            <p:ph idx="1" type="body"/>
          </p:nvPr>
        </p:nvSpPr>
        <p:spPr>
          <a:xfrm>
            <a:off x="1447191" y="2019549"/>
            <a:ext cx="4645152" cy="801943"/>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2200"/>
              <a:buNone/>
              <a:defRPr b="0" sz="2200" cap="none">
                <a:solidFill>
                  <a:schemeClr val="accent1"/>
                </a:solidFill>
              </a:defRPr>
            </a:lvl1pPr>
            <a:lvl2pPr indent="-228600" lvl="1" marL="914400" algn="l">
              <a:lnSpc>
                <a:spcPct val="120000"/>
              </a:lnSpc>
              <a:spcBef>
                <a:spcPts val="500"/>
              </a:spcBef>
              <a:spcAft>
                <a:spcPts val="0"/>
              </a:spcAft>
              <a:buSzPts val="2000"/>
              <a:buNone/>
              <a:defRPr b="1" sz="2000"/>
            </a:lvl2pPr>
            <a:lvl3pPr indent="-228600" lvl="2" marL="1371600" algn="l">
              <a:lnSpc>
                <a:spcPct val="120000"/>
              </a:lnSpc>
              <a:spcBef>
                <a:spcPts val="500"/>
              </a:spcBef>
              <a:spcAft>
                <a:spcPts val="0"/>
              </a:spcAft>
              <a:buSzPts val="1800"/>
              <a:buNone/>
              <a:defRPr b="1" sz="1800"/>
            </a:lvl3pPr>
            <a:lvl4pPr indent="-228600" lvl="3" marL="1828800" algn="l">
              <a:lnSpc>
                <a:spcPct val="120000"/>
              </a:lnSpc>
              <a:spcBef>
                <a:spcPts val="500"/>
              </a:spcBef>
              <a:spcAft>
                <a:spcPts val="0"/>
              </a:spcAft>
              <a:buSzPts val="1600"/>
              <a:buNone/>
              <a:defRPr b="1" sz="1600"/>
            </a:lvl4pPr>
            <a:lvl5pPr indent="-228600" lvl="4" marL="2286000" algn="l">
              <a:lnSpc>
                <a:spcPct val="120000"/>
              </a:lnSpc>
              <a:spcBef>
                <a:spcPts val="500"/>
              </a:spcBef>
              <a:spcAft>
                <a:spcPts val="0"/>
              </a:spcAft>
              <a:buSzPts val="1600"/>
              <a:buNone/>
              <a:defRPr b="1" sz="1600"/>
            </a:lvl5pPr>
            <a:lvl6pPr indent="-228600" lvl="5" marL="2743200" algn="l">
              <a:lnSpc>
                <a:spcPct val="120000"/>
              </a:lnSpc>
              <a:spcBef>
                <a:spcPts val="500"/>
              </a:spcBef>
              <a:spcAft>
                <a:spcPts val="0"/>
              </a:spcAft>
              <a:buSzPts val="1600"/>
              <a:buNone/>
              <a:defRPr b="1" sz="1600"/>
            </a:lvl6pPr>
            <a:lvl7pPr indent="-228600" lvl="6" marL="3200400" algn="l">
              <a:lnSpc>
                <a:spcPct val="120000"/>
              </a:lnSpc>
              <a:spcBef>
                <a:spcPts val="500"/>
              </a:spcBef>
              <a:spcAft>
                <a:spcPts val="0"/>
              </a:spcAft>
              <a:buSzPts val="1600"/>
              <a:buNone/>
              <a:defRPr b="1" sz="1600"/>
            </a:lvl7pPr>
            <a:lvl8pPr indent="-228600" lvl="7" marL="3657600" algn="l">
              <a:lnSpc>
                <a:spcPct val="120000"/>
              </a:lnSpc>
              <a:spcBef>
                <a:spcPts val="500"/>
              </a:spcBef>
              <a:spcAft>
                <a:spcPts val="0"/>
              </a:spcAft>
              <a:buSzPts val="1600"/>
              <a:buNone/>
              <a:defRPr b="1" sz="1600"/>
            </a:lvl8pPr>
            <a:lvl9pPr indent="-228600" lvl="8" marL="4114800" algn="l">
              <a:lnSpc>
                <a:spcPct val="120000"/>
              </a:lnSpc>
              <a:spcBef>
                <a:spcPts val="500"/>
              </a:spcBef>
              <a:spcAft>
                <a:spcPts val="0"/>
              </a:spcAft>
              <a:buSzPts val="1600"/>
              <a:buNone/>
              <a:defRPr b="1" sz="1600"/>
            </a:lvl9pPr>
          </a:lstStyle>
          <a:p/>
        </p:txBody>
      </p:sp>
      <p:sp>
        <p:nvSpPr>
          <p:cNvPr id="46" name="Google Shape;46;p17"/>
          <p:cNvSpPr txBox="1"/>
          <p:nvPr>
            <p:ph idx="2" type="body"/>
          </p:nvPr>
        </p:nvSpPr>
        <p:spPr>
          <a:xfrm>
            <a:off x="1447191" y="2824269"/>
            <a:ext cx="4645152" cy="2644457"/>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47" name="Google Shape;47;p17"/>
          <p:cNvSpPr txBox="1"/>
          <p:nvPr>
            <p:ph idx="3" type="body"/>
          </p:nvPr>
        </p:nvSpPr>
        <p:spPr>
          <a:xfrm>
            <a:off x="6412362" y="2023003"/>
            <a:ext cx="4645152" cy="80223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1000"/>
              </a:spcBef>
              <a:spcAft>
                <a:spcPts val="0"/>
              </a:spcAft>
              <a:buSzPts val="2200"/>
              <a:buNone/>
              <a:defRPr b="0" sz="2200" cap="none">
                <a:solidFill>
                  <a:schemeClr val="accent1"/>
                </a:solidFill>
              </a:defRPr>
            </a:lvl1pPr>
            <a:lvl2pPr indent="-228600" lvl="1" marL="914400" algn="l">
              <a:lnSpc>
                <a:spcPct val="120000"/>
              </a:lnSpc>
              <a:spcBef>
                <a:spcPts val="500"/>
              </a:spcBef>
              <a:spcAft>
                <a:spcPts val="0"/>
              </a:spcAft>
              <a:buSzPts val="2000"/>
              <a:buNone/>
              <a:defRPr b="1" sz="2000"/>
            </a:lvl2pPr>
            <a:lvl3pPr indent="-228600" lvl="2" marL="1371600" algn="l">
              <a:lnSpc>
                <a:spcPct val="120000"/>
              </a:lnSpc>
              <a:spcBef>
                <a:spcPts val="500"/>
              </a:spcBef>
              <a:spcAft>
                <a:spcPts val="0"/>
              </a:spcAft>
              <a:buSzPts val="1800"/>
              <a:buNone/>
              <a:defRPr b="1" sz="1800"/>
            </a:lvl3pPr>
            <a:lvl4pPr indent="-228600" lvl="3" marL="1828800" algn="l">
              <a:lnSpc>
                <a:spcPct val="120000"/>
              </a:lnSpc>
              <a:spcBef>
                <a:spcPts val="500"/>
              </a:spcBef>
              <a:spcAft>
                <a:spcPts val="0"/>
              </a:spcAft>
              <a:buSzPts val="1600"/>
              <a:buNone/>
              <a:defRPr b="1" sz="1600"/>
            </a:lvl4pPr>
            <a:lvl5pPr indent="-228600" lvl="4" marL="2286000" algn="l">
              <a:lnSpc>
                <a:spcPct val="120000"/>
              </a:lnSpc>
              <a:spcBef>
                <a:spcPts val="500"/>
              </a:spcBef>
              <a:spcAft>
                <a:spcPts val="0"/>
              </a:spcAft>
              <a:buSzPts val="1600"/>
              <a:buNone/>
              <a:defRPr b="1" sz="1600"/>
            </a:lvl5pPr>
            <a:lvl6pPr indent="-228600" lvl="5" marL="2743200" algn="l">
              <a:lnSpc>
                <a:spcPct val="120000"/>
              </a:lnSpc>
              <a:spcBef>
                <a:spcPts val="500"/>
              </a:spcBef>
              <a:spcAft>
                <a:spcPts val="0"/>
              </a:spcAft>
              <a:buSzPts val="1600"/>
              <a:buNone/>
              <a:defRPr b="1" sz="1600"/>
            </a:lvl6pPr>
            <a:lvl7pPr indent="-228600" lvl="6" marL="3200400" algn="l">
              <a:lnSpc>
                <a:spcPct val="120000"/>
              </a:lnSpc>
              <a:spcBef>
                <a:spcPts val="500"/>
              </a:spcBef>
              <a:spcAft>
                <a:spcPts val="0"/>
              </a:spcAft>
              <a:buSzPts val="1600"/>
              <a:buNone/>
              <a:defRPr b="1" sz="1600"/>
            </a:lvl7pPr>
            <a:lvl8pPr indent="-228600" lvl="7" marL="3657600" algn="l">
              <a:lnSpc>
                <a:spcPct val="120000"/>
              </a:lnSpc>
              <a:spcBef>
                <a:spcPts val="500"/>
              </a:spcBef>
              <a:spcAft>
                <a:spcPts val="0"/>
              </a:spcAft>
              <a:buSzPts val="1600"/>
              <a:buNone/>
              <a:defRPr b="1" sz="1600"/>
            </a:lvl8pPr>
            <a:lvl9pPr indent="-228600" lvl="8" marL="4114800" algn="l">
              <a:lnSpc>
                <a:spcPct val="120000"/>
              </a:lnSpc>
              <a:spcBef>
                <a:spcPts val="500"/>
              </a:spcBef>
              <a:spcAft>
                <a:spcPts val="0"/>
              </a:spcAft>
              <a:buSzPts val="1600"/>
              <a:buNone/>
              <a:defRPr b="1" sz="1600"/>
            </a:lvl9pPr>
          </a:lstStyle>
          <a:p/>
        </p:txBody>
      </p:sp>
      <p:sp>
        <p:nvSpPr>
          <p:cNvPr id="48" name="Google Shape;48;p17"/>
          <p:cNvSpPr txBox="1"/>
          <p:nvPr>
            <p:ph idx="4" type="body"/>
          </p:nvPr>
        </p:nvSpPr>
        <p:spPr>
          <a:xfrm>
            <a:off x="6412362" y="2821491"/>
            <a:ext cx="4645152" cy="2637371"/>
          </a:xfrm>
          <a:prstGeom prst="rect">
            <a:avLst/>
          </a:prstGeom>
          <a:noFill/>
          <a:ln>
            <a:noFill/>
          </a:ln>
        </p:spPr>
        <p:txBody>
          <a:bodyPr anchorCtr="0" anchor="t"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49" name="Google Shape;49;p17"/>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7"/>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7"/>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52" name="Google Shape;52;p17"/>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18"/>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18"/>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8"/>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8"/>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58" name="Google Shape;58;p18"/>
          <p:cNvCxnSpPr/>
          <p:nvPr/>
        </p:nvCxnSpPr>
        <p:spPr>
          <a:xfrm>
            <a:off x="1453896" y="1847088"/>
            <a:ext cx="9607522"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9" name="Shape 59"/>
        <p:cNvGrpSpPr/>
        <p:nvPr/>
      </p:nvGrpSpPr>
      <p:grpSpPr>
        <a:xfrm>
          <a:off x="0" y="0"/>
          <a:ext cx="0" cy="0"/>
          <a:chOff x="0" y="0"/>
          <a:chExt cx="0" cy="0"/>
        </a:xfrm>
      </p:grpSpPr>
      <p:sp>
        <p:nvSpPr>
          <p:cNvPr id="60" name="Google Shape;60;p19"/>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9"/>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9"/>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20"/>
          <p:cNvSpPr txBox="1"/>
          <p:nvPr>
            <p:ph type="title"/>
          </p:nvPr>
        </p:nvSpPr>
        <p:spPr>
          <a:xfrm>
            <a:off x="1444671" y="798973"/>
            <a:ext cx="3273099" cy="224711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Gill Sans"/>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20"/>
          <p:cNvSpPr txBox="1"/>
          <p:nvPr>
            <p:ph idx="1" type="body"/>
          </p:nvPr>
        </p:nvSpPr>
        <p:spPr>
          <a:xfrm>
            <a:off x="5043714" y="798974"/>
            <a:ext cx="6012470" cy="4658826"/>
          </a:xfrm>
          <a:prstGeom prst="rect">
            <a:avLst/>
          </a:prstGeom>
          <a:noFill/>
          <a:ln>
            <a:noFill/>
          </a:ln>
        </p:spPr>
        <p:txBody>
          <a:bodyPr anchorCtr="0" anchor="ctr" bIns="45700" lIns="91425" spcFirstLastPara="1" rIns="91425" wrap="square" tIns="45700">
            <a:normAutofit/>
          </a:bodyPr>
          <a:lstStyle>
            <a:lvl1pPr indent="-342900" lvl="0" marL="457200" algn="l">
              <a:lnSpc>
                <a:spcPct val="120000"/>
              </a:lnSpc>
              <a:spcBef>
                <a:spcPts val="1000"/>
              </a:spcBef>
              <a:spcAft>
                <a:spcPts val="0"/>
              </a:spcAft>
              <a:buSzPts val="1800"/>
              <a:buChar char="•"/>
              <a:defRPr/>
            </a:lvl1pPr>
            <a:lvl2pPr indent="-342900" lvl="1" marL="914400" algn="l">
              <a:lnSpc>
                <a:spcPct val="120000"/>
              </a:lnSpc>
              <a:spcBef>
                <a:spcPts val="500"/>
              </a:spcBef>
              <a:spcAft>
                <a:spcPts val="0"/>
              </a:spcAft>
              <a:buSzPts val="1800"/>
              <a:buChar char="•"/>
              <a:defRPr/>
            </a:lvl2pPr>
            <a:lvl3pPr indent="-342900" lvl="2" marL="1371600" algn="l">
              <a:lnSpc>
                <a:spcPct val="120000"/>
              </a:lnSpc>
              <a:spcBef>
                <a:spcPts val="500"/>
              </a:spcBef>
              <a:spcAft>
                <a:spcPts val="0"/>
              </a:spcAft>
              <a:buSzPts val="1800"/>
              <a:buChar char="•"/>
              <a:defRPr/>
            </a:lvl3pPr>
            <a:lvl4pPr indent="-342900" lvl="3" marL="1828800" algn="l">
              <a:lnSpc>
                <a:spcPct val="120000"/>
              </a:lnSpc>
              <a:spcBef>
                <a:spcPts val="500"/>
              </a:spcBef>
              <a:spcAft>
                <a:spcPts val="0"/>
              </a:spcAft>
              <a:buSzPts val="1800"/>
              <a:buChar char="•"/>
              <a:defRPr/>
            </a:lvl4pPr>
            <a:lvl5pPr indent="-342900" lvl="4" marL="2286000" algn="l">
              <a:lnSpc>
                <a:spcPct val="120000"/>
              </a:lnSpc>
              <a:spcBef>
                <a:spcPts val="500"/>
              </a:spcBef>
              <a:spcAft>
                <a:spcPts val="0"/>
              </a:spcAft>
              <a:buSzPts val="1800"/>
              <a:buChar char="•"/>
              <a:defRPr/>
            </a:lvl5pPr>
            <a:lvl6pPr indent="-342900" lvl="5" marL="2743200" algn="l">
              <a:lnSpc>
                <a:spcPct val="120000"/>
              </a:lnSpc>
              <a:spcBef>
                <a:spcPts val="500"/>
              </a:spcBef>
              <a:spcAft>
                <a:spcPts val="0"/>
              </a:spcAft>
              <a:buSzPts val="1800"/>
              <a:buChar char="•"/>
              <a:defRPr/>
            </a:lvl6pPr>
            <a:lvl7pPr indent="-342900" lvl="6" marL="3200400" algn="l">
              <a:lnSpc>
                <a:spcPct val="120000"/>
              </a:lnSpc>
              <a:spcBef>
                <a:spcPts val="500"/>
              </a:spcBef>
              <a:spcAft>
                <a:spcPts val="0"/>
              </a:spcAft>
              <a:buSzPts val="1800"/>
              <a:buChar char="•"/>
              <a:defRPr/>
            </a:lvl7pPr>
            <a:lvl8pPr indent="-342900" lvl="7" marL="3657600" algn="l">
              <a:lnSpc>
                <a:spcPct val="120000"/>
              </a:lnSpc>
              <a:spcBef>
                <a:spcPts val="500"/>
              </a:spcBef>
              <a:spcAft>
                <a:spcPts val="0"/>
              </a:spcAft>
              <a:buSzPts val="1800"/>
              <a:buChar char="•"/>
              <a:defRPr/>
            </a:lvl8pPr>
            <a:lvl9pPr indent="-342900" lvl="8" marL="4114800" algn="l">
              <a:lnSpc>
                <a:spcPct val="120000"/>
              </a:lnSpc>
              <a:spcBef>
                <a:spcPts val="500"/>
              </a:spcBef>
              <a:spcAft>
                <a:spcPts val="0"/>
              </a:spcAft>
              <a:buSzPts val="1800"/>
              <a:buChar char="•"/>
              <a:defRPr/>
            </a:lvl9pPr>
          </a:lstStyle>
          <a:p/>
        </p:txBody>
      </p:sp>
      <p:sp>
        <p:nvSpPr>
          <p:cNvPr id="66" name="Google Shape;66;p20"/>
          <p:cNvSpPr txBox="1"/>
          <p:nvPr>
            <p:ph idx="2" type="body"/>
          </p:nvPr>
        </p:nvSpPr>
        <p:spPr>
          <a:xfrm>
            <a:off x="1444671" y="3205491"/>
            <a:ext cx="3275013" cy="2248181"/>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SzPts val="1600"/>
              <a:buNone/>
              <a:defRPr sz="1600"/>
            </a:lvl1pPr>
            <a:lvl2pPr indent="-228600" lvl="1" marL="914400" algn="l">
              <a:lnSpc>
                <a:spcPct val="120000"/>
              </a:lnSpc>
              <a:spcBef>
                <a:spcPts val="500"/>
              </a:spcBef>
              <a:spcAft>
                <a:spcPts val="0"/>
              </a:spcAft>
              <a:buSzPts val="1400"/>
              <a:buNone/>
              <a:defRPr sz="1400"/>
            </a:lvl2pPr>
            <a:lvl3pPr indent="-228600" lvl="2" marL="1371600" algn="l">
              <a:lnSpc>
                <a:spcPct val="120000"/>
              </a:lnSpc>
              <a:spcBef>
                <a:spcPts val="500"/>
              </a:spcBef>
              <a:spcAft>
                <a:spcPts val="0"/>
              </a:spcAft>
              <a:buSzPts val="1200"/>
              <a:buNone/>
              <a:defRPr sz="1200"/>
            </a:lvl3pPr>
            <a:lvl4pPr indent="-228600" lvl="3" marL="1828800" algn="l">
              <a:lnSpc>
                <a:spcPct val="120000"/>
              </a:lnSpc>
              <a:spcBef>
                <a:spcPts val="500"/>
              </a:spcBef>
              <a:spcAft>
                <a:spcPts val="0"/>
              </a:spcAft>
              <a:buSzPts val="1000"/>
              <a:buNone/>
              <a:defRPr sz="1000"/>
            </a:lvl4pPr>
            <a:lvl5pPr indent="-228600" lvl="4" marL="2286000" algn="l">
              <a:lnSpc>
                <a:spcPct val="120000"/>
              </a:lnSpc>
              <a:spcBef>
                <a:spcPts val="500"/>
              </a:spcBef>
              <a:spcAft>
                <a:spcPts val="0"/>
              </a:spcAft>
              <a:buSzPts val="1000"/>
              <a:buNone/>
              <a:defRPr sz="1000"/>
            </a:lvl5pPr>
            <a:lvl6pPr indent="-228600" lvl="5" marL="2743200" algn="l">
              <a:lnSpc>
                <a:spcPct val="120000"/>
              </a:lnSpc>
              <a:spcBef>
                <a:spcPts val="500"/>
              </a:spcBef>
              <a:spcAft>
                <a:spcPts val="0"/>
              </a:spcAft>
              <a:buSzPts val="1000"/>
              <a:buNone/>
              <a:defRPr sz="1000"/>
            </a:lvl6pPr>
            <a:lvl7pPr indent="-228600" lvl="6" marL="3200400" algn="l">
              <a:lnSpc>
                <a:spcPct val="120000"/>
              </a:lnSpc>
              <a:spcBef>
                <a:spcPts val="500"/>
              </a:spcBef>
              <a:spcAft>
                <a:spcPts val="0"/>
              </a:spcAft>
              <a:buSzPts val="1000"/>
              <a:buNone/>
              <a:defRPr sz="1000"/>
            </a:lvl7pPr>
            <a:lvl8pPr indent="-228600" lvl="7" marL="3657600" algn="l">
              <a:lnSpc>
                <a:spcPct val="120000"/>
              </a:lnSpc>
              <a:spcBef>
                <a:spcPts val="500"/>
              </a:spcBef>
              <a:spcAft>
                <a:spcPts val="0"/>
              </a:spcAft>
              <a:buSzPts val="1000"/>
              <a:buNone/>
              <a:defRPr sz="1000"/>
            </a:lvl8pPr>
            <a:lvl9pPr indent="-228600" lvl="8" marL="4114800" algn="l">
              <a:lnSpc>
                <a:spcPct val="120000"/>
              </a:lnSpc>
              <a:spcBef>
                <a:spcPts val="500"/>
              </a:spcBef>
              <a:spcAft>
                <a:spcPts val="0"/>
              </a:spcAft>
              <a:buSzPts val="1000"/>
              <a:buNone/>
              <a:defRPr sz="1000"/>
            </a:lvl9pPr>
          </a:lstStyle>
          <a:p/>
        </p:txBody>
      </p:sp>
      <p:sp>
        <p:nvSpPr>
          <p:cNvPr id="67" name="Google Shape;67;p20"/>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0"/>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20"/>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70" name="Google Shape;70;p20"/>
          <p:cNvCxnSpPr/>
          <p:nvPr/>
        </p:nvCxnSpPr>
        <p:spPr>
          <a:xfrm>
            <a:off x="1448280" y="3205491"/>
            <a:ext cx="3269490"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grpSp>
        <p:nvGrpSpPr>
          <p:cNvPr id="72" name="Google Shape;72;p21"/>
          <p:cNvGrpSpPr/>
          <p:nvPr/>
        </p:nvGrpSpPr>
        <p:grpSpPr>
          <a:xfrm>
            <a:off x="7477387" y="482170"/>
            <a:ext cx="4074533" cy="5149101"/>
            <a:chOff x="7477387" y="482170"/>
            <a:chExt cx="4074533" cy="5149101"/>
          </a:xfrm>
        </p:grpSpPr>
        <p:sp>
          <p:nvSpPr>
            <p:cNvPr id="73" name="Google Shape;73;p21"/>
            <p:cNvSpPr/>
            <p:nvPr/>
          </p:nvSpPr>
          <p:spPr>
            <a:xfrm>
              <a:off x="7477387" y="482170"/>
              <a:ext cx="4074533" cy="5149101"/>
            </a:xfrm>
            <a:prstGeom prst="rect">
              <a:avLst/>
            </a:prstGeom>
            <a:gradFill>
              <a:gsLst>
                <a:gs pos="0">
                  <a:srgbClr val="000001"/>
                </a:gs>
                <a:gs pos="100000">
                  <a:srgbClr val="191919"/>
                </a:gs>
              </a:gsLst>
              <a:lin ang="5400000" scaled="0"/>
            </a:gradFill>
            <a:ln>
              <a:noFill/>
            </a:ln>
            <a:effectLst>
              <a:outerShdw blurRad="127000" sx="98000" rotWithShape="0" algn="tl" dir="4740000" dist="228600" sy="98000">
                <a:srgbClr val="000000">
                  <a:alpha val="33725"/>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21"/>
            <p:cNvSpPr/>
            <p:nvPr/>
          </p:nvSpPr>
          <p:spPr>
            <a:xfrm>
              <a:off x="7790446" y="812506"/>
              <a:ext cx="3450289" cy="4466452"/>
            </a:xfrm>
            <a:prstGeom prst="rect">
              <a:avLst/>
            </a:prstGeom>
            <a:gradFill>
              <a:gsLst>
                <a:gs pos="0">
                  <a:srgbClr val="DADADA"/>
                </a:gs>
                <a:gs pos="100000">
                  <a:srgbClr val="FFFFFE"/>
                </a:gs>
              </a:gsLst>
              <a:lin ang="16200000" scaled="0"/>
            </a:gradFill>
            <a:ln cap="flat" cmpd="sng" w="50800">
              <a:solidFill>
                <a:srgbClr val="19191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5" name="Google Shape;75;p21"/>
          <p:cNvSpPr txBox="1"/>
          <p:nvPr>
            <p:ph type="title"/>
          </p:nvPr>
        </p:nvSpPr>
        <p:spPr>
          <a:xfrm>
            <a:off x="1451206" y="1129513"/>
            <a:ext cx="5532328" cy="1830584"/>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Gill San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1"/>
          <p:cNvSpPr/>
          <p:nvPr>
            <p:ph idx="2" type="pic"/>
          </p:nvPr>
        </p:nvSpPr>
        <p:spPr>
          <a:xfrm>
            <a:off x="8124389" y="1122542"/>
            <a:ext cx="2791171" cy="3866327"/>
          </a:xfrm>
          <a:prstGeom prst="rect">
            <a:avLst/>
          </a:prstGeom>
          <a:solidFill>
            <a:srgbClr val="D8D8D8"/>
          </a:solidFill>
          <a:ln>
            <a:noFill/>
          </a:ln>
        </p:spPr>
      </p:sp>
      <p:sp>
        <p:nvSpPr>
          <p:cNvPr id="77" name="Google Shape;77;p21"/>
          <p:cNvSpPr txBox="1"/>
          <p:nvPr>
            <p:ph idx="1" type="body"/>
          </p:nvPr>
        </p:nvSpPr>
        <p:spPr>
          <a:xfrm>
            <a:off x="1450329" y="3145992"/>
            <a:ext cx="5524404" cy="2003742"/>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1000"/>
              </a:spcBef>
              <a:spcAft>
                <a:spcPts val="0"/>
              </a:spcAft>
              <a:buSzPts val="1800"/>
              <a:buNone/>
              <a:defRPr sz="1800"/>
            </a:lvl1pPr>
            <a:lvl2pPr indent="-228600" lvl="1" marL="914400" algn="l">
              <a:lnSpc>
                <a:spcPct val="120000"/>
              </a:lnSpc>
              <a:spcBef>
                <a:spcPts val="500"/>
              </a:spcBef>
              <a:spcAft>
                <a:spcPts val="0"/>
              </a:spcAft>
              <a:buSzPts val="1400"/>
              <a:buNone/>
              <a:defRPr sz="1400"/>
            </a:lvl2pPr>
            <a:lvl3pPr indent="-228600" lvl="2" marL="1371600" algn="l">
              <a:lnSpc>
                <a:spcPct val="120000"/>
              </a:lnSpc>
              <a:spcBef>
                <a:spcPts val="500"/>
              </a:spcBef>
              <a:spcAft>
                <a:spcPts val="0"/>
              </a:spcAft>
              <a:buSzPts val="1200"/>
              <a:buNone/>
              <a:defRPr sz="1200"/>
            </a:lvl3pPr>
            <a:lvl4pPr indent="-228600" lvl="3" marL="1828800" algn="l">
              <a:lnSpc>
                <a:spcPct val="120000"/>
              </a:lnSpc>
              <a:spcBef>
                <a:spcPts val="500"/>
              </a:spcBef>
              <a:spcAft>
                <a:spcPts val="0"/>
              </a:spcAft>
              <a:buSzPts val="1000"/>
              <a:buNone/>
              <a:defRPr sz="1000"/>
            </a:lvl4pPr>
            <a:lvl5pPr indent="-228600" lvl="4" marL="2286000" algn="l">
              <a:lnSpc>
                <a:spcPct val="120000"/>
              </a:lnSpc>
              <a:spcBef>
                <a:spcPts val="500"/>
              </a:spcBef>
              <a:spcAft>
                <a:spcPts val="0"/>
              </a:spcAft>
              <a:buSzPts val="1000"/>
              <a:buNone/>
              <a:defRPr sz="1000"/>
            </a:lvl5pPr>
            <a:lvl6pPr indent="-228600" lvl="5" marL="2743200" algn="l">
              <a:lnSpc>
                <a:spcPct val="120000"/>
              </a:lnSpc>
              <a:spcBef>
                <a:spcPts val="500"/>
              </a:spcBef>
              <a:spcAft>
                <a:spcPts val="0"/>
              </a:spcAft>
              <a:buSzPts val="1000"/>
              <a:buNone/>
              <a:defRPr sz="1000"/>
            </a:lvl6pPr>
            <a:lvl7pPr indent="-228600" lvl="6" marL="3200400" algn="l">
              <a:lnSpc>
                <a:spcPct val="120000"/>
              </a:lnSpc>
              <a:spcBef>
                <a:spcPts val="500"/>
              </a:spcBef>
              <a:spcAft>
                <a:spcPts val="0"/>
              </a:spcAft>
              <a:buSzPts val="1000"/>
              <a:buNone/>
              <a:defRPr sz="1000"/>
            </a:lvl7pPr>
            <a:lvl8pPr indent="-228600" lvl="7" marL="3657600" algn="l">
              <a:lnSpc>
                <a:spcPct val="120000"/>
              </a:lnSpc>
              <a:spcBef>
                <a:spcPts val="500"/>
              </a:spcBef>
              <a:spcAft>
                <a:spcPts val="0"/>
              </a:spcAft>
              <a:buSzPts val="1000"/>
              <a:buNone/>
              <a:defRPr sz="1000"/>
            </a:lvl8pPr>
            <a:lvl9pPr indent="-228600" lvl="8" marL="4114800" algn="l">
              <a:lnSpc>
                <a:spcPct val="120000"/>
              </a:lnSpc>
              <a:spcBef>
                <a:spcPts val="500"/>
              </a:spcBef>
              <a:spcAft>
                <a:spcPts val="0"/>
              </a:spcAft>
              <a:buSzPts val="1000"/>
              <a:buNone/>
              <a:defRPr sz="1000"/>
            </a:lvl9pPr>
          </a:lstStyle>
          <a:p/>
        </p:txBody>
      </p:sp>
      <p:sp>
        <p:nvSpPr>
          <p:cNvPr id="78" name="Google Shape;78;p21"/>
          <p:cNvSpPr txBox="1"/>
          <p:nvPr>
            <p:ph idx="10" type="dt"/>
          </p:nvPr>
        </p:nvSpPr>
        <p:spPr>
          <a:xfrm>
            <a:off x="1447382" y="5469856"/>
            <a:ext cx="5527351" cy="32012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1"/>
          <p:cNvSpPr txBox="1"/>
          <p:nvPr>
            <p:ph idx="11" type="ftr"/>
          </p:nvPr>
        </p:nvSpPr>
        <p:spPr>
          <a:xfrm>
            <a:off x="1447382" y="318640"/>
            <a:ext cx="5541004" cy="32093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1"/>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cxnSp>
        <p:nvCxnSpPr>
          <p:cNvPr id="81" name="Google Shape;81;p21"/>
          <p:cNvCxnSpPr/>
          <p:nvPr/>
        </p:nvCxnSpPr>
        <p:spPr>
          <a:xfrm>
            <a:off x="1447382" y="3143605"/>
            <a:ext cx="5527351" cy="0"/>
          </a:xfrm>
          <a:prstGeom prst="straightConnector1">
            <a:avLst/>
          </a:prstGeom>
          <a:noFill/>
          <a:ln cap="flat" cmpd="sng" w="31750">
            <a:solidFill>
              <a:schemeClr val="accent1"/>
            </a:solidFill>
            <a:prstDash val="solid"/>
            <a:round/>
            <a:headEnd len="sm" w="sm" type="none"/>
            <a:tailEnd len="sm" w="sm" type="none"/>
          </a:ln>
        </p:spPr>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BE9E6"/>
            </a:gs>
            <a:gs pos="100000">
              <a:srgbClr val="C9C5C0"/>
            </a:gs>
          </a:gsLst>
          <a:path path="circle">
            <a:fillToRect b="50%" l="50%" r="50%" t="50%"/>
          </a:path>
          <a:tileRect/>
        </a:gradFill>
      </p:bgPr>
    </p:bg>
    <p:spTree>
      <p:nvGrpSpPr>
        <p:cNvPr id="5" name="Shape 5"/>
        <p:cNvGrpSpPr/>
        <p:nvPr/>
      </p:nvGrpSpPr>
      <p:grpSpPr>
        <a:xfrm>
          <a:off x="0" y="0"/>
          <a:ext cx="0" cy="0"/>
          <a:chOff x="0" y="0"/>
          <a:chExt cx="0" cy="0"/>
        </a:xfrm>
      </p:grpSpPr>
      <p:sp>
        <p:nvSpPr>
          <p:cNvPr id="6" name="Google Shape;6;p12"/>
          <p:cNvSpPr/>
          <p:nvPr/>
        </p:nvSpPr>
        <p:spPr>
          <a:xfrm>
            <a:off x="0" y="2019476"/>
            <a:ext cx="12192000" cy="4105941"/>
          </a:xfrm>
          <a:prstGeom prst="rect">
            <a:avLst/>
          </a:prstGeom>
          <a:gradFill>
            <a:gsLst>
              <a:gs pos="0">
                <a:srgbClr val="DFDBD5">
                  <a:alpha val="0"/>
                </a:srgbClr>
              </a:gs>
              <a:gs pos="100000">
                <a:schemeClr val="lt2"/>
              </a:gs>
            </a:gsLst>
            <a:lin ang="5400000"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 name="Google Shape;7;p12"/>
          <p:cNvPicPr preferRelativeResize="0"/>
          <p:nvPr/>
        </p:nvPicPr>
        <p:blipFill rotWithShape="1">
          <a:blip r:embed="rId1">
            <a:alphaModFix/>
          </a:blip>
          <a:srcRect b="-1538" l="0" r="0" t="1538"/>
          <a:stretch/>
        </p:blipFill>
        <p:spPr>
          <a:xfrm>
            <a:off x="0" y="6126480"/>
            <a:ext cx="12192000" cy="742950"/>
          </a:xfrm>
          <a:prstGeom prst="rect">
            <a:avLst/>
          </a:prstGeom>
          <a:noFill/>
          <a:ln>
            <a:noFill/>
          </a:ln>
        </p:spPr>
      </p:pic>
      <p:sp>
        <p:nvSpPr>
          <p:cNvPr id="8" name="Google Shape;8;p12"/>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0"/>
              </a:spcBef>
              <a:spcAft>
                <a:spcPts val="0"/>
              </a:spcAft>
              <a:buClr>
                <a:schemeClr val="dk1"/>
              </a:buClr>
              <a:buSzPts val="3200"/>
              <a:buFont typeface="Gill Sans"/>
              <a:buNone/>
              <a:defRPr b="0" i="0" sz="3200" u="none" cap="none" strike="noStrike">
                <a:solidFill>
                  <a:schemeClr val="dk1"/>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2"/>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lvl1pPr indent="-355600" lvl="0" marL="457200" marR="0" rtl="0" algn="l">
              <a:lnSpc>
                <a:spcPct val="120000"/>
              </a:lnSpc>
              <a:spcBef>
                <a:spcPts val="1000"/>
              </a:spcBef>
              <a:spcAft>
                <a:spcPts val="0"/>
              </a:spcAft>
              <a:buClr>
                <a:schemeClr val="accent1"/>
              </a:buClr>
              <a:buSzPts val="2000"/>
              <a:buFont typeface="Arial"/>
              <a:buChar char="•"/>
              <a:defRPr b="0" i="0" sz="2000" u="none" cap="none" strike="noStrike">
                <a:solidFill>
                  <a:schemeClr val="dk1"/>
                </a:solidFill>
                <a:latin typeface="Gill Sans"/>
                <a:ea typeface="Gill Sans"/>
                <a:cs typeface="Gill Sans"/>
                <a:sym typeface="Gill Sans"/>
              </a:defRPr>
            </a:lvl1pPr>
            <a:lvl2pPr indent="-342900" lvl="1" marL="914400" marR="0" rtl="0" algn="l">
              <a:lnSpc>
                <a:spcPct val="120000"/>
              </a:lnSpc>
              <a:spcBef>
                <a:spcPts val="500"/>
              </a:spcBef>
              <a:spcAft>
                <a:spcPts val="0"/>
              </a:spcAft>
              <a:buClr>
                <a:schemeClr val="accent1"/>
              </a:buClr>
              <a:buSzPts val="1800"/>
              <a:buFont typeface="Arial"/>
              <a:buChar char="•"/>
              <a:defRPr b="0" i="0" sz="1800" u="none" cap="none" strike="noStrike">
                <a:solidFill>
                  <a:schemeClr val="dk1"/>
                </a:solidFill>
                <a:latin typeface="Gill Sans"/>
                <a:ea typeface="Gill Sans"/>
                <a:cs typeface="Gill Sans"/>
                <a:sym typeface="Gill Sans"/>
              </a:defRPr>
            </a:lvl2pPr>
            <a:lvl3pPr indent="-330200" lvl="2" marL="1371600" marR="0" rtl="0" algn="l">
              <a:lnSpc>
                <a:spcPct val="120000"/>
              </a:lnSpc>
              <a:spcBef>
                <a:spcPts val="500"/>
              </a:spcBef>
              <a:spcAft>
                <a:spcPts val="0"/>
              </a:spcAft>
              <a:buClr>
                <a:schemeClr val="accent1"/>
              </a:buClr>
              <a:buSzPts val="1600"/>
              <a:buFont typeface="Arial"/>
              <a:buChar char="•"/>
              <a:defRPr b="0" i="0" sz="1600" u="none" cap="none" strike="noStrike">
                <a:solidFill>
                  <a:schemeClr val="dk1"/>
                </a:solidFill>
                <a:latin typeface="Gill Sans"/>
                <a:ea typeface="Gill Sans"/>
                <a:cs typeface="Gill Sans"/>
                <a:sym typeface="Gill Sans"/>
              </a:defRPr>
            </a:lvl3pPr>
            <a:lvl4pPr indent="-317500" lvl="3" marL="1828800" marR="0" rtl="0" algn="l">
              <a:lnSpc>
                <a:spcPct val="120000"/>
              </a:lnSpc>
              <a:spcBef>
                <a:spcPts val="500"/>
              </a:spcBef>
              <a:spcAft>
                <a:spcPts val="0"/>
              </a:spcAft>
              <a:buClr>
                <a:schemeClr val="accent1"/>
              </a:buClr>
              <a:buSzPts val="1400"/>
              <a:buFont typeface="Arial"/>
              <a:buChar char="•"/>
              <a:defRPr b="0" i="0" sz="1400" u="none" cap="none" strike="noStrike">
                <a:solidFill>
                  <a:schemeClr val="dk1"/>
                </a:solidFill>
                <a:latin typeface="Gill Sans"/>
                <a:ea typeface="Gill Sans"/>
                <a:cs typeface="Gill Sans"/>
                <a:sym typeface="Gill Sans"/>
              </a:defRPr>
            </a:lvl4pPr>
            <a:lvl5pPr indent="-304800" lvl="4" marL="22860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5pPr>
            <a:lvl6pPr indent="-304800" lvl="5" marL="27432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6pPr>
            <a:lvl7pPr indent="-304800" lvl="6" marL="32004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7pPr>
            <a:lvl8pPr indent="-304800" lvl="7" marL="36576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8pPr>
            <a:lvl9pPr indent="-304800" lvl="8" marL="4114800" marR="0" rtl="0" algn="l">
              <a:lnSpc>
                <a:spcPct val="120000"/>
              </a:lnSpc>
              <a:spcBef>
                <a:spcPts val="500"/>
              </a:spcBef>
              <a:spcAft>
                <a:spcPts val="0"/>
              </a:spcAft>
              <a:buClr>
                <a:schemeClr val="accent1"/>
              </a:buClr>
              <a:buSzPts val="1200"/>
              <a:buFont typeface="Arial"/>
              <a:buChar char="•"/>
              <a:defRPr b="0" i="0" sz="1200" u="none" cap="none" strike="noStrike">
                <a:solidFill>
                  <a:schemeClr val="dk1"/>
                </a:solidFill>
                <a:latin typeface="Gill Sans"/>
                <a:ea typeface="Gill Sans"/>
                <a:cs typeface="Gill Sans"/>
                <a:sym typeface="Gill Sans"/>
              </a:defRPr>
            </a:lvl9pPr>
          </a:lstStyle>
          <a:p/>
        </p:txBody>
      </p:sp>
      <p:sp>
        <p:nvSpPr>
          <p:cNvPr id="10" name="Google Shape;10;p12"/>
          <p:cNvSpPr txBox="1"/>
          <p:nvPr>
            <p:ph idx="10" type="dt"/>
          </p:nvPr>
        </p:nvSpPr>
        <p:spPr>
          <a:xfrm>
            <a:off x="7554138" y="330370"/>
            <a:ext cx="3500715" cy="309201"/>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00" u="none" cap="none" strike="noStrike">
                <a:solidFill>
                  <a:srgbClr val="888888"/>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1" name="Google Shape;11;p12"/>
          <p:cNvSpPr txBox="1"/>
          <p:nvPr>
            <p:ph idx="11" type="ftr"/>
          </p:nvPr>
        </p:nvSpPr>
        <p:spPr>
          <a:xfrm>
            <a:off x="1451579" y="329307"/>
            <a:ext cx="5938836" cy="309201"/>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00" u="none" cap="none" strike="noStrike">
                <a:solidFill>
                  <a:srgbClr val="888888"/>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2" name="Google Shape;12;p12"/>
          <p:cNvSpPr txBox="1"/>
          <p:nvPr>
            <p:ph idx="12" type="sldNum"/>
          </p:nvPr>
        </p:nvSpPr>
        <p:spPr>
          <a:xfrm>
            <a:off x="480060" y="798973"/>
            <a:ext cx="811019" cy="503578"/>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buNone/>
              <a:defRPr b="0" i="0" sz="2800" u="none" cap="none" strike="noStrike">
                <a:solidFill>
                  <a:schemeClr val="accent1"/>
                </a:solidFill>
                <a:latin typeface="Gill Sans"/>
                <a:ea typeface="Gill Sans"/>
                <a:cs typeface="Gill Sans"/>
                <a:sym typeface="Gill Sans"/>
              </a:defRPr>
            </a:lvl1pPr>
            <a:lvl2pPr indent="0" lvl="1" marL="0" marR="0" rtl="0" algn="r">
              <a:spcBef>
                <a:spcPts val="0"/>
              </a:spcBef>
              <a:buNone/>
              <a:defRPr b="0" i="0" sz="2800" u="none" cap="none" strike="noStrike">
                <a:solidFill>
                  <a:schemeClr val="accent1"/>
                </a:solidFill>
                <a:latin typeface="Gill Sans"/>
                <a:ea typeface="Gill Sans"/>
                <a:cs typeface="Gill Sans"/>
                <a:sym typeface="Gill Sans"/>
              </a:defRPr>
            </a:lvl2pPr>
            <a:lvl3pPr indent="0" lvl="2" marL="0" marR="0" rtl="0" algn="r">
              <a:spcBef>
                <a:spcPts val="0"/>
              </a:spcBef>
              <a:buNone/>
              <a:defRPr b="0" i="0" sz="2800" u="none" cap="none" strike="noStrike">
                <a:solidFill>
                  <a:schemeClr val="accent1"/>
                </a:solidFill>
                <a:latin typeface="Gill Sans"/>
                <a:ea typeface="Gill Sans"/>
                <a:cs typeface="Gill Sans"/>
                <a:sym typeface="Gill Sans"/>
              </a:defRPr>
            </a:lvl3pPr>
            <a:lvl4pPr indent="0" lvl="3" marL="0" marR="0" rtl="0" algn="r">
              <a:spcBef>
                <a:spcPts val="0"/>
              </a:spcBef>
              <a:buNone/>
              <a:defRPr b="0" i="0" sz="2800" u="none" cap="none" strike="noStrike">
                <a:solidFill>
                  <a:schemeClr val="accent1"/>
                </a:solidFill>
                <a:latin typeface="Gill Sans"/>
                <a:ea typeface="Gill Sans"/>
                <a:cs typeface="Gill Sans"/>
                <a:sym typeface="Gill Sans"/>
              </a:defRPr>
            </a:lvl4pPr>
            <a:lvl5pPr indent="0" lvl="4" marL="0" marR="0" rtl="0" algn="r">
              <a:spcBef>
                <a:spcPts val="0"/>
              </a:spcBef>
              <a:buNone/>
              <a:defRPr b="0" i="0" sz="2800" u="none" cap="none" strike="noStrike">
                <a:solidFill>
                  <a:schemeClr val="accent1"/>
                </a:solidFill>
                <a:latin typeface="Gill Sans"/>
                <a:ea typeface="Gill Sans"/>
                <a:cs typeface="Gill Sans"/>
                <a:sym typeface="Gill Sans"/>
              </a:defRPr>
            </a:lvl5pPr>
            <a:lvl6pPr indent="0" lvl="5" marL="0" marR="0" rtl="0" algn="r">
              <a:spcBef>
                <a:spcPts val="0"/>
              </a:spcBef>
              <a:buNone/>
              <a:defRPr b="0" i="0" sz="2800" u="none" cap="none" strike="noStrike">
                <a:solidFill>
                  <a:schemeClr val="accent1"/>
                </a:solidFill>
                <a:latin typeface="Gill Sans"/>
                <a:ea typeface="Gill Sans"/>
                <a:cs typeface="Gill Sans"/>
                <a:sym typeface="Gill Sans"/>
              </a:defRPr>
            </a:lvl6pPr>
            <a:lvl7pPr indent="0" lvl="6" marL="0" marR="0" rtl="0" algn="r">
              <a:spcBef>
                <a:spcPts val="0"/>
              </a:spcBef>
              <a:buNone/>
              <a:defRPr b="0" i="0" sz="2800" u="none" cap="none" strike="noStrike">
                <a:solidFill>
                  <a:schemeClr val="accent1"/>
                </a:solidFill>
                <a:latin typeface="Gill Sans"/>
                <a:ea typeface="Gill Sans"/>
                <a:cs typeface="Gill Sans"/>
                <a:sym typeface="Gill Sans"/>
              </a:defRPr>
            </a:lvl7pPr>
            <a:lvl8pPr indent="0" lvl="7" marL="0" marR="0" rtl="0" algn="r">
              <a:spcBef>
                <a:spcPts val="0"/>
              </a:spcBef>
              <a:buNone/>
              <a:defRPr b="0" i="0" sz="2800" u="none" cap="none" strike="noStrike">
                <a:solidFill>
                  <a:schemeClr val="accent1"/>
                </a:solidFill>
                <a:latin typeface="Gill Sans"/>
                <a:ea typeface="Gill Sans"/>
                <a:cs typeface="Gill Sans"/>
                <a:sym typeface="Gill Sans"/>
              </a:defRPr>
            </a:lvl8pPr>
            <a:lvl9pPr indent="0" lvl="8" marL="0" marR="0" rtl="0" algn="r">
              <a:spcBef>
                <a:spcPts val="0"/>
              </a:spcBef>
              <a:buNone/>
              <a:defRPr b="0" i="0" sz="2800" u="none" cap="none" strike="noStrike">
                <a:solidFill>
                  <a:schemeClr val="accent1"/>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US"/>
              <a:t>‹#›</a:t>
            </a:fld>
            <a:endParaRPr/>
          </a:p>
        </p:txBody>
      </p:sp>
      <p:cxnSp>
        <p:nvCxnSpPr>
          <p:cNvPr id="13" name="Google Shape;13;p12"/>
          <p:cNvCxnSpPr/>
          <p:nvPr/>
        </p:nvCxnSpPr>
        <p:spPr>
          <a:xfrm>
            <a:off x="0" y="6128413"/>
            <a:ext cx="12192000" cy="0"/>
          </a:xfrm>
          <a:prstGeom prst="straightConnector1">
            <a:avLst/>
          </a:prstGeom>
          <a:noFill/>
          <a:ln cap="flat" cmpd="sng" w="12700">
            <a:solidFill>
              <a:srgbClr val="000001">
                <a:alpha val="20000"/>
              </a:srgbClr>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mailto:Naylor@campbell.edu"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www.aamc.org/data-reports/students-residents/data/report-residents/2023/table-b1-experiences-first-year-residents-specialty"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s://campbell0-my.sharepoint.com/:x:/g/personal/n_siddique1022_email_campbell_edu/EWqKGJKlXJtNnNO1ft0zVtMBpZBTTDMCc_XO8X7q8PbVsA?e=tOXoeb"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mailto:N_siddique1022@email.campbell.edu" TargetMode="External"/><Relationship Id="rId4" Type="http://schemas.openxmlformats.org/officeDocument/2006/relationships/hyperlink" Target="mailto:W_emery0419@email.campbell.edu" TargetMode="External"/><Relationship Id="rId5" Type="http://schemas.openxmlformats.org/officeDocument/2006/relationships/hyperlink" Target="mailto:T_Jefferies0616@email.campbell.edu" TargetMode="External"/><Relationship Id="rId6" Type="http://schemas.openxmlformats.org/officeDocument/2006/relationships/hyperlink" Target="mailto:m_lodato0630@email.campbell.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docs.google.com/document/d/1Q-NnP1wzBfbUr6LrPLJ_Fi1Y1x84R6IV/edi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
          <p:cNvSpPr txBox="1"/>
          <p:nvPr>
            <p:ph type="ctrTitle"/>
          </p:nvPr>
        </p:nvSpPr>
        <p:spPr>
          <a:xfrm>
            <a:off x="2417779" y="802298"/>
            <a:ext cx="8637073" cy="2541431"/>
          </a:xfrm>
          <a:prstGeom prst="rect">
            <a:avLst/>
          </a:prstGeom>
          <a:noFill/>
          <a:ln>
            <a:noFill/>
          </a:ln>
        </p:spPr>
        <p:txBody>
          <a:bodyPr anchorCtr="0" anchor="b" bIns="0" lIns="91425" spcFirstLastPara="1" rIns="91425" wrap="square" tIns="45700">
            <a:normAutofit/>
          </a:bodyPr>
          <a:lstStyle/>
          <a:p>
            <a:pPr indent="0" lvl="0" marL="0" rtl="0" algn="l">
              <a:lnSpc>
                <a:spcPct val="90000"/>
              </a:lnSpc>
              <a:spcBef>
                <a:spcPts val="0"/>
              </a:spcBef>
              <a:spcAft>
                <a:spcPts val="0"/>
              </a:spcAft>
              <a:buClr>
                <a:schemeClr val="dk1"/>
              </a:buClr>
              <a:buSzPts val="6600"/>
              <a:buFont typeface="Gill Sans"/>
              <a:buNone/>
            </a:pPr>
            <a:r>
              <a:rPr lang="en-US"/>
              <a:t>Summer research </a:t>
            </a:r>
            <a:endParaRPr/>
          </a:p>
        </p:txBody>
      </p:sp>
      <p:sp>
        <p:nvSpPr>
          <p:cNvPr id="101" name="Google Shape;101;p1"/>
          <p:cNvSpPr txBox="1"/>
          <p:nvPr>
            <p:ph idx="1" type="subTitle"/>
          </p:nvPr>
        </p:nvSpPr>
        <p:spPr>
          <a:xfrm>
            <a:off x="2417780" y="3531204"/>
            <a:ext cx="8637072" cy="977621"/>
          </a:xfrm>
          <a:prstGeom prst="rect">
            <a:avLst/>
          </a:prstGeom>
          <a:noFill/>
          <a:ln>
            <a:noFill/>
          </a:ln>
        </p:spPr>
        <p:txBody>
          <a:bodyPr anchorCtr="0" anchor="t" bIns="91425" lIns="91425" spcFirstLastPara="1" rIns="91425" wrap="square" tIns="91425">
            <a:normAutofit/>
          </a:bodyPr>
          <a:lstStyle/>
          <a:p>
            <a:pPr indent="0" lvl="0" marL="0" rtl="0" algn="l">
              <a:lnSpc>
                <a:spcPct val="120000"/>
              </a:lnSpc>
              <a:spcBef>
                <a:spcPts val="0"/>
              </a:spcBef>
              <a:spcAft>
                <a:spcPts val="0"/>
              </a:spcAft>
              <a:buSzPts val="1800"/>
              <a:buNone/>
            </a:pPr>
            <a:r>
              <a:rPr lang="en-US"/>
              <a:t>RESEARCH CLUB</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8"/>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en-US"/>
              <a:t>LETTER OF GOOD ACADEMIC STANDING </a:t>
            </a:r>
            <a:endParaRPr/>
          </a:p>
        </p:txBody>
      </p:sp>
      <p:sp>
        <p:nvSpPr>
          <p:cNvPr id="153" name="Google Shape;153;p8"/>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2000"/>
              <a:buChar char="•"/>
            </a:pPr>
            <a:r>
              <a:rPr lang="en-US"/>
              <a:t>A letter of good academic standing is needed for almost all research and most researchers who you reach out will ask for one. </a:t>
            </a:r>
            <a:endParaRPr/>
          </a:p>
          <a:p>
            <a:pPr indent="-101600" lvl="0" marL="228600" rtl="0" algn="l">
              <a:lnSpc>
                <a:spcPct val="120000"/>
              </a:lnSpc>
              <a:spcBef>
                <a:spcPts val="1000"/>
              </a:spcBef>
              <a:spcAft>
                <a:spcPts val="0"/>
              </a:spcAft>
              <a:buSzPts val="2000"/>
              <a:buNone/>
            </a:pPr>
            <a:r>
              <a:t/>
            </a:r>
            <a:endParaRPr/>
          </a:p>
          <a:p>
            <a:pPr indent="-228600" lvl="0" marL="228600" rtl="0" algn="l">
              <a:lnSpc>
                <a:spcPct val="120000"/>
              </a:lnSpc>
              <a:spcBef>
                <a:spcPts val="1000"/>
              </a:spcBef>
              <a:spcAft>
                <a:spcPts val="0"/>
              </a:spcAft>
              <a:buSzPts val="2000"/>
              <a:buChar char="•"/>
            </a:pPr>
            <a:r>
              <a:rPr lang="en-US"/>
              <a:t>Email: Bursar office - Ms. Lou Naylor</a:t>
            </a:r>
            <a:endParaRPr/>
          </a:p>
          <a:p>
            <a:pPr indent="0" lvl="0" marL="0" rtl="0" algn="l">
              <a:lnSpc>
                <a:spcPct val="120000"/>
              </a:lnSpc>
              <a:spcBef>
                <a:spcPts val="1000"/>
              </a:spcBef>
              <a:spcAft>
                <a:spcPts val="0"/>
              </a:spcAft>
              <a:buSzPts val="2000"/>
              <a:buNone/>
            </a:pPr>
            <a:r>
              <a:rPr lang="en-US" u="sng">
                <a:solidFill>
                  <a:srgbClr val="002060"/>
                </a:solidFill>
                <a:hlinkClick r:id="rId3">
                  <a:extLst>
                    <a:ext uri="{A12FA001-AC4F-418D-AE19-62706E023703}">
                      <ahyp:hlinkClr val="tx"/>
                    </a:ext>
                  </a:extLst>
                </a:hlinkClick>
              </a:rPr>
              <a:t>Naylor@campbell.edu</a:t>
            </a:r>
            <a:endParaRPr>
              <a:solidFill>
                <a:srgbClr val="002060"/>
              </a:solidFill>
            </a:endParaRPr>
          </a:p>
          <a:p>
            <a:pPr indent="0" lvl="0" marL="0" rtl="0" algn="l">
              <a:lnSpc>
                <a:spcPct val="120000"/>
              </a:lnSpc>
              <a:spcBef>
                <a:spcPts val="1000"/>
              </a:spcBef>
              <a:spcAft>
                <a:spcPts val="0"/>
              </a:spcAft>
              <a:buSzPts val="20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9"/>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en-US"/>
              <a:t>RESIDENCY MATCH DATA </a:t>
            </a:r>
            <a:endParaRPr/>
          </a:p>
        </p:txBody>
      </p:sp>
      <p:sp>
        <p:nvSpPr>
          <p:cNvPr id="159" name="Google Shape;159;p9"/>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2000"/>
              <a:buChar char="•"/>
            </a:pPr>
            <a:r>
              <a:rPr lang="en-US" u="sng">
                <a:solidFill>
                  <a:srgbClr val="002060"/>
                </a:solidFill>
                <a:hlinkClick r:id="rId3">
                  <a:extLst>
                    <a:ext uri="{A12FA001-AC4F-418D-AE19-62706E023703}">
                      <ahyp:hlinkClr val="tx"/>
                    </a:ext>
                  </a:extLst>
                </a:hlinkClick>
              </a:rPr>
              <a:t>https://www.aamc.org/data-reports/students-residents/data/report-residents/2023/table-b1-experiences-first-year-residents-specialty</a:t>
            </a:r>
            <a:endParaRPr>
              <a:solidFill>
                <a:srgbClr val="002060"/>
              </a:solidFill>
            </a:endParaRPr>
          </a:p>
          <a:p>
            <a:pPr indent="-101600" lvl="0" marL="228600" rtl="0" algn="l">
              <a:lnSpc>
                <a:spcPct val="120000"/>
              </a:lnSpc>
              <a:spcBef>
                <a:spcPts val="1000"/>
              </a:spcBef>
              <a:spcAft>
                <a:spcPts val="0"/>
              </a:spcAft>
              <a:buSzPts val="2000"/>
              <a:buNone/>
            </a:pPr>
            <a:r>
              <a:t/>
            </a:r>
            <a:endParaRPr/>
          </a:p>
          <a:p>
            <a:pPr indent="-101600" lvl="0" marL="228600" rtl="0" algn="l">
              <a:lnSpc>
                <a:spcPct val="120000"/>
              </a:lnSpc>
              <a:spcBef>
                <a:spcPts val="1000"/>
              </a:spcBef>
              <a:spcAft>
                <a:spcPts val="0"/>
              </a:spcAft>
              <a:buSzPts val="20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0"/>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en-US"/>
              <a:t>LIST OF PROGRAM DIRECTORS </a:t>
            </a:r>
            <a:endParaRPr/>
          </a:p>
        </p:txBody>
      </p:sp>
      <p:sp>
        <p:nvSpPr>
          <p:cNvPr id="165" name="Google Shape;165;p10"/>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2000"/>
              <a:buChar char="•"/>
            </a:pPr>
            <a:r>
              <a:rPr lang="en-US" u="sng">
                <a:solidFill>
                  <a:srgbClr val="002060"/>
                </a:solidFill>
                <a:hlinkClick r:id="rId3">
                  <a:extLst>
                    <a:ext uri="{A12FA001-AC4F-418D-AE19-62706E023703}">
                      <ahyp:hlinkClr val="tx"/>
                    </a:ext>
                  </a:extLst>
                </a:hlinkClick>
              </a:rPr>
              <a:t>https://campbell0-my.sharepoint.com/:x:/g/personal/n_siddique1022_email_campbell_edu/EWqKGJKlXJtNnNO1ft0zVtMBpZBTTDMCc_XO8X7q8PbVsA?e=tOXoeb</a:t>
            </a:r>
            <a:endParaRPr>
              <a:solidFill>
                <a:srgbClr val="002060"/>
              </a:solidFill>
            </a:endParaRPr>
          </a:p>
          <a:p>
            <a:pPr indent="-101600" lvl="0" marL="228600" rtl="0" algn="l">
              <a:lnSpc>
                <a:spcPct val="120000"/>
              </a:lnSpc>
              <a:spcBef>
                <a:spcPts val="1000"/>
              </a:spcBef>
              <a:spcAft>
                <a:spcPts val="0"/>
              </a:spcAft>
              <a:buSzPts val="2000"/>
              <a:buNone/>
            </a:pPr>
            <a:r>
              <a:t/>
            </a:r>
            <a:endParaRPr/>
          </a:p>
          <a:p>
            <a:pPr indent="0" lvl="0" marL="0" rtl="0" algn="l">
              <a:lnSpc>
                <a:spcPct val="120000"/>
              </a:lnSpc>
              <a:spcBef>
                <a:spcPts val="1000"/>
              </a:spcBef>
              <a:spcAft>
                <a:spcPts val="0"/>
              </a:spcAft>
              <a:buSzPts val="20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1"/>
          <p:cNvSpPr txBox="1"/>
          <p:nvPr>
            <p:ph type="title"/>
          </p:nvPr>
        </p:nvSpPr>
        <p:spPr>
          <a:xfrm>
            <a:off x="1430559" y="2675361"/>
            <a:ext cx="9868062" cy="1255508"/>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200"/>
              <a:buFont typeface="Gill Sans"/>
              <a:buNone/>
            </a:pPr>
            <a:r>
              <a:rPr lang="en-US"/>
              <a:t>THANK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
          <p:cNvSpPr txBox="1"/>
          <p:nvPr>
            <p:ph idx="1" type="body"/>
          </p:nvPr>
        </p:nvSpPr>
        <p:spPr>
          <a:xfrm>
            <a:off x="1451579" y="2015732"/>
            <a:ext cx="9603275" cy="3450613"/>
          </a:xfrm>
          <a:prstGeom prst="rect">
            <a:avLst/>
          </a:prstGeom>
          <a:noFill/>
          <a:ln cap="flat" cmpd="sng" w="9525">
            <a:solidFill>
              <a:srgbClr val="3C78D8"/>
            </a:solidFill>
            <a:prstDash val="solid"/>
            <a:round/>
            <a:headEnd len="sm" w="sm" type="none"/>
            <a:tailEnd len="sm" w="sm" type="none"/>
          </a:ln>
        </p:spPr>
        <p:txBody>
          <a:bodyPr anchorCtr="0" anchor="t" bIns="45700" lIns="91425" spcFirstLastPara="1" rIns="91425" wrap="square" tIns="45700">
            <a:noAutofit/>
          </a:bodyPr>
          <a:lstStyle/>
          <a:p>
            <a:pPr indent="0" lvl="0" marL="0" rtl="0" algn="l">
              <a:lnSpc>
                <a:spcPct val="120000"/>
              </a:lnSpc>
              <a:spcBef>
                <a:spcPts val="0"/>
              </a:spcBef>
              <a:spcAft>
                <a:spcPts val="0"/>
              </a:spcAft>
              <a:buSzPts val="2000"/>
              <a:buNone/>
            </a:pPr>
            <a:r>
              <a:rPr lang="en-US" sz="1600"/>
              <a:t>Namoos Siddique- president </a:t>
            </a:r>
            <a:endParaRPr sz="1600"/>
          </a:p>
          <a:p>
            <a:pPr indent="0" lvl="0" marL="0" rtl="0" algn="l">
              <a:lnSpc>
                <a:spcPct val="120000"/>
              </a:lnSpc>
              <a:spcBef>
                <a:spcPts val="1000"/>
              </a:spcBef>
              <a:spcAft>
                <a:spcPts val="0"/>
              </a:spcAft>
              <a:buSzPts val="2000"/>
              <a:buNone/>
            </a:pPr>
            <a:r>
              <a:rPr lang="en-US" sz="1600" u="sng">
                <a:solidFill>
                  <a:srgbClr val="002060"/>
                </a:solidFill>
                <a:hlinkClick r:id="rId3">
                  <a:extLst>
                    <a:ext uri="{A12FA001-AC4F-418D-AE19-62706E023703}">
                      <ahyp:hlinkClr val="tx"/>
                    </a:ext>
                  </a:extLst>
                </a:hlinkClick>
              </a:rPr>
              <a:t>N_siddique1022@email.campbell.edu</a:t>
            </a:r>
            <a:endParaRPr sz="1600">
              <a:solidFill>
                <a:srgbClr val="002060"/>
              </a:solidFill>
            </a:endParaRPr>
          </a:p>
          <a:p>
            <a:pPr indent="0" lvl="0" marL="0" rtl="0" algn="l">
              <a:lnSpc>
                <a:spcPct val="120000"/>
              </a:lnSpc>
              <a:spcBef>
                <a:spcPts val="1000"/>
              </a:spcBef>
              <a:spcAft>
                <a:spcPts val="0"/>
              </a:spcAft>
              <a:buSzPts val="2000"/>
              <a:buNone/>
            </a:pPr>
            <a:r>
              <a:rPr lang="en-US" sz="1600"/>
              <a:t>Alex Emery- vice president </a:t>
            </a:r>
            <a:endParaRPr sz="1600"/>
          </a:p>
          <a:p>
            <a:pPr indent="0" lvl="0" marL="0" rtl="0" algn="l">
              <a:lnSpc>
                <a:spcPct val="120000"/>
              </a:lnSpc>
              <a:spcBef>
                <a:spcPts val="1000"/>
              </a:spcBef>
              <a:spcAft>
                <a:spcPts val="0"/>
              </a:spcAft>
              <a:buSzPts val="2000"/>
              <a:buNone/>
            </a:pPr>
            <a:r>
              <a:rPr lang="en-US" sz="1600" u="sng">
                <a:solidFill>
                  <a:srgbClr val="002060"/>
                </a:solidFill>
                <a:hlinkClick r:id="rId4">
                  <a:extLst>
                    <a:ext uri="{A12FA001-AC4F-418D-AE19-62706E023703}">
                      <ahyp:hlinkClr val="tx"/>
                    </a:ext>
                  </a:extLst>
                </a:hlinkClick>
              </a:rPr>
              <a:t>W_emery0419@email.campbell.edu</a:t>
            </a:r>
            <a:endParaRPr sz="1600">
              <a:solidFill>
                <a:srgbClr val="002060"/>
              </a:solidFill>
            </a:endParaRPr>
          </a:p>
          <a:p>
            <a:pPr indent="0" lvl="0" marL="0" rtl="0" algn="l">
              <a:lnSpc>
                <a:spcPct val="120000"/>
              </a:lnSpc>
              <a:spcBef>
                <a:spcPts val="1000"/>
              </a:spcBef>
              <a:spcAft>
                <a:spcPts val="0"/>
              </a:spcAft>
              <a:buSzPts val="2000"/>
              <a:buNone/>
            </a:pPr>
            <a:r>
              <a:rPr lang="en-US" sz="1600"/>
              <a:t>Tanner Jefferies – research coordinator </a:t>
            </a:r>
            <a:endParaRPr sz="1600"/>
          </a:p>
          <a:p>
            <a:pPr indent="0" lvl="0" marL="0" rtl="0" algn="l">
              <a:lnSpc>
                <a:spcPct val="120000"/>
              </a:lnSpc>
              <a:spcBef>
                <a:spcPts val="1000"/>
              </a:spcBef>
              <a:spcAft>
                <a:spcPts val="0"/>
              </a:spcAft>
              <a:buSzPts val="2000"/>
              <a:buNone/>
            </a:pPr>
            <a:r>
              <a:rPr lang="en-US" sz="1600" u="sng">
                <a:solidFill>
                  <a:srgbClr val="002060"/>
                </a:solidFill>
                <a:hlinkClick r:id="rId5">
                  <a:extLst>
                    <a:ext uri="{A12FA001-AC4F-418D-AE19-62706E023703}">
                      <ahyp:hlinkClr val="tx"/>
                    </a:ext>
                  </a:extLst>
                </a:hlinkClick>
              </a:rPr>
              <a:t>T_Jefferies0616@email.campbell.edu</a:t>
            </a:r>
            <a:endParaRPr sz="1600">
              <a:solidFill>
                <a:srgbClr val="002060"/>
              </a:solidFill>
            </a:endParaRPr>
          </a:p>
          <a:p>
            <a:pPr indent="0" lvl="0" marL="0" rtl="0" algn="l">
              <a:lnSpc>
                <a:spcPct val="120000"/>
              </a:lnSpc>
              <a:spcBef>
                <a:spcPts val="1000"/>
              </a:spcBef>
              <a:spcAft>
                <a:spcPts val="0"/>
              </a:spcAft>
              <a:buSzPts val="2000"/>
              <a:buNone/>
            </a:pPr>
            <a:r>
              <a:rPr lang="en-US" sz="1600"/>
              <a:t>Maddy Lodato- treasurer </a:t>
            </a:r>
            <a:endParaRPr sz="1600"/>
          </a:p>
          <a:p>
            <a:pPr indent="0" lvl="0" marL="0" rtl="0" algn="l">
              <a:lnSpc>
                <a:spcPct val="120000"/>
              </a:lnSpc>
              <a:spcBef>
                <a:spcPts val="1000"/>
              </a:spcBef>
              <a:spcAft>
                <a:spcPts val="0"/>
              </a:spcAft>
              <a:buSzPts val="2000"/>
              <a:buNone/>
            </a:pPr>
            <a:r>
              <a:rPr lang="en-US" sz="1600">
                <a:solidFill>
                  <a:srgbClr val="002060"/>
                </a:solidFill>
              </a:rPr>
              <a:t>M</a:t>
            </a:r>
            <a:r>
              <a:rPr lang="en-US" sz="1600" u="sng">
                <a:solidFill>
                  <a:srgbClr val="073763"/>
                </a:solidFill>
                <a:hlinkClick r:id="rId6">
                  <a:extLst>
                    <a:ext uri="{A12FA001-AC4F-418D-AE19-62706E023703}">
                      <ahyp:hlinkClr val="tx"/>
                    </a:ext>
                  </a:extLst>
                </a:hlinkClick>
              </a:rPr>
              <a:t>_lodato0630@email.campbell.edu</a:t>
            </a:r>
            <a:endParaRPr sz="1600">
              <a:solidFill>
                <a:srgbClr val="073763"/>
              </a:solidFill>
            </a:endParaRPr>
          </a:p>
          <a:p>
            <a:pPr indent="0" lvl="0" marL="0" rtl="0" algn="l">
              <a:lnSpc>
                <a:spcPct val="120000"/>
              </a:lnSpc>
              <a:spcBef>
                <a:spcPts val="1000"/>
              </a:spcBef>
              <a:spcAft>
                <a:spcPts val="0"/>
              </a:spcAft>
              <a:buSzPts val="2000"/>
              <a:buNone/>
            </a:pPr>
            <a:r>
              <a:t/>
            </a:r>
            <a:endParaRPr sz="1600">
              <a:solidFill>
                <a:srgbClr val="002060"/>
              </a:solidFill>
            </a:endParaRPr>
          </a:p>
          <a:p>
            <a:pPr indent="0" lvl="0" marL="0" rtl="0" algn="l">
              <a:lnSpc>
                <a:spcPct val="120000"/>
              </a:lnSpc>
              <a:spcBef>
                <a:spcPts val="1000"/>
              </a:spcBef>
              <a:spcAft>
                <a:spcPts val="0"/>
              </a:spcAft>
              <a:buSzPts val="2000"/>
              <a:buNone/>
            </a:pPr>
            <a:r>
              <a:t/>
            </a:r>
            <a:endParaRPr sz="1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3"/>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en-US"/>
              <a:t>CITI training </a:t>
            </a:r>
            <a:endParaRPr/>
          </a:p>
        </p:txBody>
      </p:sp>
      <p:sp>
        <p:nvSpPr>
          <p:cNvPr id="112" name="Google Shape;112;p3"/>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0" lvl="0" marL="0" rtl="0" algn="l">
              <a:lnSpc>
                <a:spcPct val="120000"/>
              </a:lnSpc>
              <a:spcBef>
                <a:spcPts val="1000"/>
              </a:spcBef>
              <a:spcAft>
                <a:spcPts val="0"/>
              </a:spcAft>
              <a:buNone/>
            </a:pPr>
            <a:r>
              <a:rPr lang="en-US"/>
              <a:t>Research, Ethics, and Compliance Training | CITI Program </a:t>
            </a:r>
            <a:endParaRPr/>
          </a:p>
          <a:p>
            <a:pPr indent="-342900" lvl="0" marL="457200" rtl="0" algn="l">
              <a:lnSpc>
                <a:spcPct val="120000"/>
              </a:lnSpc>
              <a:spcBef>
                <a:spcPts val="1000"/>
              </a:spcBef>
              <a:spcAft>
                <a:spcPts val="0"/>
              </a:spcAft>
              <a:buSzPts val="1800"/>
              <a:buChar char="•"/>
            </a:pPr>
            <a:r>
              <a:rPr lang="en-US"/>
              <a:t>Create an account with Campbell University as the affiliation. </a:t>
            </a:r>
            <a:endParaRPr/>
          </a:p>
          <a:p>
            <a:pPr indent="-342900" lvl="0" marL="457200" rtl="0" algn="l">
              <a:lnSpc>
                <a:spcPct val="120000"/>
              </a:lnSpc>
              <a:spcBef>
                <a:spcPts val="0"/>
              </a:spcBef>
              <a:spcAft>
                <a:spcPts val="0"/>
              </a:spcAft>
              <a:buSzPts val="1800"/>
              <a:buChar char="•"/>
            </a:pPr>
            <a:r>
              <a:rPr lang="en-US"/>
              <a:t>Choose the following:</a:t>
            </a:r>
            <a:endParaRPr/>
          </a:p>
          <a:p>
            <a:pPr indent="-457200" lvl="0" marL="800100" rtl="0" algn="l">
              <a:lnSpc>
                <a:spcPct val="120000"/>
              </a:lnSpc>
              <a:spcBef>
                <a:spcPts val="0"/>
              </a:spcBef>
              <a:spcAft>
                <a:spcPts val="0"/>
              </a:spcAft>
              <a:buSzPts val="1800"/>
              <a:buChar char="➔"/>
            </a:pPr>
            <a:r>
              <a:rPr lang="en-US"/>
              <a:t>Biomedical Research - 26 modules </a:t>
            </a:r>
            <a:endParaRPr/>
          </a:p>
          <a:p>
            <a:pPr indent="-457200" lvl="0" marL="800100" rtl="0" algn="l">
              <a:lnSpc>
                <a:spcPct val="120000"/>
              </a:lnSpc>
              <a:spcBef>
                <a:spcPts val="0"/>
              </a:spcBef>
              <a:spcAft>
                <a:spcPts val="0"/>
              </a:spcAft>
              <a:buSzPts val="1800"/>
              <a:buChar char="➔"/>
            </a:pPr>
            <a:r>
              <a:rPr lang="en-US"/>
              <a:t>Health Information and Privacy (HIPS) - 13 modules </a:t>
            </a:r>
            <a:endParaRPr/>
          </a:p>
          <a:p>
            <a:pPr indent="-457200" lvl="0" marL="800100" rtl="0" algn="l">
              <a:lnSpc>
                <a:spcPct val="120000"/>
              </a:lnSpc>
              <a:spcBef>
                <a:spcPts val="0"/>
              </a:spcBef>
              <a:spcAft>
                <a:spcPts val="0"/>
              </a:spcAft>
              <a:buSzPts val="1800"/>
              <a:buChar char="➔"/>
            </a:pPr>
            <a:r>
              <a:rPr lang="en-US"/>
              <a:t>Conflict of Interest - 3 modules </a:t>
            </a:r>
            <a:endParaRPr/>
          </a:p>
          <a:p>
            <a:pPr indent="-457200" lvl="0" marL="800100" rtl="0" algn="l">
              <a:lnSpc>
                <a:spcPct val="120000"/>
              </a:lnSpc>
              <a:spcBef>
                <a:spcPts val="0"/>
              </a:spcBef>
              <a:spcAft>
                <a:spcPts val="0"/>
              </a:spcAft>
              <a:buSzPts val="1800"/>
              <a:buChar char="➔"/>
            </a:pPr>
            <a:r>
              <a:rPr lang="en-US"/>
              <a:t>Good Clinical Practice - 15 modules </a:t>
            </a:r>
            <a:endParaRPr/>
          </a:p>
          <a:p>
            <a:pPr indent="-457200" lvl="0" marL="800100" rtl="0" algn="l">
              <a:lnSpc>
                <a:spcPct val="120000"/>
              </a:lnSpc>
              <a:spcBef>
                <a:spcPts val="0"/>
              </a:spcBef>
              <a:spcAft>
                <a:spcPts val="0"/>
              </a:spcAft>
              <a:buSzPts val="1800"/>
              <a:buChar char="➔"/>
            </a:pPr>
            <a:r>
              <a:rPr lang="en-US"/>
              <a:t>OSHA Bloodborne Pathogens - 5 modules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4"/>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en-US"/>
              <a:t>CV TEMPLATE </a:t>
            </a:r>
            <a:endParaRPr/>
          </a:p>
        </p:txBody>
      </p:sp>
      <p:sp>
        <p:nvSpPr>
          <p:cNvPr id="118" name="Google Shape;118;p4"/>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228600" lvl="0" marL="228600" rtl="0" algn="l">
              <a:lnSpc>
                <a:spcPct val="120000"/>
              </a:lnSpc>
              <a:spcBef>
                <a:spcPts val="0"/>
              </a:spcBef>
              <a:spcAft>
                <a:spcPts val="0"/>
              </a:spcAft>
              <a:buSzPts val="2000"/>
              <a:buChar char="•"/>
            </a:pPr>
            <a:r>
              <a:rPr lang="en-US" u="sng">
                <a:solidFill>
                  <a:srgbClr val="002060"/>
                </a:solidFill>
                <a:hlinkClick r:id="rId3">
                  <a:extLst>
                    <a:ext uri="{A12FA001-AC4F-418D-AE19-62706E023703}">
                      <ahyp:hlinkClr val="tx"/>
                    </a:ext>
                  </a:extLst>
                </a:hlinkClick>
              </a:rPr>
              <a:t>https://docs.google.com/document/d/1Q-NnP1wzBfbUr6LrPLJ_Fi1Y1x84R6IV/edit</a:t>
            </a:r>
            <a:endParaRPr>
              <a:solidFill>
                <a:srgbClr val="002060"/>
              </a:solidFill>
            </a:endParaRPr>
          </a:p>
          <a:p>
            <a:pPr indent="0" lvl="0" marL="0" rtl="0" algn="l">
              <a:lnSpc>
                <a:spcPct val="120000"/>
              </a:lnSpc>
              <a:spcBef>
                <a:spcPts val="1000"/>
              </a:spcBef>
              <a:spcAft>
                <a:spcPts val="0"/>
              </a:spcAft>
              <a:buSzPts val="2000"/>
              <a:buNone/>
            </a:pPr>
            <a:r>
              <a:t/>
            </a:r>
            <a:endParaRPr/>
          </a:p>
          <a:p>
            <a:pPr indent="0" lvl="0" marL="0" rtl="0" algn="l">
              <a:lnSpc>
                <a:spcPct val="120000"/>
              </a:lnSpc>
              <a:spcBef>
                <a:spcPts val="1000"/>
              </a:spcBef>
              <a:spcAft>
                <a:spcPts val="0"/>
              </a:spcAft>
              <a:buSzPts val="2000"/>
              <a:buNone/>
            </a:pPr>
            <a:r>
              <a:rPr lang="en-US"/>
              <a:t>Feel free to download this template and alter whatever information you deem necessary.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5"/>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en-US"/>
              <a:t>FINDING RESEARCH </a:t>
            </a:r>
            <a:endParaRPr/>
          </a:p>
        </p:txBody>
      </p:sp>
      <p:sp>
        <p:nvSpPr>
          <p:cNvPr id="124" name="Google Shape;124;p5"/>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120000"/>
              </a:lnSpc>
              <a:spcBef>
                <a:spcPts val="0"/>
              </a:spcBef>
              <a:spcAft>
                <a:spcPts val="0"/>
              </a:spcAft>
              <a:buSzPct val="100000"/>
              <a:buChar char="•"/>
            </a:pPr>
            <a:r>
              <a:rPr lang="en-US"/>
              <a:t>Reach out to different universities, cities, and hospitals. Residents will be the most likely to help as they are inundated with work and do not have enough time. </a:t>
            </a:r>
            <a:endParaRPr/>
          </a:p>
          <a:p>
            <a:pPr indent="-228600" lvl="0" marL="228600" rtl="0" algn="l">
              <a:lnSpc>
                <a:spcPct val="120000"/>
              </a:lnSpc>
              <a:spcBef>
                <a:spcPts val="1000"/>
              </a:spcBef>
              <a:spcAft>
                <a:spcPts val="0"/>
              </a:spcAft>
              <a:buSzPct val="100000"/>
              <a:buChar char="•"/>
            </a:pPr>
            <a:r>
              <a:rPr lang="en-US"/>
              <a:t>Before sending out cold emails make sure to do your research on the physician you are contacting. Make each email personalized and really make it feel like you are only wanting to do research with that specific physician. </a:t>
            </a:r>
            <a:endParaRPr/>
          </a:p>
          <a:p>
            <a:pPr indent="-228600" lvl="0" marL="228600" rtl="0" algn="l">
              <a:lnSpc>
                <a:spcPct val="120000"/>
              </a:lnSpc>
              <a:spcBef>
                <a:spcPts val="1000"/>
              </a:spcBef>
              <a:spcAft>
                <a:spcPts val="0"/>
              </a:spcAft>
              <a:buSzPct val="100000"/>
              <a:buChar char="•"/>
            </a:pPr>
            <a:r>
              <a:rPr lang="en-US"/>
              <a:t>Not everyone will be willing to add you to their research right away. However, reach out to those physicians still and ask to meet with them to pick their brain. This may open up more opportunities and could allow you to gain insight into their specialty. </a:t>
            </a:r>
            <a:endParaRPr/>
          </a:p>
          <a:p>
            <a:pPr indent="-228600" lvl="0" marL="228600" rtl="0" algn="l">
              <a:lnSpc>
                <a:spcPct val="120000"/>
              </a:lnSpc>
              <a:spcBef>
                <a:spcPts val="1000"/>
              </a:spcBef>
              <a:spcAft>
                <a:spcPts val="0"/>
              </a:spcAft>
              <a:buSzPct val="100000"/>
              <a:buChar char="•"/>
            </a:pPr>
            <a:r>
              <a:rPr lang="en-US"/>
              <a:t>Look at CUSOM research organization on blackboard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6"/>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en-US"/>
              <a:t>COLD EMAILS</a:t>
            </a:r>
            <a:endParaRPr/>
          </a:p>
        </p:txBody>
      </p:sp>
      <p:sp>
        <p:nvSpPr>
          <p:cNvPr id="130" name="Google Shape;130;p6"/>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a:bodyPr>
          <a:lstStyle/>
          <a:p>
            <a:pPr indent="0" lvl="0" marL="0" rtl="0" algn="l">
              <a:lnSpc>
                <a:spcPct val="120000"/>
              </a:lnSpc>
              <a:spcBef>
                <a:spcPts val="0"/>
              </a:spcBef>
              <a:spcAft>
                <a:spcPts val="0"/>
              </a:spcAft>
              <a:buSzPts val="2000"/>
              <a:buNone/>
            </a:pPr>
            <a:r>
              <a:rPr lang="en-US"/>
              <a:t>Dear Dr ____ I am a ____ year medical student at Campbell University School of Osteopathic Medicine and would welcome the opportunity to assist you in any projects, research endeavors, or areas of your interest with which you would like help over the summer. I will not need a stipend, funding, or any housing. Attached is a letter of good academic standing from Campbell University and a recent CV. I am available from ____ to ____ including nights and weekends. Thank you for your time and consideration. Appreciatively,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7"/>
          <p:cNvSpPr txBox="1"/>
          <p:nvPr>
            <p:ph type="title"/>
          </p:nvPr>
        </p:nvSpPr>
        <p:spPr>
          <a:xfrm>
            <a:off x="1451579" y="804519"/>
            <a:ext cx="9603275" cy="104923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Gill Sans"/>
              <a:buNone/>
            </a:pPr>
            <a:r>
              <a:rPr lang="en-US"/>
              <a:t>COLD EMAILS </a:t>
            </a:r>
            <a:endParaRPr/>
          </a:p>
        </p:txBody>
      </p:sp>
      <p:sp>
        <p:nvSpPr>
          <p:cNvPr id="136" name="Google Shape;136;p7"/>
          <p:cNvSpPr txBox="1"/>
          <p:nvPr>
            <p:ph idx="1" type="body"/>
          </p:nvPr>
        </p:nvSpPr>
        <p:spPr>
          <a:xfrm>
            <a:off x="1451579" y="2015732"/>
            <a:ext cx="9603275" cy="3450613"/>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120000"/>
              </a:lnSpc>
              <a:spcBef>
                <a:spcPts val="0"/>
              </a:spcBef>
              <a:spcAft>
                <a:spcPts val="0"/>
              </a:spcAft>
              <a:buSzPct val="100000"/>
              <a:buNone/>
            </a:pPr>
            <a:r>
              <a:rPr b="0" i="0" lang="en-US" sz="2200">
                <a:solidFill>
                  <a:srgbClr val="222222"/>
                </a:solidFill>
                <a:latin typeface="Gill Sans"/>
                <a:ea typeface="Gill Sans"/>
                <a:cs typeface="Gill Sans"/>
                <a:sym typeface="Gill Sans"/>
              </a:rPr>
              <a:t>Dear [Recipient's Name],</a:t>
            </a:r>
            <a:endParaRPr/>
          </a:p>
          <a:p>
            <a:pPr indent="0" lvl="0" marL="0" rtl="0" algn="l">
              <a:lnSpc>
                <a:spcPct val="120000"/>
              </a:lnSpc>
              <a:spcBef>
                <a:spcPts val="0"/>
              </a:spcBef>
              <a:spcAft>
                <a:spcPts val="0"/>
              </a:spcAft>
              <a:buSzPct val="100000"/>
              <a:buNone/>
            </a:pPr>
            <a:r>
              <a:rPr b="0" i="0" lang="en-US" sz="2200">
                <a:solidFill>
                  <a:srgbClr val="222222"/>
                </a:solidFill>
                <a:latin typeface="Gill Sans"/>
                <a:ea typeface="Gill Sans"/>
                <a:cs typeface="Gill Sans"/>
                <a:sym typeface="Gill Sans"/>
              </a:rPr>
              <a:t>I hope this message finds you well. My name is _____, and I am a _____-year medical student at Campbell University. I am reaching out to express my interest in (specialty) and to seek your guidance as I explore this specialty further.</a:t>
            </a:r>
            <a:endParaRPr/>
          </a:p>
          <a:p>
            <a:pPr indent="0" lvl="0" marL="0" rtl="0" algn="l">
              <a:lnSpc>
                <a:spcPct val="120000"/>
              </a:lnSpc>
              <a:spcBef>
                <a:spcPts val="0"/>
              </a:spcBef>
              <a:spcAft>
                <a:spcPts val="0"/>
              </a:spcAft>
              <a:buSzPct val="100000"/>
              <a:buNone/>
            </a:pPr>
            <a:r>
              <a:rPr b="0" i="0" lang="en-US" sz="2200">
                <a:solidFill>
                  <a:srgbClr val="222222"/>
                </a:solidFill>
                <a:latin typeface="Gill Sans"/>
                <a:ea typeface="Gill Sans"/>
                <a:cs typeface="Gill Sans"/>
                <a:sym typeface="Gill Sans"/>
              </a:rPr>
              <a:t>If you have 10 minutes of your time, I would greatly appreciate any career advice you can offer, including insights into potential shadowing, research opportunities, or ways to gain more exposure to radiology.</a:t>
            </a:r>
            <a:endParaRPr/>
          </a:p>
          <a:p>
            <a:pPr indent="0" lvl="0" marL="0" rtl="0" algn="l">
              <a:lnSpc>
                <a:spcPct val="120000"/>
              </a:lnSpc>
              <a:spcBef>
                <a:spcPts val="0"/>
              </a:spcBef>
              <a:spcAft>
                <a:spcPts val="0"/>
              </a:spcAft>
              <a:buSzPct val="100000"/>
              <a:buNone/>
            </a:pPr>
            <a:r>
              <a:rPr b="0" i="0" lang="en-US" sz="2200">
                <a:solidFill>
                  <a:srgbClr val="222222"/>
                </a:solidFill>
                <a:latin typeface="Gill Sans"/>
                <a:ea typeface="Gill Sans"/>
                <a:cs typeface="Gill Sans"/>
                <a:sym typeface="Gill Sans"/>
              </a:rPr>
              <a:t>Thank you in advance for your time, and I look forward to hearing from you.</a:t>
            </a:r>
            <a:endParaRPr/>
          </a:p>
          <a:p>
            <a:pPr indent="0" lvl="0" marL="0" rtl="0" algn="l">
              <a:lnSpc>
                <a:spcPct val="120000"/>
              </a:lnSpc>
              <a:spcBef>
                <a:spcPts val="1000"/>
              </a:spcBef>
              <a:spcAft>
                <a:spcPts val="0"/>
              </a:spcAft>
              <a:buSzPct val="100000"/>
              <a:buNone/>
            </a:pPr>
            <a:r>
              <a:rPr b="0" i="0" lang="en-US" sz="2200">
                <a:solidFill>
                  <a:srgbClr val="222222"/>
                </a:solidFill>
                <a:latin typeface="Gill Sans"/>
                <a:ea typeface="Gill Sans"/>
                <a:cs typeface="Gill Sans"/>
                <a:sym typeface="Gill Sans"/>
              </a:rPr>
              <a:t>Best regards,</a:t>
            </a:r>
            <a:br>
              <a:rPr b="0" i="0" lang="en-US" sz="2200">
                <a:solidFill>
                  <a:srgbClr val="222222"/>
                </a:solidFill>
                <a:latin typeface="Gill Sans"/>
                <a:ea typeface="Gill Sans"/>
                <a:cs typeface="Gill Sans"/>
                <a:sym typeface="Gill Sans"/>
              </a:rPr>
            </a:br>
            <a:r>
              <a:rPr b="0" i="0" lang="en-US" sz="2200">
                <a:solidFill>
                  <a:srgbClr val="222222"/>
                </a:solidFill>
                <a:latin typeface="Gill Sans"/>
                <a:ea typeface="Gill Sans"/>
                <a:cs typeface="Gill Sans"/>
                <a:sym typeface="Gill Sans"/>
              </a:rPr>
              <a:t>(Student name)</a:t>
            </a:r>
            <a:endParaRPr/>
          </a:p>
          <a:p>
            <a:pPr indent="0" lvl="0" marL="0" rtl="0" algn="l">
              <a:lnSpc>
                <a:spcPct val="120000"/>
              </a:lnSpc>
              <a:spcBef>
                <a:spcPts val="1000"/>
              </a:spcBef>
              <a:spcAft>
                <a:spcPts val="0"/>
              </a:spcAft>
              <a:buSzPct val="100000"/>
              <a:buNone/>
            </a:pPr>
            <a:r>
              <a:rPr b="0" i="0" lang="en-US" sz="2200">
                <a:solidFill>
                  <a:srgbClr val="222222"/>
                </a:solidFill>
                <a:latin typeface="Gill Sans"/>
                <a:ea typeface="Gill Sans"/>
                <a:cs typeface="Gill Sans"/>
                <a:sym typeface="Gill Sans"/>
              </a:rPr>
              <a:t>Campbell University</a:t>
            </a:r>
            <a:endParaRPr/>
          </a:p>
          <a:p>
            <a:pPr indent="-130175" lvl="0" marL="228600" rtl="0" algn="l">
              <a:lnSpc>
                <a:spcPct val="120000"/>
              </a:lnSpc>
              <a:spcBef>
                <a:spcPts val="1000"/>
              </a:spcBef>
              <a:spcAft>
                <a:spcPts val="0"/>
              </a:spcAft>
              <a:buSzPct val="1000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g31be032d842_0_2"/>
          <p:cNvSpPr txBox="1"/>
          <p:nvPr>
            <p:ph type="title"/>
          </p:nvPr>
        </p:nvSpPr>
        <p:spPr>
          <a:xfrm>
            <a:off x="1451579" y="804519"/>
            <a:ext cx="9603300" cy="1049100"/>
          </a:xfrm>
          <a:prstGeom prst="rect">
            <a:avLst/>
          </a:prstGeom>
        </p:spPr>
        <p:txBody>
          <a:bodyPr anchorCtr="0" anchor="t" bIns="45700" lIns="91425" spcFirstLastPara="1" rIns="91425" wrap="square" tIns="45700">
            <a:normAutofit/>
          </a:bodyPr>
          <a:lstStyle/>
          <a:p>
            <a:pPr indent="0" lvl="0" marL="0" rtl="0" algn="l">
              <a:spcBef>
                <a:spcPts val="0"/>
              </a:spcBef>
              <a:spcAft>
                <a:spcPts val="0"/>
              </a:spcAft>
              <a:buNone/>
            </a:pPr>
            <a:r>
              <a:rPr lang="en-US"/>
              <a:t>Look internally </a:t>
            </a:r>
            <a:endParaRPr/>
          </a:p>
        </p:txBody>
      </p:sp>
      <p:sp>
        <p:nvSpPr>
          <p:cNvPr id="142" name="Google Shape;142;g31be032d842_0_2"/>
          <p:cNvSpPr txBox="1"/>
          <p:nvPr>
            <p:ph idx="1" type="body"/>
          </p:nvPr>
        </p:nvSpPr>
        <p:spPr>
          <a:xfrm>
            <a:off x="1451579" y="2015732"/>
            <a:ext cx="9603300" cy="3450600"/>
          </a:xfrm>
          <a:prstGeom prst="rect">
            <a:avLst/>
          </a:prstGeom>
        </p:spPr>
        <p:txBody>
          <a:bodyPr anchorCtr="0" anchor="t" bIns="45700" lIns="91425" spcFirstLastPara="1" rIns="91425" wrap="square" tIns="45700">
            <a:normAutofit/>
          </a:bodyPr>
          <a:lstStyle/>
          <a:p>
            <a:pPr indent="-342900" lvl="0" marL="457200" rtl="0" algn="l">
              <a:spcBef>
                <a:spcPts val="1000"/>
              </a:spcBef>
              <a:spcAft>
                <a:spcPts val="0"/>
              </a:spcAft>
              <a:buSzPts val="1800"/>
              <a:buChar char="●"/>
            </a:pPr>
            <a:r>
              <a:rPr lang="en-US"/>
              <a:t>Reach out to CUSOM faculty that have expertise in an area of interest to you. </a:t>
            </a:r>
            <a:endParaRPr/>
          </a:p>
          <a:p>
            <a:pPr indent="-342900" lvl="0" marL="457200" rtl="0" algn="l">
              <a:spcBef>
                <a:spcPts val="0"/>
              </a:spcBef>
              <a:spcAft>
                <a:spcPts val="0"/>
              </a:spcAft>
              <a:buSzPts val="1800"/>
              <a:buChar char="●"/>
            </a:pPr>
            <a:r>
              <a:rPr lang="en-US"/>
              <a:t>Many of the faculty are willing to sit down with you to brainstorm ideas. </a:t>
            </a:r>
            <a:endParaRPr/>
          </a:p>
          <a:p>
            <a:pPr indent="-342900" lvl="0" marL="457200" rtl="0" algn="l">
              <a:spcBef>
                <a:spcPts val="0"/>
              </a:spcBef>
              <a:spcAft>
                <a:spcPts val="0"/>
              </a:spcAft>
              <a:buSzPts val="1800"/>
              <a:buChar char="●"/>
            </a:pPr>
            <a:r>
              <a:rPr lang="en-US"/>
              <a:t>Come with a specific topic, develop a question, bring journal articles </a:t>
            </a:r>
            <a:endParaRPr/>
          </a:p>
          <a:p>
            <a:pPr indent="-342900" lvl="0" marL="457200" rtl="0" algn="l">
              <a:spcBef>
                <a:spcPts val="0"/>
              </a:spcBef>
              <a:spcAft>
                <a:spcPts val="0"/>
              </a:spcAft>
              <a:buSzPts val="1800"/>
              <a:buChar char="●"/>
            </a:pPr>
            <a:r>
              <a:rPr lang="en-US"/>
              <a:t>They can also talk through their ideas for future projects with you</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31be032d842_0_8"/>
          <p:cNvSpPr txBox="1"/>
          <p:nvPr>
            <p:ph idx="1" type="body"/>
          </p:nvPr>
        </p:nvSpPr>
        <p:spPr>
          <a:xfrm>
            <a:off x="1451579" y="2015732"/>
            <a:ext cx="9603300" cy="3450600"/>
          </a:xfrm>
          <a:prstGeom prst="rect">
            <a:avLst/>
          </a:prstGeom>
        </p:spPr>
        <p:txBody>
          <a:bodyPr anchorCtr="0" anchor="t" bIns="45700" lIns="91425" spcFirstLastPara="1" rIns="91425" wrap="square" tIns="45700">
            <a:normAutofit/>
          </a:bodyPr>
          <a:lstStyle/>
          <a:p>
            <a:pPr indent="0" lvl="0" marL="0" rtl="0" algn="l">
              <a:spcBef>
                <a:spcPts val="1000"/>
              </a:spcBef>
              <a:spcAft>
                <a:spcPts val="0"/>
              </a:spcAft>
              <a:buNone/>
            </a:pPr>
            <a:r>
              <a:rPr b="1" lang="en-US"/>
              <a:t>Please remember that whenever you are writing a cold email to physicians you are representing Campbell University School of Osteopathic Medicine. </a:t>
            </a:r>
            <a:endParaRPr/>
          </a:p>
          <a:p>
            <a:pPr indent="-342900" lvl="0" marL="457200" rtl="0" algn="l">
              <a:spcBef>
                <a:spcPts val="1000"/>
              </a:spcBef>
              <a:spcAft>
                <a:spcPts val="0"/>
              </a:spcAft>
              <a:buSzPts val="1800"/>
              <a:buChar char="●"/>
            </a:pPr>
            <a:r>
              <a:rPr lang="en-US"/>
              <a:t>DO NOT leave any email correspondence unanswered. </a:t>
            </a:r>
            <a:endParaRPr/>
          </a:p>
          <a:p>
            <a:pPr indent="-342900" lvl="0" marL="457200" rtl="0" algn="l">
              <a:spcBef>
                <a:spcPts val="0"/>
              </a:spcBef>
              <a:spcAft>
                <a:spcPts val="0"/>
              </a:spcAft>
              <a:buSzPts val="1800"/>
              <a:buChar char="●"/>
            </a:pPr>
            <a:r>
              <a:rPr lang="en-US"/>
              <a:t>Even if you do not end up working with a physician that you spoke with, please thank them for their time. It is incredibly rude and disrespectful if you just ghost them. </a:t>
            </a:r>
            <a:endParaRPr/>
          </a:p>
          <a:p>
            <a:pPr indent="-342900" lvl="0" marL="457200" rtl="0" algn="l">
              <a:spcBef>
                <a:spcPts val="0"/>
              </a:spcBef>
              <a:spcAft>
                <a:spcPts val="0"/>
              </a:spcAft>
              <a:buSzPts val="1800"/>
              <a:buChar char="●"/>
            </a:pPr>
            <a:r>
              <a:rPr lang="en-US"/>
              <a:t>Make sure to thank them even if they say they do not need any help currently because they may reach out in the future.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Gallery">
  <a:themeElements>
    <a:clrScheme name="Gallery">
      <a:dk1>
        <a:srgbClr val="000000"/>
      </a:dk1>
      <a:lt1>
        <a:srgbClr val="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2024-09-10T23:19:23Z</dcterms:created>
  <dc:creator>Siddique Namoos</dc:creator>
</cp:coreProperties>
</file>