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0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9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411"/>
            <a:ext cx="568447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6844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logo image">
            <a:extLst>
              <a:ext uri="{FF2B5EF4-FFF2-40B4-BE49-F238E27FC236}">
                <a16:creationId xmlns:a16="http://schemas.microsoft.com/office/drawing/2014/main" id="{F3308E73-0905-56ED-880A-F9D2DFB8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2887" y="3842986"/>
            <a:ext cx="4911923" cy="17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ten donut">
            <a:extLst>
              <a:ext uri="{FF2B5EF4-FFF2-40B4-BE49-F238E27FC236}">
                <a16:creationId xmlns:a16="http://schemas.microsoft.com/office/drawing/2014/main" id="{C70194F2-39BE-6BB8-E195-44AE496C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10"/>
          <a:stretch/>
        </p:blipFill>
        <p:spPr>
          <a:xfrm>
            <a:off x="8334576" y="670655"/>
            <a:ext cx="2289670" cy="2633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1FE97-1B4C-7F62-5956-2B953306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" y="888529"/>
            <a:ext cx="7703820" cy="1876863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100" dirty="0"/>
              <a:t>Duck Donuts Food Truck</a:t>
            </a:r>
            <a:br>
              <a:rPr lang="en-US" sz="5100" dirty="0"/>
            </a:br>
            <a:r>
              <a:rPr lang="en-US" sz="3600" dirty="0"/>
              <a:t>Fundraiser to help cover the cost of student’s mission trip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D6154-CD03-9337-2E4E-558F2893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189" y="3097534"/>
            <a:ext cx="6525697" cy="2526024"/>
          </a:xfrm>
        </p:spPr>
        <p:txBody>
          <a:bodyPr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When:  Thursday, February 13, 2025</a:t>
            </a:r>
          </a:p>
          <a:p>
            <a:pPr algn="ctr">
              <a:lnSpc>
                <a:spcPct val="100000"/>
              </a:lnSpc>
            </a:pPr>
            <a:r>
              <a:rPr lang="en-US" sz="2800" dirty="0"/>
              <a:t>Where:  Front Parking Lot of Levine Hall</a:t>
            </a:r>
          </a:p>
          <a:p>
            <a:pPr algn="ctr">
              <a:lnSpc>
                <a:spcPct val="100000"/>
              </a:lnSpc>
            </a:pPr>
            <a:r>
              <a:rPr lang="en-US" sz="2800" dirty="0"/>
              <a:t>Time:  11:00 am to 4:00 pm</a:t>
            </a:r>
          </a:p>
          <a:p>
            <a:pPr algn="ctr">
              <a:lnSpc>
                <a:spcPct val="100000"/>
              </a:lnSpc>
            </a:pPr>
            <a:r>
              <a:rPr lang="en-US" sz="2800" dirty="0"/>
              <a:t>Warm, delicious, made to order</a:t>
            </a:r>
          </a:p>
          <a:p>
            <a:pPr algn="ctr">
              <a:lnSpc>
                <a:spcPct val="100000"/>
              </a:lnSpc>
            </a:pPr>
            <a:r>
              <a:rPr lang="en-US" sz="2800" dirty="0"/>
              <a:t>Hot Chocolate;  Hot and cold coffee</a:t>
            </a:r>
          </a:p>
        </p:txBody>
      </p:sp>
      <p:sp>
        <p:nvSpPr>
          <p:cNvPr id="6" name="AutoShape 2" descr="Duck Donuts">
            <a:extLst>
              <a:ext uri="{FF2B5EF4-FFF2-40B4-BE49-F238E27FC236}">
                <a16:creationId xmlns:a16="http://schemas.microsoft.com/office/drawing/2014/main" id="{80509DDB-CAD4-6110-64B4-21F7B013D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40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Calisto MT</vt:lpstr>
      <vt:lpstr>Univers Condensed</vt:lpstr>
      <vt:lpstr>ChronicleVTI</vt:lpstr>
      <vt:lpstr>Duck Donuts Food Truck Fundraiser to help cover the cost of student’s mission trip expenses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Roeder, Robin D</dc:creator>
  <cp:lastModifiedBy>Roeder, Robin D</cp:lastModifiedBy>
  <cp:revision>4</cp:revision>
  <cp:lastPrinted>2025-02-04T18:02:34Z</cp:lastPrinted>
  <dcterms:created xsi:type="dcterms:W3CDTF">2025-01-30T14:38:12Z</dcterms:created>
  <dcterms:modified xsi:type="dcterms:W3CDTF">2025-02-05T19:01:12Z</dcterms:modified>
</cp:coreProperties>
</file>