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"/>
  </p:notesMasterIdLst>
  <p:sldIdLst>
    <p:sldId id="257" r:id="rId2"/>
    <p:sldId id="297" r:id="rId3"/>
    <p:sldId id="298" r:id="rId4"/>
    <p:sldId id="299" r:id="rId5"/>
    <p:sldId id="300" r:id="rId6"/>
    <p:sldId id="30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4413"/>
  </p:normalViewPr>
  <p:slideViewPr>
    <p:cSldViewPr>
      <p:cViewPr varScale="1">
        <p:scale>
          <a:sx n="86" d="100"/>
          <a:sy n="86" d="100"/>
        </p:scale>
        <p:origin x="16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63DCAF-9663-0121-61B5-A161C53715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3B71D0-CB3E-9845-7DF7-65875D3C71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A975427-24D0-19E2-B786-5697BDC513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BB48AC7-6BD0-43DD-E5D3-F1CEB962A7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4C31B22-5C85-D831-0AC9-8A7C270D44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871A3E6-044E-B400-127E-C2803A8DB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F90D0F-4E67-854C-A9D0-8EBF7519C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point background">
            <a:extLst>
              <a:ext uri="{FF2B5EF4-FFF2-40B4-BE49-F238E27FC236}">
                <a16:creationId xmlns:a16="http://schemas.microsoft.com/office/drawing/2014/main" id="{1A8F57D9-AB3D-A1DC-6241-7599A6E9C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F0E4FE5-64F0-64E3-5D2B-170780E6B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B1412FC-1D0B-8A0A-ED17-97D093C91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B22E6EA-7882-C780-A69C-E520BAF96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D69F-D968-4342-987F-5E3EB7695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827A7A-171D-3ACE-9708-0BF85B128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4CA4BC-815A-5778-8A81-A9BB71035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0ECD07-28E1-B8F1-A02C-213498D47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61B7-6C55-3F45-9B44-0B74095D3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7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66257A-7D14-1374-163A-BE7107537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87086B-B4CE-B1AF-6236-7C3EB02B0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0A2CA-BE15-C9EA-1AF8-53E9FF50C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0726-4679-B74D-97AF-805553CD8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8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0ECFD6-A510-3A57-7143-4FD5E3665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BE1577-83F3-8B8C-DD6A-90D256B94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75C55-2CAC-545F-F0D9-0BAEEB0AD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6ECD-27D0-2D47-908A-A297AAFA1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15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4CEE8-199E-1E82-769F-3E153700C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03E9B1-05A3-0745-DB88-0751C0271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A18E3-91F1-F279-DDD7-2437CD7E1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B52F-5C03-4F4E-BE2A-54D1E9608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02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CB0BD-97BB-B632-DC9E-E642CD432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F863D-08B2-DDC8-DE99-F5B9749F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E583B-F52D-44CF-CDC4-28152F591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96DBC-CDA8-7A44-B728-C310EFA37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1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A52A-F767-4F79-5BC9-DDD195121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889AB-E35F-81AF-B0BE-7F582B3DD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93943-7FAF-A988-22EF-0FB9660AC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9F8D-839A-DB4E-94FC-B7E677AC5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8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92E0A2-C446-F94B-14BF-FDD9220D5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EA31AA-8190-9EA9-3543-834FF831C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990508-2081-158B-EF6E-57905FC2F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E38C-427A-3343-92FE-6D9A4B0C4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9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385ABC-DB38-8098-BD4D-87DD7ED28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151CFF-A292-BB6C-194C-A34CC44C6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38DD3A-E4B5-BAFA-764D-F807BE97F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74E2-790B-244B-B390-80322C2D4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87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FD5542-2611-55E0-DD2B-695141F84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D46F50-BFDC-9E4C-F210-FE2F16E89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698289-5224-9DFF-7544-FD5DA5FE5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14FF-DD74-DA4D-A45B-6FC912087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72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889D8-161F-5FE7-C0FF-2F3AADB7F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83BA6-3E00-CF68-9875-CFEDBA956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DEC97C-511B-7964-7BE1-3313CFBC0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18EA-ACCB-9F45-95B9-0656DC1C4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24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8C384-D1CB-5365-8727-D4BB1E06C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4CE7E-6A18-95A0-155F-8EFF18A3B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5BFAA-C01E-D0F6-734B-53EC09189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A5805-023E-A94D-9231-841AE3092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8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60AD38D-BAD4-69E2-DE8A-E2AFC0B0E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796D20-215C-E373-9A51-8FE98A033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F76E7BDD-6FCF-4F7D-8FA5-0FC137B250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9BBE6A6F-EC6C-57F0-54E4-374FC4FFE4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30F63B1E-CEAA-1EBE-9E24-D0E653BBC8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4B0C3F-0528-5847-A335-A534A2227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14">
            <a:extLst>
              <a:ext uri="{FF2B5EF4-FFF2-40B4-BE49-F238E27FC236}">
                <a16:creationId xmlns:a16="http://schemas.microsoft.com/office/drawing/2014/main" id="{5308B37E-4EAF-04B8-BAA1-DFC27BBCAA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407988" cy="6781800"/>
            <a:chOff x="0" y="0"/>
            <a:chExt cx="257" cy="4272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id="{7E9553B9-CA01-39EA-10ED-1002DF6C0C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3" y="1320"/>
              <a:ext cx="73" cy="2952"/>
            </a:xfrm>
            <a:prstGeom prst="rect">
              <a:avLst/>
            </a:prstGeom>
            <a:solidFill>
              <a:srgbClr val="00A2F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+mn-ea"/>
              </a:endParaRPr>
            </a:p>
          </p:txBody>
        </p:sp>
        <p:pic>
          <p:nvPicPr>
            <p:cNvPr id="1033" name="Picture 9" descr="new logo">
              <a:extLst>
                <a:ext uri="{FF2B5EF4-FFF2-40B4-BE49-F238E27FC236}">
                  <a16:creationId xmlns:a16="http://schemas.microsoft.com/office/drawing/2014/main" id="{0C646E44-4B22-352B-0D86-3A2C08AC34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5"/>
            <a:stretch>
              <a:fillRect/>
            </a:stretch>
          </p:blipFill>
          <p:spPr bwMode="auto">
            <a:xfrm>
              <a:off x="0" y="0"/>
              <a:ext cx="257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A2F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medreview.com/my-accou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medreview.com/product/comlex-level-1-on-deman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rcmedreview.com/product/one-on-one-usmle-comlex-tutor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sUS3J4B_c4/?utm_source=ig_share_sheet&amp;igshid=akjcnp883r9o&amp;hl=en" TargetMode="External"/><Relationship Id="rId2" Type="http://schemas.openxmlformats.org/officeDocument/2006/relationships/hyperlink" Target="mailto:info@rcmedreview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qFL-U3oa680_xVeRMd6WyA" TargetMode="External"/><Relationship Id="rId4" Type="http://schemas.openxmlformats.org/officeDocument/2006/relationships/hyperlink" Target="https://www.facebook.com/RC-Medreview-2473295987208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2DF417-B455-617D-AA05-B4C3F610E0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0" dirty="0">
                <a:ea typeface="ＭＳ Ｐゴシック" panose="020B0600070205080204" pitchFamily="34" charset="-128"/>
              </a:rPr>
              <a:t>RC </a:t>
            </a:r>
            <a:r>
              <a:rPr lang="en-US" altLang="en-US" b="0" dirty="0" err="1">
                <a:ea typeface="ＭＳ Ｐゴシック" panose="020B0600070205080204" pitchFamily="34" charset="-128"/>
              </a:rPr>
              <a:t>MedReview</a:t>
            </a:r>
            <a:br>
              <a:rPr lang="en-US" altLang="en-US" b="0" dirty="0">
                <a:ea typeface="ＭＳ Ｐゴシック" panose="020B0600070205080204" pitchFamily="34" charset="-128"/>
              </a:rPr>
            </a:br>
            <a:r>
              <a:rPr lang="en-US" altLang="en-US" b="0" dirty="0" err="1">
                <a:ea typeface="ＭＳ Ｐゴシック" panose="020B0600070205080204" pitchFamily="34" charset="-128"/>
              </a:rPr>
              <a:t>Biochem</a:t>
            </a:r>
            <a:r>
              <a:rPr lang="en-US" altLang="en-US" b="0" dirty="0">
                <a:ea typeface="ＭＳ Ｐゴシック" panose="020B0600070205080204" pitchFamily="34" charset="-128"/>
              </a:rPr>
              <a:t>/Genetics Review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02A27C-9870-53CE-C047-CB3E8CD68F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+mn-cs"/>
              </a:rPr>
              <a:t>February 9 – 11, 2024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+mn-cs"/>
              </a:rPr>
              <a:t>Campus visit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7AD6EDA-0112-90EF-F824-DDAD6802C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Live Lectures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F1D25C-F490-4D15-899C-FC518498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endParaRPr lang="en-US" sz="2000" b="1" dirty="0">
              <a:ea typeface="ＭＳ Ｐゴシック" charset="0"/>
            </a:endParaRPr>
          </a:p>
          <a:p>
            <a:pPr>
              <a:defRPr/>
            </a:pPr>
            <a:r>
              <a:rPr lang="en-US" sz="2000" b="1" dirty="0">
                <a:ea typeface="ＭＳ Ｐゴシック" charset="0"/>
              </a:rPr>
              <a:t>Friday February 9, 2024</a:t>
            </a:r>
            <a:endParaRPr lang="en-US" sz="2000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ＭＳ Ｐゴシック" charset="0"/>
              </a:rPr>
              <a:t>2p-5p</a:t>
            </a:r>
            <a:r>
              <a:rPr lang="en-US" sz="2000" dirty="0">
                <a:ea typeface="ＭＳ Ｐゴシック" charset="0"/>
              </a:rPr>
              <a:t> Pharmacology, Enzyme Kinetics and </a:t>
            </a:r>
            <a:r>
              <a:rPr lang="en-US" sz="2000" dirty="0" err="1">
                <a:ea typeface="ＭＳ Ｐゴシック" charset="0"/>
              </a:rPr>
              <a:t>Neuropharm</a:t>
            </a:r>
            <a:r>
              <a:rPr lang="en-US" sz="2000" dirty="0">
                <a:ea typeface="ＭＳ Ｐゴシック" charset="0"/>
              </a:rPr>
              <a:t>, Biostatistics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ＭＳ Ｐゴシック" charset="0"/>
              </a:rPr>
              <a:t> </a:t>
            </a:r>
          </a:p>
          <a:p>
            <a:pPr>
              <a:defRPr/>
            </a:pPr>
            <a:r>
              <a:rPr lang="en-US" sz="2000" b="1" dirty="0">
                <a:ea typeface="ＭＳ Ｐゴシック" charset="0"/>
              </a:rPr>
              <a:t>Saturday February 10, 2024</a:t>
            </a:r>
            <a:endParaRPr lang="en-US" sz="2000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ＭＳ Ｐゴシック" charset="0"/>
              </a:rPr>
              <a:t>9a-noon </a:t>
            </a:r>
            <a:r>
              <a:rPr lang="en-US" sz="2000" dirty="0">
                <a:ea typeface="ＭＳ Ｐゴシック" charset="0"/>
              </a:rPr>
              <a:t>General </a:t>
            </a:r>
            <a:r>
              <a:rPr lang="en-US" sz="2000" dirty="0" err="1">
                <a:ea typeface="ＭＳ Ｐゴシック" charset="0"/>
              </a:rPr>
              <a:t>Biochem</a:t>
            </a:r>
            <a:r>
              <a:rPr lang="en-US" sz="2000" dirty="0">
                <a:ea typeface="ＭＳ Ｐゴシック" charset="0"/>
              </a:rPr>
              <a:t>, Lysosomal Storage Disorders, Carbohydrate/Lipid Metabolism and Disorders</a:t>
            </a:r>
          </a:p>
          <a:p>
            <a:pPr marL="0" indent="0">
              <a:buFontTx/>
              <a:buNone/>
              <a:defRPr/>
            </a:pPr>
            <a:endParaRPr lang="en-US" sz="2000" b="1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ＭＳ Ｐゴシック" charset="0"/>
              </a:rPr>
              <a:t>1p-5p </a:t>
            </a:r>
            <a:r>
              <a:rPr lang="en-US" sz="2000" dirty="0">
                <a:ea typeface="ＭＳ Ｐゴシック" charset="0"/>
              </a:rPr>
              <a:t>Nucleotide Metabolism and Disorders, Molecular Biology, Cell Bio and Genetic Disorders</a:t>
            </a:r>
          </a:p>
          <a:p>
            <a:pPr marL="0" indent="0">
              <a:buFontTx/>
              <a:buNone/>
              <a:defRPr/>
            </a:pPr>
            <a:r>
              <a:rPr lang="en-US" sz="2000" dirty="0">
                <a:ea typeface="ＭＳ Ｐゴシック" charset="0"/>
              </a:rPr>
              <a:t> </a:t>
            </a:r>
          </a:p>
          <a:p>
            <a:pPr>
              <a:defRPr/>
            </a:pPr>
            <a:r>
              <a:rPr lang="en-US" sz="2000" b="1" dirty="0">
                <a:ea typeface="ＭＳ Ｐゴシック" charset="0"/>
              </a:rPr>
              <a:t>Sunday February 11, 2024</a:t>
            </a:r>
            <a:endParaRPr lang="en-US" sz="2000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>
                <a:ea typeface="ＭＳ Ｐゴシック" charset="0"/>
              </a:rPr>
              <a:t>9a-noon</a:t>
            </a:r>
            <a:r>
              <a:rPr lang="en-US" sz="2000" dirty="0">
                <a:ea typeface="ＭＳ Ｐゴシック" charset="0"/>
              </a:rPr>
              <a:t> Hemoglobin and </a:t>
            </a:r>
            <a:r>
              <a:rPr lang="en-US" sz="2000" dirty="0" err="1">
                <a:ea typeface="ＭＳ Ｐゴシック" charset="0"/>
              </a:rPr>
              <a:t>Porphyrias</a:t>
            </a:r>
            <a:r>
              <a:rPr lang="en-US" sz="2000" dirty="0">
                <a:ea typeface="ＭＳ Ｐゴシック" charset="0"/>
              </a:rPr>
              <a:t>, Amino Acid Metabolism and Disorders, Urea Cycle, Vitamins and their Deficiencies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7576-D29B-DFBF-E104-DEF83EA0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Recorded Lectures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5BC4C7F5-23AB-098C-E521-F78ABAE19B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Access to recorded lectures</a:t>
            </a:r>
          </a:p>
          <a:p>
            <a:r>
              <a:rPr lang="en-US" altLang="en-US" dirty="0"/>
              <a:t>Available through RC </a:t>
            </a:r>
            <a:r>
              <a:rPr lang="en-US" altLang="en-US" dirty="0" err="1"/>
              <a:t>Medreview</a:t>
            </a:r>
            <a:r>
              <a:rPr lang="en-US" altLang="en-US" dirty="0"/>
              <a:t> website until July 31, 2024</a:t>
            </a:r>
          </a:p>
          <a:p>
            <a:r>
              <a:rPr lang="en-US" altLang="en-US" dirty="0"/>
              <a:t>You will receive an email with username and password (check junk mail)</a:t>
            </a:r>
          </a:p>
          <a:p>
            <a:r>
              <a:rPr lang="en-US" altLang="en-US" dirty="0"/>
              <a:t>Login at: </a:t>
            </a:r>
            <a:r>
              <a:rPr lang="en-US" altLang="en-US" dirty="0">
                <a:hlinkClick r:id="rId2"/>
              </a:rPr>
              <a:t>https://www.rcmedreview.com/my-account/</a:t>
            </a:r>
            <a:endParaRPr lang="en-US" altLang="en-US" dirty="0"/>
          </a:p>
          <a:p>
            <a:r>
              <a:rPr lang="en-US" altLang="en-US" dirty="0"/>
              <a:t>Click on “My Courses”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817356-067F-0DFD-F831-22868F0C0D8D}"/>
              </a:ext>
            </a:extLst>
          </p:cNvPr>
          <p:cNvSpPr/>
          <p:nvPr/>
        </p:nvSpPr>
        <p:spPr>
          <a:xfrm>
            <a:off x="762000" y="4419600"/>
            <a:ext cx="7315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34E1-7767-5485-EF44-B7D38EC9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Check out the full course!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EA51B-6A31-EE1E-2E7B-997C98B1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COMLEX 1 on-demand course: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Over 90 hours of interactive lectures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Complete study guide in a flip-book format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Hundreds of embedded board-style questions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Time-saving “fast play mode”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6-months access</a:t>
            </a:r>
          </a:p>
          <a:p>
            <a:pPr>
              <a:defRPr/>
            </a:pPr>
            <a:r>
              <a:rPr lang="en-US" sz="2800" dirty="0">
                <a:solidFill>
                  <a:srgbClr val="009899"/>
                </a:solidFill>
                <a:ea typeface="ＭＳ Ｐゴシック" charset="0"/>
              </a:rPr>
              <a:t>$200 off for CUSOM students, use discount code: CUSOM1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E5994F"/>
                </a:solidFill>
                <a:ea typeface="ＭＳ Ｐゴシック" charset="0"/>
                <a:hlinkClick r:id="rId2"/>
              </a:rPr>
              <a:t>Sign up here</a:t>
            </a:r>
            <a:r>
              <a:rPr lang="en-US" sz="2800" dirty="0">
                <a:solidFill>
                  <a:srgbClr val="E5994F"/>
                </a:solidFill>
                <a:ea typeface="ＭＳ Ｐゴシック" charset="0"/>
              </a:rPr>
              <a:t> Get 3 hours of one-on-one tutoring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34F4-EACB-F22F-AE91-FE968BB1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One-on-one tutoring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DFBBD6F-C40D-27F9-5A2F-172B0DF9DE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Get help from experts in COMLEX</a:t>
            </a:r>
          </a:p>
          <a:p>
            <a:r>
              <a:rPr lang="en-US" altLang="en-US"/>
              <a:t>Personal attention from outstanding tutors</a:t>
            </a:r>
          </a:p>
          <a:p>
            <a:endParaRPr lang="en-US" altLang="en-US"/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3B887E57-8D61-6B26-5BB3-703FF62C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211888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/>
              </a:rPr>
              <a:t>Connect with our tutors now</a:t>
            </a:r>
            <a:endParaRPr lang="en-US" altLang="en-US" sz="18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8F29021A-E8A4-55F4-7C91-94C19543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9BD5-8C97-6231-8277-CE968F7D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EDCA-F97C-604D-9F9E-8F7814B0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Questions or comments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charset="0"/>
                <a:hlinkClick r:id="rId2"/>
              </a:rPr>
              <a:t>info@rcmedreview.com</a:t>
            </a: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charset="0"/>
              </a:rPr>
              <a:t>Instagram: </a:t>
            </a:r>
            <a:r>
              <a:rPr lang="en-US" dirty="0">
                <a:ea typeface="ＭＳ Ｐゴシック" charset="0"/>
                <a:hlinkClick r:id="rId3"/>
              </a:rPr>
              <a:t>@</a:t>
            </a:r>
            <a:r>
              <a:rPr lang="en-US" dirty="0" err="1">
                <a:ea typeface="ＭＳ Ｐゴシック" charset="0"/>
                <a:hlinkClick r:id="rId3"/>
              </a:rPr>
              <a:t>RC_Medreview</a:t>
            </a: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err="1">
                <a:ea typeface="ＭＳ Ｐゴシック" charset="0"/>
              </a:rPr>
              <a:t>FaceBook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  <a:hlinkClick r:id="rId4"/>
              </a:rPr>
              <a:t>RC-</a:t>
            </a:r>
            <a:r>
              <a:rPr lang="en-US" dirty="0" err="1">
                <a:ea typeface="ＭＳ Ｐゴシック" charset="0"/>
                <a:hlinkClick r:id="rId4"/>
              </a:rPr>
              <a:t>MedReview</a:t>
            </a:r>
            <a:endParaRPr lang="en-US" dirty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r>
              <a:rPr lang="en-US" dirty="0">
                <a:ea typeface="ＭＳ Ｐゴシック" charset="0"/>
              </a:rPr>
              <a:t>YouTube: </a:t>
            </a:r>
            <a:r>
              <a:rPr lang="en-US" dirty="0">
                <a:ea typeface="ＭＳ Ｐゴシック" charset="0"/>
                <a:hlinkClick r:id="rId5"/>
              </a:rPr>
              <a:t>RC </a:t>
            </a:r>
            <a:r>
              <a:rPr lang="en-US" dirty="0" err="1">
                <a:ea typeface="ＭＳ Ｐゴシック" charset="0"/>
                <a:hlinkClick r:id="rId5"/>
              </a:rPr>
              <a:t>MedReview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25829</TotalTime>
  <Words>238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MS PGothic</vt:lpstr>
      <vt:lpstr>Arial</vt:lpstr>
      <vt:lpstr>1_Default Design</vt:lpstr>
      <vt:lpstr>RC MedReview Biochem/Genetics Review</vt:lpstr>
      <vt:lpstr>Live Lectures</vt:lpstr>
      <vt:lpstr>Recorded Lectures</vt:lpstr>
      <vt:lpstr>Check out the full course!</vt:lpstr>
      <vt:lpstr>One-on-one tutoring</vt:lpstr>
      <vt:lpstr>Contact us!</vt:lpstr>
    </vt:vector>
  </TitlesOfParts>
  <Company>RC MedReview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Samir Rizk</dc:creator>
  <cp:lastModifiedBy>Rizk, Shahir</cp:lastModifiedBy>
  <cp:revision>53</cp:revision>
  <dcterms:created xsi:type="dcterms:W3CDTF">2010-03-03T02:37:31Z</dcterms:created>
  <dcterms:modified xsi:type="dcterms:W3CDTF">2024-01-19T18:47:45Z</dcterms:modified>
</cp:coreProperties>
</file>