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6" r:id="rId1"/>
  </p:sldMasterIdLst>
  <p:notesMasterIdLst>
    <p:notesMasterId r:id="rId12"/>
  </p:notesMasterIdLst>
  <p:handoutMasterIdLst>
    <p:handoutMasterId r:id="rId13"/>
  </p:handoutMasterIdLst>
  <p:sldIdLst>
    <p:sldId id="256" r:id="rId2"/>
    <p:sldId id="580" r:id="rId3"/>
    <p:sldId id="582" r:id="rId4"/>
    <p:sldId id="581" r:id="rId5"/>
    <p:sldId id="587" r:id="rId6"/>
    <p:sldId id="583" r:id="rId7"/>
    <p:sldId id="584" r:id="rId8"/>
    <p:sldId id="588" r:id="rId9"/>
    <p:sldId id="589" r:id="rId10"/>
    <p:sldId id="585" r:id="rId11"/>
  </p:sldIdLst>
  <p:sldSz cx="9144000" cy="5143500" type="screen16x9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69095" autoAdjust="0"/>
  </p:normalViewPr>
  <p:slideViewPr>
    <p:cSldViewPr snapToGrid="0" snapToObjects="1">
      <p:cViewPr varScale="1">
        <p:scale>
          <a:sx n="76" d="100"/>
          <a:sy n="76" d="100"/>
        </p:scale>
        <p:origin x="1301" y="5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928" y="2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FC3F85-E5D8-4E76-B328-4113EBF2EA25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2E5CD99-DF19-4210-AE6C-98DF05C21B69}">
      <dgm:prSet phldrT="[Text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Content Know-ledge: </a:t>
          </a:r>
        </a:p>
      </dgm:t>
    </dgm:pt>
    <dgm:pt modelId="{775FE728-8038-4518-A2A8-B92DD0C63D0F}" type="parTrans" cxnId="{86B1EEB2-D6C8-444E-B75A-CF6B86F336E5}">
      <dgm:prSet/>
      <dgm:spPr/>
      <dgm:t>
        <a:bodyPr/>
        <a:lstStyle/>
        <a:p>
          <a:endParaRPr lang="en-US"/>
        </a:p>
      </dgm:t>
    </dgm:pt>
    <dgm:pt modelId="{40E81099-000A-4413-9603-07EC8CBAEA4B}" type="sibTrans" cxnId="{86B1EEB2-D6C8-444E-B75A-CF6B86F336E5}">
      <dgm:prSet/>
      <dgm:spPr/>
      <dgm:t>
        <a:bodyPr/>
        <a:lstStyle/>
        <a:p>
          <a:endParaRPr lang="en-US"/>
        </a:p>
      </dgm:t>
    </dgm:pt>
    <dgm:pt modelId="{C1A72EE9-715E-4294-AC83-0ABEDC03B602}">
      <dgm:prSet phldrT="[Text]" custT="1"/>
      <dgm:spPr/>
      <dgm:t>
        <a:bodyPr/>
        <a:lstStyle/>
        <a:p>
          <a:r>
            <a:rPr lang="en-US" sz="1600" b="1" dirty="0"/>
            <a:t>-Actual information</a:t>
          </a:r>
        </a:p>
      </dgm:t>
    </dgm:pt>
    <dgm:pt modelId="{3062AADF-F3D9-4289-B4AA-570F01B9DC66}" type="parTrans" cxnId="{16B649E8-CDCF-4D52-BB67-C688BAF21FBD}">
      <dgm:prSet/>
      <dgm:spPr/>
      <dgm:t>
        <a:bodyPr/>
        <a:lstStyle/>
        <a:p>
          <a:endParaRPr lang="en-US"/>
        </a:p>
      </dgm:t>
    </dgm:pt>
    <dgm:pt modelId="{8A860EB7-46CA-40EB-886A-9503F5C335A8}" type="sibTrans" cxnId="{16B649E8-CDCF-4D52-BB67-C688BAF21FBD}">
      <dgm:prSet/>
      <dgm:spPr/>
      <dgm:t>
        <a:bodyPr/>
        <a:lstStyle/>
        <a:p>
          <a:endParaRPr lang="en-US"/>
        </a:p>
      </dgm:t>
    </dgm:pt>
    <dgm:pt modelId="{FAF75F7E-623C-42FF-8FAE-E0D243E09F1B}">
      <dgm:prSet phldrT="[Text]"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Test-taking skills: </a:t>
          </a:r>
        </a:p>
      </dgm:t>
    </dgm:pt>
    <dgm:pt modelId="{627A8DE4-5999-43CD-82BB-57CAAD3D1542}" type="parTrans" cxnId="{91C8F77B-4C37-4828-9263-319D97B0F0FD}">
      <dgm:prSet/>
      <dgm:spPr/>
      <dgm:t>
        <a:bodyPr/>
        <a:lstStyle/>
        <a:p>
          <a:endParaRPr lang="en-US"/>
        </a:p>
      </dgm:t>
    </dgm:pt>
    <dgm:pt modelId="{3F0D7382-E462-4A73-AE18-1BBA88E2E9C0}" type="sibTrans" cxnId="{91C8F77B-4C37-4828-9263-319D97B0F0FD}">
      <dgm:prSet/>
      <dgm:spPr/>
      <dgm:t>
        <a:bodyPr/>
        <a:lstStyle/>
        <a:p>
          <a:endParaRPr lang="en-US"/>
        </a:p>
      </dgm:t>
    </dgm:pt>
    <dgm:pt modelId="{57A0E60A-CFCA-45BB-8671-6B0D65496B20}">
      <dgm:prSet phldrT="[Text]" custT="1"/>
      <dgm:spPr/>
      <dgm:t>
        <a:bodyPr/>
        <a:lstStyle/>
        <a:p>
          <a:r>
            <a:rPr lang="en-US" sz="1600" b="1" dirty="0"/>
            <a:t>-Problem solving process</a:t>
          </a:r>
        </a:p>
        <a:p>
          <a:r>
            <a:rPr lang="en-US" sz="1600" b="1" dirty="0"/>
            <a:t>-Information retrieval effectiveness</a:t>
          </a:r>
        </a:p>
      </dgm:t>
    </dgm:pt>
    <dgm:pt modelId="{6492B1E9-F0E7-4917-AE3F-C90FB98396C6}" type="parTrans" cxnId="{2FE41900-D650-43B8-936E-3F002B940E5E}">
      <dgm:prSet/>
      <dgm:spPr/>
      <dgm:t>
        <a:bodyPr/>
        <a:lstStyle/>
        <a:p>
          <a:endParaRPr lang="en-US"/>
        </a:p>
      </dgm:t>
    </dgm:pt>
    <dgm:pt modelId="{57E7ED9A-5924-4757-B012-27645EC6A5DD}" type="sibTrans" cxnId="{2FE41900-D650-43B8-936E-3F002B940E5E}">
      <dgm:prSet/>
      <dgm:spPr/>
      <dgm:t>
        <a:bodyPr/>
        <a:lstStyle/>
        <a:p>
          <a:endParaRPr lang="en-US"/>
        </a:p>
      </dgm:t>
    </dgm:pt>
    <dgm:pt modelId="{717312D2-B202-4A44-8441-445301F7961E}">
      <dgm:prSet phldrT="[Text]"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Your Confidence</a:t>
          </a:r>
        </a:p>
      </dgm:t>
    </dgm:pt>
    <dgm:pt modelId="{DAFF4303-C4E0-42A6-BF59-4082B3F9E5C1}" type="parTrans" cxnId="{647941B3-DF29-4A86-BD35-9AE5859F0356}">
      <dgm:prSet/>
      <dgm:spPr/>
      <dgm:t>
        <a:bodyPr/>
        <a:lstStyle/>
        <a:p>
          <a:endParaRPr lang="en-US"/>
        </a:p>
      </dgm:t>
    </dgm:pt>
    <dgm:pt modelId="{7271FE6C-29F4-49DD-AA15-CBDDBF3D5D61}" type="sibTrans" cxnId="{647941B3-DF29-4A86-BD35-9AE5859F0356}">
      <dgm:prSet/>
      <dgm:spPr/>
      <dgm:t>
        <a:bodyPr/>
        <a:lstStyle/>
        <a:p>
          <a:endParaRPr lang="en-US"/>
        </a:p>
      </dgm:t>
    </dgm:pt>
    <dgm:pt modelId="{1FC5CF62-1AA1-4619-894D-FC7600E96F31}">
      <dgm:prSet phldrT="[Text]" custT="1"/>
      <dgm:spPr/>
      <dgm:t>
        <a:bodyPr/>
        <a:lstStyle/>
        <a:p>
          <a:r>
            <a:rPr lang="en-US" sz="1600" b="1" dirty="0"/>
            <a:t>-Just the right amount</a:t>
          </a:r>
        </a:p>
      </dgm:t>
    </dgm:pt>
    <dgm:pt modelId="{02078226-4C56-43B5-B510-A4F5973C4FAC}" type="parTrans" cxnId="{2E3834BE-4AF2-4894-BE59-29AAE4D6D142}">
      <dgm:prSet/>
      <dgm:spPr/>
      <dgm:t>
        <a:bodyPr/>
        <a:lstStyle/>
        <a:p>
          <a:endParaRPr lang="en-US"/>
        </a:p>
      </dgm:t>
    </dgm:pt>
    <dgm:pt modelId="{D9384B41-4E3A-4FBD-B907-B83B8891F439}" type="sibTrans" cxnId="{2E3834BE-4AF2-4894-BE59-29AAE4D6D142}">
      <dgm:prSet/>
      <dgm:spPr/>
      <dgm:t>
        <a:bodyPr/>
        <a:lstStyle/>
        <a:p>
          <a:endParaRPr lang="en-US"/>
        </a:p>
      </dgm:t>
    </dgm:pt>
    <dgm:pt modelId="{B17DAE3F-949C-47C1-979C-C48650019526}">
      <dgm:prSet custT="1"/>
      <dgm:spPr/>
      <dgm:t>
        <a:bodyPr/>
        <a:lstStyle/>
        <a:p>
          <a:r>
            <a:rPr lang="en-US" sz="1600" b="1" dirty="0"/>
            <a:t>-Application</a:t>
          </a:r>
        </a:p>
      </dgm:t>
    </dgm:pt>
    <dgm:pt modelId="{5AE2C213-C335-42C1-8C89-F2421D7F5626}" type="parTrans" cxnId="{20729CE0-1E76-4BC8-92CF-0E0C816D199E}">
      <dgm:prSet/>
      <dgm:spPr/>
      <dgm:t>
        <a:bodyPr/>
        <a:lstStyle/>
        <a:p>
          <a:endParaRPr lang="en-US"/>
        </a:p>
      </dgm:t>
    </dgm:pt>
    <dgm:pt modelId="{28D3CBFF-98FB-4356-B257-6BE96D516E6B}" type="sibTrans" cxnId="{20729CE0-1E76-4BC8-92CF-0E0C816D199E}">
      <dgm:prSet/>
      <dgm:spPr/>
      <dgm:t>
        <a:bodyPr/>
        <a:lstStyle/>
        <a:p>
          <a:endParaRPr lang="en-US"/>
        </a:p>
      </dgm:t>
    </dgm:pt>
    <dgm:pt modelId="{E52C60AD-24C0-4FE9-A66D-E3319B8F8300}">
      <dgm:prSet custT="1"/>
      <dgm:spPr/>
      <dgm:t>
        <a:bodyPr/>
        <a:lstStyle/>
        <a:p>
          <a:r>
            <a:rPr lang="en-US" sz="1600" b="1" dirty="0"/>
            <a:t>-Ranked importance</a:t>
          </a:r>
        </a:p>
      </dgm:t>
    </dgm:pt>
    <dgm:pt modelId="{2E8396FA-3B93-4231-9A82-1B795D140CE6}" type="parTrans" cxnId="{DADDE466-2A26-465A-806D-478133A26418}">
      <dgm:prSet/>
      <dgm:spPr/>
      <dgm:t>
        <a:bodyPr/>
        <a:lstStyle/>
        <a:p>
          <a:endParaRPr lang="en-US"/>
        </a:p>
      </dgm:t>
    </dgm:pt>
    <dgm:pt modelId="{6968C3D3-9DEA-4704-A23B-808210D0854D}" type="sibTrans" cxnId="{DADDE466-2A26-465A-806D-478133A26418}">
      <dgm:prSet/>
      <dgm:spPr/>
      <dgm:t>
        <a:bodyPr/>
        <a:lstStyle/>
        <a:p>
          <a:endParaRPr lang="en-US"/>
        </a:p>
      </dgm:t>
    </dgm:pt>
    <dgm:pt modelId="{7C0BE431-30A5-468D-BBDB-AADFF49A763C}">
      <dgm:prSet custT="1"/>
      <dgm:spPr/>
      <dgm:t>
        <a:bodyPr/>
        <a:lstStyle/>
        <a:p>
          <a:r>
            <a:rPr lang="en-US" sz="1600" b="1" dirty="0"/>
            <a:t>-Time management</a:t>
          </a:r>
        </a:p>
      </dgm:t>
    </dgm:pt>
    <dgm:pt modelId="{210A4931-376E-4330-89AD-C4F7966236C2}" type="parTrans" cxnId="{F5E6C83F-58F7-42AB-AF57-293C6FF59282}">
      <dgm:prSet/>
      <dgm:spPr/>
      <dgm:t>
        <a:bodyPr/>
        <a:lstStyle/>
        <a:p>
          <a:endParaRPr lang="en-US"/>
        </a:p>
      </dgm:t>
    </dgm:pt>
    <dgm:pt modelId="{372E7C64-B11C-4985-A4EA-77A0E922F976}" type="sibTrans" cxnId="{F5E6C83F-58F7-42AB-AF57-293C6FF59282}">
      <dgm:prSet/>
      <dgm:spPr/>
      <dgm:t>
        <a:bodyPr/>
        <a:lstStyle/>
        <a:p>
          <a:endParaRPr lang="en-US"/>
        </a:p>
      </dgm:t>
    </dgm:pt>
    <dgm:pt modelId="{7A9B40B6-202A-4675-893A-0448875B4424}">
      <dgm:prSet custT="1"/>
      <dgm:spPr/>
      <dgm:t>
        <a:bodyPr/>
        <a:lstStyle/>
        <a:p>
          <a:r>
            <a:rPr lang="en-US" sz="1600" b="1" dirty="0"/>
            <a:t>-A clear execution plan </a:t>
          </a:r>
        </a:p>
      </dgm:t>
    </dgm:pt>
    <dgm:pt modelId="{2570EC64-C1FB-49B1-AAD9-6D2518A530E6}" type="parTrans" cxnId="{46E48B2C-AB5F-46DD-A1ED-8C068A169475}">
      <dgm:prSet/>
      <dgm:spPr/>
      <dgm:t>
        <a:bodyPr/>
        <a:lstStyle/>
        <a:p>
          <a:endParaRPr lang="en-US"/>
        </a:p>
      </dgm:t>
    </dgm:pt>
    <dgm:pt modelId="{D699938F-2D41-4B9E-8702-215B93978765}" type="sibTrans" cxnId="{46E48B2C-AB5F-46DD-A1ED-8C068A169475}">
      <dgm:prSet/>
      <dgm:spPr/>
      <dgm:t>
        <a:bodyPr/>
        <a:lstStyle/>
        <a:p>
          <a:endParaRPr lang="en-US"/>
        </a:p>
      </dgm:t>
    </dgm:pt>
    <dgm:pt modelId="{4A987D16-5B2F-44EC-B93B-D45D0D8A06D9}" type="pres">
      <dgm:prSet presAssocID="{09FC3F85-E5D8-4E76-B328-4113EBF2EA25}" presName="Name0" presStyleCnt="0">
        <dgm:presLayoutVars>
          <dgm:chMax/>
          <dgm:chPref/>
          <dgm:dir/>
          <dgm:animLvl val="lvl"/>
        </dgm:presLayoutVars>
      </dgm:prSet>
      <dgm:spPr/>
    </dgm:pt>
    <dgm:pt modelId="{D80C199A-E54B-470C-A90E-9D8EC05EDF14}" type="pres">
      <dgm:prSet presAssocID="{F2E5CD99-DF19-4210-AE6C-98DF05C21B69}" presName="composite" presStyleCnt="0"/>
      <dgm:spPr/>
    </dgm:pt>
    <dgm:pt modelId="{4CB048E7-7CB4-4DEF-B21D-D18B13A1BBEC}" type="pres">
      <dgm:prSet presAssocID="{F2E5CD99-DF19-4210-AE6C-98DF05C21B69}" presName="Parent1" presStyleLbl="node1" presStyleIdx="0" presStyleCnt="6" custLinFactNeighborX="32233" custLinFactNeighborY="-139">
        <dgm:presLayoutVars>
          <dgm:chMax val="1"/>
          <dgm:chPref val="1"/>
          <dgm:bulletEnabled val="1"/>
        </dgm:presLayoutVars>
      </dgm:prSet>
      <dgm:spPr/>
    </dgm:pt>
    <dgm:pt modelId="{0C01D380-F225-42E0-96B4-E79495880DEE}" type="pres">
      <dgm:prSet presAssocID="{F2E5CD99-DF19-4210-AE6C-98DF05C21B69}" presName="Childtext1" presStyleLbl="revTx" presStyleIdx="0" presStyleCnt="3" custScaleX="163381" custScaleY="128967" custLinFactNeighborX="53887" custLinFactNeighborY="-6816">
        <dgm:presLayoutVars>
          <dgm:chMax val="0"/>
          <dgm:chPref val="0"/>
          <dgm:bulletEnabled val="1"/>
        </dgm:presLayoutVars>
      </dgm:prSet>
      <dgm:spPr/>
    </dgm:pt>
    <dgm:pt modelId="{44D31C70-12D9-4AD6-998A-D95FFD42E2BF}" type="pres">
      <dgm:prSet presAssocID="{F2E5CD99-DF19-4210-AE6C-98DF05C21B69}" presName="BalanceSpacing" presStyleCnt="0"/>
      <dgm:spPr/>
    </dgm:pt>
    <dgm:pt modelId="{0708D470-CEDA-494B-9DA1-67A61E96A6C5}" type="pres">
      <dgm:prSet presAssocID="{F2E5CD99-DF19-4210-AE6C-98DF05C21B69}" presName="BalanceSpacing1" presStyleCnt="0"/>
      <dgm:spPr/>
    </dgm:pt>
    <dgm:pt modelId="{3F6CC43E-1E25-4FD3-853E-E83EAB497CAE}" type="pres">
      <dgm:prSet presAssocID="{40E81099-000A-4413-9603-07EC8CBAEA4B}" presName="Accent1Text" presStyleLbl="node1" presStyleIdx="1" presStyleCnt="6" custLinFactNeighborX="36262" custLinFactNeighborY="-139"/>
      <dgm:spPr/>
    </dgm:pt>
    <dgm:pt modelId="{91ED3B86-EBC2-4E6F-ABA3-19A8A1087DA0}" type="pres">
      <dgm:prSet presAssocID="{40E81099-000A-4413-9603-07EC8CBAEA4B}" presName="spaceBetweenRectangles" presStyleCnt="0"/>
      <dgm:spPr/>
    </dgm:pt>
    <dgm:pt modelId="{F1F48413-CF3A-4680-B00E-1E7B3C4F3E84}" type="pres">
      <dgm:prSet presAssocID="{FAF75F7E-623C-42FF-8FAE-E0D243E09F1B}" presName="composite" presStyleCnt="0"/>
      <dgm:spPr/>
    </dgm:pt>
    <dgm:pt modelId="{657952BB-35EC-4B8E-9D72-B107AC7C26C0}" type="pres">
      <dgm:prSet presAssocID="{FAF75F7E-623C-42FF-8FAE-E0D243E09F1B}" presName="Parent1" presStyleLbl="node1" presStyleIdx="2" presStyleCnt="6" custLinFactNeighborX="-6715" custLinFactNeighborY="-584">
        <dgm:presLayoutVars>
          <dgm:chMax val="1"/>
          <dgm:chPref val="1"/>
          <dgm:bulletEnabled val="1"/>
        </dgm:presLayoutVars>
      </dgm:prSet>
      <dgm:spPr/>
    </dgm:pt>
    <dgm:pt modelId="{77674798-F65B-4929-B295-A5D0C91F64F9}" type="pres">
      <dgm:prSet presAssocID="{FAF75F7E-623C-42FF-8FAE-E0D243E09F1B}" presName="Childtext1" presStyleLbl="revTx" presStyleIdx="1" presStyleCnt="3" custScaleX="178376" custLinFactNeighborX="-48145" custLinFactNeighborY="2921">
        <dgm:presLayoutVars>
          <dgm:chMax val="0"/>
          <dgm:chPref val="0"/>
          <dgm:bulletEnabled val="1"/>
        </dgm:presLayoutVars>
      </dgm:prSet>
      <dgm:spPr/>
    </dgm:pt>
    <dgm:pt modelId="{8D71E059-E236-4F21-BF1D-D66D8F84C344}" type="pres">
      <dgm:prSet presAssocID="{FAF75F7E-623C-42FF-8FAE-E0D243E09F1B}" presName="BalanceSpacing" presStyleCnt="0"/>
      <dgm:spPr/>
    </dgm:pt>
    <dgm:pt modelId="{83582053-2F06-4340-BF9A-973567439C93}" type="pres">
      <dgm:prSet presAssocID="{FAF75F7E-623C-42FF-8FAE-E0D243E09F1B}" presName="BalanceSpacing1" presStyleCnt="0"/>
      <dgm:spPr/>
    </dgm:pt>
    <dgm:pt modelId="{3BAB5F0B-AAF3-4A52-B914-923A7736046C}" type="pres">
      <dgm:prSet presAssocID="{3F0D7382-E462-4A73-AE18-1BBA88E2E9C0}" presName="Accent1Text" presStyleLbl="node1" presStyleIdx="3" presStyleCnt="6" custLinFactNeighborX="-11416" custLinFactNeighborY="-584"/>
      <dgm:spPr/>
    </dgm:pt>
    <dgm:pt modelId="{E9FC0E0C-D581-44BC-BC28-4EECF359DBA2}" type="pres">
      <dgm:prSet presAssocID="{3F0D7382-E462-4A73-AE18-1BBA88E2E9C0}" presName="spaceBetweenRectangles" presStyleCnt="0"/>
      <dgm:spPr/>
    </dgm:pt>
    <dgm:pt modelId="{E59B585A-D112-4596-80F4-A74174C57388}" type="pres">
      <dgm:prSet presAssocID="{717312D2-B202-4A44-8441-445301F7961E}" presName="composite" presStyleCnt="0"/>
      <dgm:spPr/>
    </dgm:pt>
    <dgm:pt modelId="{92867426-AD2F-4E63-BE39-A883E4893D43}" type="pres">
      <dgm:prSet presAssocID="{717312D2-B202-4A44-8441-445301F7961E}" presName="Parent1" presStyleLbl="node1" presStyleIdx="4" presStyleCnt="6" custLinFactNeighborX="28878" custLinFactNeighborY="-3951">
        <dgm:presLayoutVars>
          <dgm:chMax val="1"/>
          <dgm:chPref val="1"/>
          <dgm:bulletEnabled val="1"/>
        </dgm:presLayoutVars>
      </dgm:prSet>
      <dgm:spPr/>
    </dgm:pt>
    <dgm:pt modelId="{46D44538-F189-46E6-9F3D-A439EE924756}" type="pres">
      <dgm:prSet presAssocID="{717312D2-B202-4A44-8441-445301F7961E}" presName="Childtext1" presStyleLbl="revTx" presStyleIdx="2" presStyleCnt="3" custScaleX="142615" custLinFactNeighborX="48855" custLinFactNeighborY="5843">
        <dgm:presLayoutVars>
          <dgm:chMax val="0"/>
          <dgm:chPref val="0"/>
          <dgm:bulletEnabled val="1"/>
        </dgm:presLayoutVars>
      </dgm:prSet>
      <dgm:spPr/>
    </dgm:pt>
    <dgm:pt modelId="{13262ADD-A56E-4390-9CD1-46E35D19DBF0}" type="pres">
      <dgm:prSet presAssocID="{717312D2-B202-4A44-8441-445301F7961E}" presName="BalanceSpacing" presStyleCnt="0"/>
      <dgm:spPr/>
    </dgm:pt>
    <dgm:pt modelId="{B8FD1C1E-C04E-45FC-8D69-61A5D6BE56FF}" type="pres">
      <dgm:prSet presAssocID="{717312D2-B202-4A44-8441-445301F7961E}" presName="BalanceSpacing1" presStyleCnt="0"/>
      <dgm:spPr/>
    </dgm:pt>
    <dgm:pt modelId="{14417053-3636-4664-A9B7-210EB8821835}" type="pres">
      <dgm:prSet presAssocID="{7271FE6C-29F4-49DD-AA15-CBDDBF3D5D61}" presName="Accent1Text" presStyleLbl="node1" presStyleIdx="5" presStyleCnt="6" custLinFactNeighborX="32233" custLinFactNeighborY="-4535"/>
      <dgm:spPr/>
    </dgm:pt>
  </dgm:ptLst>
  <dgm:cxnLst>
    <dgm:cxn modelId="{2FE41900-D650-43B8-936E-3F002B940E5E}" srcId="{FAF75F7E-623C-42FF-8FAE-E0D243E09F1B}" destId="{57A0E60A-CFCA-45BB-8671-6B0D65496B20}" srcOrd="0" destOrd="0" parTransId="{6492B1E9-F0E7-4917-AE3F-C90FB98396C6}" sibTransId="{57E7ED9A-5924-4757-B012-27645EC6A5DD}"/>
    <dgm:cxn modelId="{3EDD7418-4E04-4543-8A9B-1F169F2322A7}" type="presOf" srcId="{09FC3F85-E5D8-4E76-B328-4113EBF2EA25}" destId="{4A987D16-5B2F-44EC-B93B-D45D0D8A06D9}" srcOrd="0" destOrd="0" presId="urn:microsoft.com/office/officeart/2008/layout/AlternatingHexagons"/>
    <dgm:cxn modelId="{C38D1B1D-03F5-44DD-817C-D30F0B735092}" type="presOf" srcId="{C1A72EE9-715E-4294-AC83-0ABEDC03B602}" destId="{0C01D380-F225-42E0-96B4-E79495880DEE}" srcOrd="0" destOrd="0" presId="urn:microsoft.com/office/officeart/2008/layout/AlternatingHexagons"/>
    <dgm:cxn modelId="{CE7A4822-06C0-4DD0-9B5C-FC8ADAB17A26}" type="presOf" srcId="{1FC5CF62-1AA1-4619-894D-FC7600E96F31}" destId="{46D44538-F189-46E6-9F3D-A439EE924756}" srcOrd="0" destOrd="0" presId="urn:microsoft.com/office/officeart/2008/layout/AlternatingHexagons"/>
    <dgm:cxn modelId="{2AAE0A23-1817-4E61-B40D-F16568B62D72}" type="presOf" srcId="{3F0D7382-E462-4A73-AE18-1BBA88E2E9C0}" destId="{3BAB5F0B-AAF3-4A52-B914-923A7736046C}" srcOrd="0" destOrd="0" presId="urn:microsoft.com/office/officeart/2008/layout/AlternatingHexagons"/>
    <dgm:cxn modelId="{46E48B2C-AB5F-46DD-A1ED-8C068A169475}" srcId="{717312D2-B202-4A44-8441-445301F7961E}" destId="{7A9B40B6-202A-4675-893A-0448875B4424}" srcOrd="1" destOrd="0" parTransId="{2570EC64-C1FB-49B1-AAD9-6D2518A530E6}" sibTransId="{D699938F-2D41-4B9E-8702-215B93978765}"/>
    <dgm:cxn modelId="{D72C283B-4CDB-4909-942C-104097505683}" type="presOf" srcId="{B17DAE3F-949C-47C1-979C-C48650019526}" destId="{0C01D380-F225-42E0-96B4-E79495880DEE}" srcOrd="0" destOrd="1" presId="urn:microsoft.com/office/officeart/2008/layout/AlternatingHexagons"/>
    <dgm:cxn modelId="{F5E6C83F-58F7-42AB-AF57-293C6FF59282}" srcId="{FAF75F7E-623C-42FF-8FAE-E0D243E09F1B}" destId="{7C0BE431-30A5-468D-BBDB-AADFF49A763C}" srcOrd="1" destOrd="0" parTransId="{210A4931-376E-4330-89AD-C4F7966236C2}" sibTransId="{372E7C64-B11C-4985-A4EA-77A0E922F976}"/>
    <dgm:cxn modelId="{DADDE466-2A26-465A-806D-478133A26418}" srcId="{F2E5CD99-DF19-4210-AE6C-98DF05C21B69}" destId="{E52C60AD-24C0-4FE9-A66D-E3319B8F8300}" srcOrd="2" destOrd="0" parTransId="{2E8396FA-3B93-4231-9A82-1B795D140CE6}" sibTransId="{6968C3D3-9DEA-4704-A23B-808210D0854D}"/>
    <dgm:cxn modelId="{91C8F77B-4C37-4828-9263-319D97B0F0FD}" srcId="{09FC3F85-E5D8-4E76-B328-4113EBF2EA25}" destId="{FAF75F7E-623C-42FF-8FAE-E0D243E09F1B}" srcOrd="1" destOrd="0" parTransId="{627A8DE4-5999-43CD-82BB-57CAAD3D1542}" sibTransId="{3F0D7382-E462-4A73-AE18-1BBA88E2E9C0}"/>
    <dgm:cxn modelId="{E5E53E84-AC9D-4DEF-91C6-2865683FFD84}" type="presOf" srcId="{40E81099-000A-4413-9603-07EC8CBAEA4B}" destId="{3F6CC43E-1E25-4FD3-853E-E83EAB497CAE}" srcOrd="0" destOrd="0" presId="urn:microsoft.com/office/officeart/2008/layout/AlternatingHexagons"/>
    <dgm:cxn modelId="{1BB8948A-96AB-4299-A845-0B44CC49F8F8}" type="presOf" srcId="{717312D2-B202-4A44-8441-445301F7961E}" destId="{92867426-AD2F-4E63-BE39-A883E4893D43}" srcOrd="0" destOrd="0" presId="urn:microsoft.com/office/officeart/2008/layout/AlternatingHexagons"/>
    <dgm:cxn modelId="{1C167E91-5FC1-472C-9F7B-C9496DB9DBA7}" type="presOf" srcId="{57A0E60A-CFCA-45BB-8671-6B0D65496B20}" destId="{77674798-F65B-4929-B295-A5D0C91F64F9}" srcOrd="0" destOrd="0" presId="urn:microsoft.com/office/officeart/2008/layout/AlternatingHexagons"/>
    <dgm:cxn modelId="{D4E209A6-EA97-408E-99F4-33A390B53B02}" type="presOf" srcId="{7C0BE431-30A5-468D-BBDB-AADFF49A763C}" destId="{77674798-F65B-4929-B295-A5D0C91F64F9}" srcOrd="0" destOrd="1" presId="urn:microsoft.com/office/officeart/2008/layout/AlternatingHexagons"/>
    <dgm:cxn modelId="{CAEB8CAE-C031-4795-9085-DE0E6829A7A8}" type="presOf" srcId="{E52C60AD-24C0-4FE9-A66D-E3319B8F8300}" destId="{0C01D380-F225-42E0-96B4-E79495880DEE}" srcOrd="0" destOrd="2" presId="urn:microsoft.com/office/officeart/2008/layout/AlternatingHexagons"/>
    <dgm:cxn modelId="{2AA413B1-5D6F-4CA9-87B7-25D4DC5987CD}" type="presOf" srcId="{F2E5CD99-DF19-4210-AE6C-98DF05C21B69}" destId="{4CB048E7-7CB4-4DEF-B21D-D18B13A1BBEC}" srcOrd="0" destOrd="0" presId="urn:microsoft.com/office/officeart/2008/layout/AlternatingHexagons"/>
    <dgm:cxn modelId="{86B1EEB2-D6C8-444E-B75A-CF6B86F336E5}" srcId="{09FC3F85-E5D8-4E76-B328-4113EBF2EA25}" destId="{F2E5CD99-DF19-4210-AE6C-98DF05C21B69}" srcOrd="0" destOrd="0" parTransId="{775FE728-8038-4518-A2A8-B92DD0C63D0F}" sibTransId="{40E81099-000A-4413-9603-07EC8CBAEA4B}"/>
    <dgm:cxn modelId="{647941B3-DF29-4A86-BD35-9AE5859F0356}" srcId="{09FC3F85-E5D8-4E76-B328-4113EBF2EA25}" destId="{717312D2-B202-4A44-8441-445301F7961E}" srcOrd="2" destOrd="0" parTransId="{DAFF4303-C4E0-42A6-BF59-4082B3F9E5C1}" sibTransId="{7271FE6C-29F4-49DD-AA15-CBDDBF3D5D61}"/>
    <dgm:cxn modelId="{2E3834BE-4AF2-4894-BE59-29AAE4D6D142}" srcId="{717312D2-B202-4A44-8441-445301F7961E}" destId="{1FC5CF62-1AA1-4619-894D-FC7600E96F31}" srcOrd="0" destOrd="0" parTransId="{02078226-4C56-43B5-B510-A4F5973C4FAC}" sibTransId="{D9384B41-4E3A-4FBD-B907-B83B8891F439}"/>
    <dgm:cxn modelId="{328286C2-CACC-418C-9E39-18E97F7046DE}" type="presOf" srcId="{FAF75F7E-623C-42FF-8FAE-E0D243E09F1B}" destId="{657952BB-35EC-4B8E-9D72-B107AC7C26C0}" srcOrd="0" destOrd="0" presId="urn:microsoft.com/office/officeart/2008/layout/AlternatingHexagons"/>
    <dgm:cxn modelId="{E30F20C4-18FE-474D-82B2-A23ECBC40EB9}" type="presOf" srcId="{7A9B40B6-202A-4675-893A-0448875B4424}" destId="{46D44538-F189-46E6-9F3D-A439EE924756}" srcOrd="0" destOrd="1" presId="urn:microsoft.com/office/officeart/2008/layout/AlternatingHexagons"/>
    <dgm:cxn modelId="{20729CE0-1E76-4BC8-92CF-0E0C816D199E}" srcId="{F2E5CD99-DF19-4210-AE6C-98DF05C21B69}" destId="{B17DAE3F-949C-47C1-979C-C48650019526}" srcOrd="1" destOrd="0" parTransId="{5AE2C213-C335-42C1-8C89-F2421D7F5626}" sibTransId="{28D3CBFF-98FB-4356-B257-6BE96D516E6B}"/>
    <dgm:cxn modelId="{E89D69E5-F919-4D19-984F-55C55E279E79}" type="presOf" srcId="{7271FE6C-29F4-49DD-AA15-CBDDBF3D5D61}" destId="{14417053-3636-4664-A9B7-210EB8821835}" srcOrd="0" destOrd="0" presId="urn:microsoft.com/office/officeart/2008/layout/AlternatingHexagons"/>
    <dgm:cxn modelId="{16B649E8-CDCF-4D52-BB67-C688BAF21FBD}" srcId="{F2E5CD99-DF19-4210-AE6C-98DF05C21B69}" destId="{C1A72EE9-715E-4294-AC83-0ABEDC03B602}" srcOrd="0" destOrd="0" parTransId="{3062AADF-F3D9-4289-B4AA-570F01B9DC66}" sibTransId="{8A860EB7-46CA-40EB-886A-9503F5C335A8}"/>
    <dgm:cxn modelId="{9F0776F4-B0AE-48EC-96BC-0FB8550B5432}" type="presParOf" srcId="{4A987D16-5B2F-44EC-B93B-D45D0D8A06D9}" destId="{D80C199A-E54B-470C-A90E-9D8EC05EDF14}" srcOrd="0" destOrd="0" presId="urn:microsoft.com/office/officeart/2008/layout/AlternatingHexagons"/>
    <dgm:cxn modelId="{92DAE1CC-09A5-4174-BA98-72C4823A3014}" type="presParOf" srcId="{D80C199A-E54B-470C-A90E-9D8EC05EDF14}" destId="{4CB048E7-7CB4-4DEF-B21D-D18B13A1BBEC}" srcOrd="0" destOrd="0" presId="urn:microsoft.com/office/officeart/2008/layout/AlternatingHexagons"/>
    <dgm:cxn modelId="{891C07FE-47B8-4B4A-9179-99C174C22BB9}" type="presParOf" srcId="{D80C199A-E54B-470C-A90E-9D8EC05EDF14}" destId="{0C01D380-F225-42E0-96B4-E79495880DEE}" srcOrd="1" destOrd="0" presId="urn:microsoft.com/office/officeart/2008/layout/AlternatingHexagons"/>
    <dgm:cxn modelId="{7E9CAB28-C7B6-4A16-9167-8E2247C2994B}" type="presParOf" srcId="{D80C199A-E54B-470C-A90E-9D8EC05EDF14}" destId="{44D31C70-12D9-4AD6-998A-D95FFD42E2BF}" srcOrd="2" destOrd="0" presId="urn:microsoft.com/office/officeart/2008/layout/AlternatingHexagons"/>
    <dgm:cxn modelId="{797F1C36-1532-4559-883D-64939EA8C756}" type="presParOf" srcId="{D80C199A-E54B-470C-A90E-9D8EC05EDF14}" destId="{0708D470-CEDA-494B-9DA1-67A61E96A6C5}" srcOrd="3" destOrd="0" presId="urn:microsoft.com/office/officeart/2008/layout/AlternatingHexagons"/>
    <dgm:cxn modelId="{9DDD7741-BB3A-416B-9C77-F264DE85DB5B}" type="presParOf" srcId="{D80C199A-E54B-470C-A90E-9D8EC05EDF14}" destId="{3F6CC43E-1E25-4FD3-853E-E83EAB497CAE}" srcOrd="4" destOrd="0" presId="urn:microsoft.com/office/officeart/2008/layout/AlternatingHexagons"/>
    <dgm:cxn modelId="{68E07D64-6ED1-40DC-9AB8-ADC28986B8B4}" type="presParOf" srcId="{4A987D16-5B2F-44EC-B93B-D45D0D8A06D9}" destId="{91ED3B86-EBC2-4E6F-ABA3-19A8A1087DA0}" srcOrd="1" destOrd="0" presId="urn:microsoft.com/office/officeart/2008/layout/AlternatingHexagons"/>
    <dgm:cxn modelId="{BCA49ACC-40CD-4ADD-AEB3-8D6DEBE5BEF2}" type="presParOf" srcId="{4A987D16-5B2F-44EC-B93B-D45D0D8A06D9}" destId="{F1F48413-CF3A-4680-B00E-1E7B3C4F3E84}" srcOrd="2" destOrd="0" presId="urn:microsoft.com/office/officeart/2008/layout/AlternatingHexagons"/>
    <dgm:cxn modelId="{1F4E89FE-82AF-4DC4-ABDF-55367E817D2B}" type="presParOf" srcId="{F1F48413-CF3A-4680-B00E-1E7B3C4F3E84}" destId="{657952BB-35EC-4B8E-9D72-B107AC7C26C0}" srcOrd="0" destOrd="0" presId="urn:microsoft.com/office/officeart/2008/layout/AlternatingHexagons"/>
    <dgm:cxn modelId="{ABC95435-28E7-484A-8324-0E5E9ACA0D91}" type="presParOf" srcId="{F1F48413-CF3A-4680-B00E-1E7B3C4F3E84}" destId="{77674798-F65B-4929-B295-A5D0C91F64F9}" srcOrd="1" destOrd="0" presId="urn:microsoft.com/office/officeart/2008/layout/AlternatingHexagons"/>
    <dgm:cxn modelId="{F09C3BCE-F9C8-426A-9F9C-EFD4EB543054}" type="presParOf" srcId="{F1F48413-CF3A-4680-B00E-1E7B3C4F3E84}" destId="{8D71E059-E236-4F21-BF1D-D66D8F84C344}" srcOrd="2" destOrd="0" presId="urn:microsoft.com/office/officeart/2008/layout/AlternatingHexagons"/>
    <dgm:cxn modelId="{6A796A34-EA37-4ECC-A9DB-D95E1A723DA2}" type="presParOf" srcId="{F1F48413-CF3A-4680-B00E-1E7B3C4F3E84}" destId="{83582053-2F06-4340-BF9A-973567439C93}" srcOrd="3" destOrd="0" presId="urn:microsoft.com/office/officeart/2008/layout/AlternatingHexagons"/>
    <dgm:cxn modelId="{742DEE51-F9B0-48E8-9DF8-810AE85B67DA}" type="presParOf" srcId="{F1F48413-CF3A-4680-B00E-1E7B3C4F3E84}" destId="{3BAB5F0B-AAF3-4A52-B914-923A7736046C}" srcOrd="4" destOrd="0" presId="urn:microsoft.com/office/officeart/2008/layout/AlternatingHexagons"/>
    <dgm:cxn modelId="{8E1E0DE9-A5BE-44B7-8429-38001DFC9B06}" type="presParOf" srcId="{4A987D16-5B2F-44EC-B93B-D45D0D8A06D9}" destId="{E9FC0E0C-D581-44BC-BC28-4EECF359DBA2}" srcOrd="3" destOrd="0" presId="urn:microsoft.com/office/officeart/2008/layout/AlternatingHexagons"/>
    <dgm:cxn modelId="{CC838A74-FCD0-422D-8312-7336CE3AA511}" type="presParOf" srcId="{4A987D16-5B2F-44EC-B93B-D45D0D8A06D9}" destId="{E59B585A-D112-4596-80F4-A74174C57388}" srcOrd="4" destOrd="0" presId="urn:microsoft.com/office/officeart/2008/layout/AlternatingHexagons"/>
    <dgm:cxn modelId="{D3DE107B-DE3F-40D0-8052-44F3634410E0}" type="presParOf" srcId="{E59B585A-D112-4596-80F4-A74174C57388}" destId="{92867426-AD2F-4E63-BE39-A883E4893D43}" srcOrd="0" destOrd="0" presId="urn:microsoft.com/office/officeart/2008/layout/AlternatingHexagons"/>
    <dgm:cxn modelId="{4F729F77-0489-4A73-AEC8-404339B17A35}" type="presParOf" srcId="{E59B585A-D112-4596-80F4-A74174C57388}" destId="{46D44538-F189-46E6-9F3D-A439EE924756}" srcOrd="1" destOrd="0" presId="urn:microsoft.com/office/officeart/2008/layout/AlternatingHexagons"/>
    <dgm:cxn modelId="{0951C69B-C26A-4043-9055-57E248E60CE1}" type="presParOf" srcId="{E59B585A-D112-4596-80F4-A74174C57388}" destId="{13262ADD-A56E-4390-9CD1-46E35D19DBF0}" srcOrd="2" destOrd="0" presId="urn:microsoft.com/office/officeart/2008/layout/AlternatingHexagons"/>
    <dgm:cxn modelId="{C7DA6370-0ABC-4989-81ED-03DFAAE6CE58}" type="presParOf" srcId="{E59B585A-D112-4596-80F4-A74174C57388}" destId="{B8FD1C1E-C04E-45FC-8D69-61A5D6BE56FF}" srcOrd="3" destOrd="0" presId="urn:microsoft.com/office/officeart/2008/layout/AlternatingHexagons"/>
    <dgm:cxn modelId="{7AB6615E-C95E-429A-BF17-500DBC28105F}" type="presParOf" srcId="{E59B585A-D112-4596-80F4-A74174C57388}" destId="{14417053-3636-4664-A9B7-210EB882183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AC4D90-6844-4123-8740-B8B19953F1EF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25977255-3142-407F-A79A-687CA4AD3E44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</a:rPr>
            <a:t>Phase I: </a:t>
          </a:r>
          <a:r>
            <a: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~</a:t>
          </a:r>
          <a:r>
            <a:rPr lang="en-US" sz="2800" b="1" dirty="0">
              <a:solidFill>
                <a:schemeClr val="tx1"/>
              </a:solidFill>
            </a:rPr>
            <a:t>BK 5-7</a:t>
          </a:r>
        </a:p>
        <a:p>
          <a:r>
            <a:rPr lang="en-US" sz="2000" b="1" dirty="0">
              <a:solidFill>
                <a:srgbClr val="C00000"/>
              </a:solidFill>
            </a:rPr>
            <a:t>Dig in, fill in the gaps, strengthen with structure</a:t>
          </a:r>
        </a:p>
      </dgm:t>
    </dgm:pt>
    <dgm:pt modelId="{C546D147-9842-48CD-9973-62D4D726F305}" type="parTrans" cxnId="{55399079-57C2-44FC-BAB1-68CAE896BC6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638413A4-9F26-4188-82CE-F3BE957CD3BC}" type="sibTrans" cxnId="{55399079-57C2-44FC-BAB1-68CAE896BC6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F7F00A23-A4DC-4282-B279-F94E2DEF549E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Phase II:</a:t>
          </a:r>
        </a:p>
        <a:p>
          <a:r>
            <a:rPr lang="en-US" sz="2000" b="1" dirty="0">
              <a:solidFill>
                <a:srgbClr val="C00000"/>
              </a:solidFill>
            </a:rPr>
            <a:t>Re-enforce structure and enhance recall</a:t>
          </a:r>
          <a:endParaRPr lang="en-US" sz="2000" dirty="0">
            <a:solidFill>
              <a:srgbClr val="C00000"/>
            </a:solidFill>
          </a:endParaRPr>
        </a:p>
      </dgm:t>
    </dgm:pt>
    <dgm:pt modelId="{1F50ADB1-6728-4582-B233-4ABCD26181E6}" type="parTrans" cxnId="{3BDA2DE7-A964-41EB-994F-176F815C081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C5D18E3-D1A5-4E87-8652-F41ADB84307C}" type="sibTrans" cxnId="{3BDA2DE7-A964-41EB-994F-176F815C081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E0FFFEB1-8DB2-43FB-9FF1-ADC44E557C38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Phase III: </a:t>
          </a:r>
          <a:r>
            <a: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~ </a:t>
          </a:r>
          <a:r>
            <a:rPr lang="en-US" sz="1800" b="1" dirty="0">
              <a:solidFill>
                <a:schemeClr val="tx1"/>
              </a:solidFill>
            </a:rPr>
            <a:t>4 weeks</a:t>
          </a:r>
        </a:p>
        <a:p>
          <a:r>
            <a:rPr lang="en-US" sz="2000" b="1" dirty="0">
              <a:solidFill>
                <a:schemeClr val="tx1"/>
              </a:solidFill>
            </a:rPr>
            <a:t> </a:t>
          </a:r>
          <a:r>
            <a:rPr lang="en-US" sz="1800" b="1" dirty="0">
              <a:solidFill>
                <a:srgbClr val="C00000"/>
              </a:solidFill>
            </a:rPr>
            <a:t>Final dash</a:t>
          </a:r>
          <a:endParaRPr lang="en-US" sz="1800" dirty="0">
            <a:solidFill>
              <a:srgbClr val="C00000"/>
            </a:solidFill>
          </a:endParaRPr>
        </a:p>
      </dgm:t>
    </dgm:pt>
    <dgm:pt modelId="{10A03D55-08B0-4FEE-BE78-3E0275CF8482}" type="parTrans" cxnId="{E717B282-717A-40D8-9BFA-47488EE57B2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E75806A-7E03-4449-BB2B-7F7DDEB402EE}" type="sibTrans" cxnId="{E717B282-717A-40D8-9BFA-47488EE57B2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B86561-B340-41DB-A0EF-7E1973E64E3F}" type="pres">
      <dgm:prSet presAssocID="{13AC4D90-6844-4123-8740-B8B19953F1EF}" presName="CompostProcess" presStyleCnt="0">
        <dgm:presLayoutVars>
          <dgm:dir/>
          <dgm:resizeHandles val="exact"/>
        </dgm:presLayoutVars>
      </dgm:prSet>
      <dgm:spPr/>
    </dgm:pt>
    <dgm:pt modelId="{DDA3DCE4-D5A9-4452-A193-37810B2FAC24}" type="pres">
      <dgm:prSet presAssocID="{13AC4D90-6844-4123-8740-B8B19953F1EF}" presName="arrow" presStyleLbl="bgShp" presStyleIdx="0" presStyleCnt="1" custScaleX="117647"/>
      <dgm:spPr/>
    </dgm:pt>
    <dgm:pt modelId="{2654FAED-3D8D-4DCC-A273-3AACCD7DC970}" type="pres">
      <dgm:prSet presAssocID="{13AC4D90-6844-4123-8740-B8B19953F1EF}" presName="linearProcess" presStyleCnt="0"/>
      <dgm:spPr/>
    </dgm:pt>
    <dgm:pt modelId="{8F49B819-D10E-4327-B69F-D83073E99E23}" type="pres">
      <dgm:prSet presAssocID="{25977255-3142-407F-A79A-687CA4AD3E44}" presName="textNode" presStyleLbl="node1" presStyleIdx="0" presStyleCnt="3" custScaleX="158765" custScaleY="188711" custLinFactX="-4803" custLinFactNeighborX="-100000" custLinFactNeighborY="-2535">
        <dgm:presLayoutVars>
          <dgm:bulletEnabled val="1"/>
        </dgm:presLayoutVars>
      </dgm:prSet>
      <dgm:spPr/>
    </dgm:pt>
    <dgm:pt modelId="{5FD55364-524F-4E6F-80C4-D84AE0D4DA23}" type="pres">
      <dgm:prSet presAssocID="{638413A4-9F26-4188-82CE-F3BE957CD3BC}" presName="sibTrans" presStyleCnt="0"/>
      <dgm:spPr/>
    </dgm:pt>
    <dgm:pt modelId="{2365145E-CA7D-47DB-B41A-5546AEC95378}" type="pres">
      <dgm:prSet presAssocID="{F7F00A23-A4DC-4282-B279-F94E2DEF549E}" presName="textNode" presStyleLbl="node1" presStyleIdx="1" presStyleCnt="3" custScaleX="82786" custScaleY="185613" custLinFactNeighborX="-90842" custLinFactNeighborY="1150">
        <dgm:presLayoutVars>
          <dgm:bulletEnabled val="1"/>
        </dgm:presLayoutVars>
      </dgm:prSet>
      <dgm:spPr/>
    </dgm:pt>
    <dgm:pt modelId="{D952D634-CCE5-404A-8448-9B930C839029}" type="pres">
      <dgm:prSet presAssocID="{5C5D18E3-D1A5-4E87-8652-F41ADB84307C}" presName="sibTrans" presStyleCnt="0"/>
      <dgm:spPr/>
    </dgm:pt>
    <dgm:pt modelId="{C1398369-769B-4A4A-AFA2-5838B0F8D8AD}" type="pres">
      <dgm:prSet presAssocID="{E0FFFEB1-8DB2-43FB-9FF1-ADC44E557C38}" presName="textNode" presStyleLbl="node1" presStyleIdx="2" presStyleCnt="3" custScaleX="53729" custScaleY="192396" custLinFactNeighborX="-88914" custLinFactNeighborY="2133">
        <dgm:presLayoutVars>
          <dgm:bulletEnabled val="1"/>
        </dgm:presLayoutVars>
      </dgm:prSet>
      <dgm:spPr/>
    </dgm:pt>
  </dgm:ptLst>
  <dgm:cxnLst>
    <dgm:cxn modelId="{7BA75225-AADC-4CB9-BA0B-E92F4F85763B}" type="presOf" srcId="{13AC4D90-6844-4123-8740-B8B19953F1EF}" destId="{0EB86561-B340-41DB-A0EF-7E1973E64E3F}" srcOrd="0" destOrd="0" presId="urn:microsoft.com/office/officeart/2005/8/layout/hProcess9"/>
    <dgm:cxn modelId="{EC1CCC2C-5651-469A-BC11-C0A4288ABADC}" type="presOf" srcId="{F7F00A23-A4DC-4282-B279-F94E2DEF549E}" destId="{2365145E-CA7D-47DB-B41A-5546AEC95378}" srcOrd="0" destOrd="0" presId="urn:microsoft.com/office/officeart/2005/8/layout/hProcess9"/>
    <dgm:cxn modelId="{55399079-57C2-44FC-BAB1-68CAE896BC63}" srcId="{13AC4D90-6844-4123-8740-B8B19953F1EF}" destId="{25977255-3142-407F-A79A-687CA4AD3E44}" srcOrd="0" destOrd="0" parTransId="{C546D147-9842-48CD-9973-62D4D726F305}" sibTransId="{638413A4-9F26-4188-82CE-F3BE957CD3BC}"/>
    <dgm:cxn modelId="{E717B282-717A-40D8-9BFA-47488EE57B2E}" srcId="{13AC4D90-6844-4123-8740-B8B19953F1EF}" destId="{E0FFFEB1-8DB2-43FB-9FF1-ADC44E557C38}" srcOrd="2" destOrd="0" parTransId="{10A03D55-08B0-4FEE-BE78-3E0275CF8482}" sibTransId="{AE75806A-7E03-4449-BB2B-7F7DDEB402EE}"/>
    <dgm:cxn modelId="{65F338BD-FFA1-48CD-ACD8-DCB6CCC05ED6}" type="presOf" srcId="{25977255-3142-407F-A79A-687CA4AD3E44}" destId="{8F49B819-D10E-4327-B69F-D83073E99E23}" srcOrd="0" destOrd="0" presId="urn:microsoft.com/office/officeart/2005/8/layout/hProcess9"/>
    <dgm:cxn modelId="{28688FD2-B7C1-43B9-B794-8146B85C4A10}" type="presOf" srcId="{E0FFFEB1-8DB2-43FB-9FF1-ADC44E557C38}" destId="{C1398369-769B-4A4A-AFA2-5838B0F8D8AD}" srcOrd="0" destOrd="0" presId="urn:microsoft.com/office/officeart/2005/8/layout/hProcess9"/>
    <dgm:cxn modelId="{3BDA2DE7-A964-41EB-994F-176F815C0813}" srcId="{13AC4D90-6844-4123-8740-B8B19953F1EF}" destId="{F7F00A23-A4DC-4282-B279-F94E2DEF549E}" srcOrd="1" destOrd="0" parTransId="{1F50ADB1-6728-4582-B233-4ABCD26181E6}" sibTransId="{5C5D18E3-D1A5-4E87-8652-F41ADB84307C}"/>
    <dgm:cxn modelId="{DDB87485-683B-4C89-B386-5BFA34BA6F58}" type="presParOf" srcId="{0EB86561-B340-41DB-A0EF-7E1973E64E3F}" destId="{DDA3DCE4-D5A9-4452-A193-37810B2FAC24}" srcOrd="0" destOrd="0" presId="urn:microsoft.com/office/officeart/2005/8/layout/hProcess9"/>
    <dgm:cxn modelId="{02713147-474D-4765-A70A-392134719193}" type="presParOf" srcId="{0EB86561-B340-41DB-A0EF-7E1973E64E3F}" destId="{2654FAED-3D8D-4DCC-A273-3AACCD7DC970}" srcOrd="1" destOrd="0" presId="urn:microsoft.com/office/officeart/2005/8/layout/hProcess9"/>
    <dgm:cxn modelId="{A0FA4572-0862-4341-8B84-92FB6AB2636A}" type="presParOf" srcId="{2654FAED-3D8D-4DCC-A273-3AACCD7DC970}" destId="{8F49B819-D10E-4327-B69F-D83073E99E23}" srcOrd="0" destOrd="0" presId="urn:microsoft.com/office/officeart/2005/8/layout/hProcess9"/>
    <dgm:cxn modelId="{1C3810EF-F3CB-4DF7-BCE9-3273CD5B2B0E}" type="presParOf" srcId="{2654FAED-3D8D-4DCC-A273-3AACCD7DC970}" destId="{5FD55364-524F-4E6F-80C4-D84AE0D4DA23}" srcOrd="1" destOrd="0" presId="urn:microsoft.com/office/officeart/2005/8/layout/hProcess9"/>
    <dgm:cxn modelId="{CEF6A753-1C2D-48C8-AD77-D6A95A106B23}" type="presParOf" srcId="{2654FAED-3D8D-4DCC-A273-3AACCD7DC970}" destId="{2365145E-CA7D-47DB-B41A-5546AEC95378}" srcOrd="2" destOrd="0" presId="urn:microsoft.com/office/officeart/2005/8/layout/hProcess9"/>
    <dgm:cxn modelId="{70FB9430-05E3-4C63-A188-55B95B74796A}" type="presParOf" srcId="{2654FAED-3D8D-4DCC-A273-3AACCD7DC970}" destId="{D952D634-CCE5-404A-8448-9B930C839029}" srcOrd="3" destOrd="0" presId="urn:microsoft.com/office/officeart/2005/8/layout/hProcess9"/>
    <dgm:cxn modelId="{A8086060-355E-4930-A92D-DB0B7EC3E661}" type="presParOf" srcId="{2654FAED-3D8D-4DCC-A273-3AACCD7DC970}" destId="{C1398369-769B-4A4A-AFA2-5838B0F8D8A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55D47C-733D-4ADA-9F6A-B97C8C2EEEE6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E5CB8A-B00D-4D0D-8468-C425695FCC4A}">
      <dgm:prSet phldrT="[Text]" custT="1"/>
      <dgm:spPr/>
      <dgm:t>
        <a:bodyPr/>
        <a:lstStyle/>
        <a:p>
          <a:r>
            <a:rPr lang="en-US" altLang="zh-CN" sz="2400" b="1" dirty="0">
              <a:solidFill>
                <a:schemeClr val="tx1"/>
              </a:solidFill>
            </a:rPr>
            <a:t>Organization and Analysis</a:t>
          </a:r>
          <a:endParaRPr lang="en-US" sz="2400" b="1" dirty="0">
            <a:solidFill>
              <a:schemeClr val="tx1"/>
            </a:solidFill>
          </a:endParaRPr>
        </a:p>
      </dgm:t>
    </dgm:pt>
    <dgm:pt modelId="{21C9C01F-44F3-496D-97D9-6AC278871BED}" type="parTrans" cxnId="{2F33B086-31B9-4FF0-8DF1-093B345D3BE6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6FB2B96B-654D-45A9-B39E-67229573292D}" type="sibTrans" cxnId="{2F33B086-31B9-4FF0-8DF1-093B345D3BE6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18D9D3DC-EC9F-4528-AD57-9A68799642F2}">
      <dgm:prSet phldrT="[Text]"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</a:rPr>
            <a:t>*</a:t>
          </a:r>
        </a:p>
      </dgm:t>
    </dgm:pt>
    <dgm:pt modelId="{FE2386FB-4849-49AA-971C-298E23D94D1E}" type="parTrans" cxnId="{55207259-B6B9-460D-BF5F-583FF7374B89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EEC3D2A4-8548-4166-9C51-F7B26223D750}" type="sibTrans" cxnId="{55207259-B6B9-460D-BF5F-583FF7374B89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E9505676-3831-4CC0-A6A9-80A90B687E65}">
      <dgm:prSet phldrT="[Text]" custT="1"/>
      <dgm:spPr/>
      <dgm:t>
        <a:bodyPr/>
        <a:lstStyle/>
        <a:p>
          <a:r>
            <a:rPr lang="en-US" altLang="zh-CN" sz="2400" b="1" dirty="0">
              <a:solidFill>
                <a:schemeClr val="tx1"/>
              </a:solidFill>
            </a:rPr>
            <a:t>Repetition</a:t>
          </a:r>
          <a:endParaRPr lang="en-US" sz="2400" b="1" dirty="0">
            <a:solidFill>
              <a:schemeClr val="tx1"/>
            </a:solidFill>
          </a:endParaRPr>
        </a:p>
      </dgm:t>
    </dgm:pt>
    <dgm:pt modelId="{4B8220FE-B672-4BFE-B97B-5498434398F8}" type="parTrans" cxnId="{D29CD79C-36A3-4070-8599-E210148575C0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1CCDE3B2-7C72-4961-9A32-971027A03FD9}" type="sibTrans" cxnId="{D29CD79C-36A3-4070-8599-E210148575C0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702A9D9F-83C5-4E5A-B3E5-91BBB4447664}">
      <dgm:prSet phldrT="[Text]"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</a:rPr>
            <a:t>*</a:t>
          </a:r>
        </a:p>
      </dgm:t>
    </dgm:pt>
    <dgm:pt modelId="{CF698171-79D5-4C63-8051-DB1DE82C4348}" type="parTrans" cxnId="{E611A4F1-E044-4813-85E9-24F63A080111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BA097F55-9767-47A3-A327-310E24ADDE81}" type="sibTrans" cxnId="{E611A4F1-E044-4813-85E9-24F63A080111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1F91BBBB-076B-4187-9F62-FEF621104A37}">
      <dgm:prSet phldrT="[Text]" custT="1"/>
      <dgm:spPr/>
      <dgm:t>
        <a:bodyPr/>
        <a:lstStyle/>
        <a:p>
          <a:r>
            <a:rPr lang="en-US" altLang="zh-CN" sz="2400" b="1" dirty="0">
              <a:solidFill>
                <a:schemeClr val="tx1"/>
              </a:solidFill>
            </a:rPr>
            <a:t>Priority Sorting</a:t>
          </a:r>
          <a:endParaRPr lang="en-US" sz="2400" b="1" dirty="0">
            <a:solidFill>
              <a:schemeClr val="tx1"/>
            </a:solidFill>
          </a:endParaRPr>
        </a:p>
      </dgm:t>
    </dgm:pt>
    <dgm:pt modelId="{CB539DAD-BD89-4BEC-862B-D088190A941D}" type="parTrans" cxnId="{A999BE22-B4BB-42E7-B020-C4C04939B4D2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2D90C3A4-F830-4AED-9CAA-604494F2FBDC}" type="sibTrans" cxnId="{A999BE22-B4BB-42E7-B020-C4C04939B4D2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25F1C454-E725-4E8A-8E6E-C5A76696685F}">
      <dgm:prSet phldrT="[Text]"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</a:rPr>
            <a:t>*</a:t>
          </a:r>
        </a:p>
      </dgm:t>
    </dgm:pt>
    <dgm:pt modelId="{A9580573-4849-4C54-A18F-5441F07AAA2D}" type="sibTrans" cxnId="{E2693425-475D-4FC8-8EF9-8D3AC044022F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C403DFF5-7A1A-4494-8346-3A0B95D31000}" type="parTrans" cxnId="{E2693425-475D-4FC8-8EF9-8D3AC044022F}">
      <dgm:prSet/>
      <dgm:spPr/>
      <dgm:t>
        <a:bodyPr/>
        <a:lstStyle/>
        <a:p>
          <a:endParaRPr lang="en-US" sz="1800" b="1">
            <a:solidFill>
              <a:schemeClr val="tx1"/>
            </a:solidFill>
          </a:endParaRPr>
        </a:p>
      </dgm:t>
    </dgm:pt>
    <dgm:pt modelId="{5AE90D91-F418-4917-B943-F21B09A05BE8}" type="pres">
      <dgm:prSet presAssocID="{6355D47C-733D-4ADA-9F6A-B97C8C2EEEE6}" presName="Name0" presStyleCnt="0">
        <dgm:presLayoutVars>
          <dgm:dir/>
          <dgm:animLvl val="lvl"/>
          <dgm:resizeHandles val="exact"/>
        </dgm:presLayoutVars>
      </dgm:prSet>
      <dgm:spPr/>
    </dgm:pt>
    <dgm:pt modelId="{643807D3-8BC8-4228-B7B3-9C493E3DC311}" type="pres">
      <dgm:prSet presAssocID="{25F1C454-E725-4E8A-8E6E-C5A76696685F}" presName="compositeNode" presStyleCnt="0">
        <dgm:presLayoutVars>
          <dgm:bulletEnabled val="1"/>
        </dgm:presLayoutVars>
      </dgm:prSet>
      <dgm:spPr/>
    </dgm:pt>
    <dgm:pt modelId="{0FA22254-B69E-4AFA-AC49-AEB9B005C1C0}" type="pres">
      <dgm:prSet presAssocID="{25F1C454-E725-4E8A-8E6E-C5A76696685F}" presName="bgRect" presStyleLbl="node1" presStyleIdx="0" presStyleCnt="3" custLinFactNeighborX="-23"/>
      <dgm:spPr/>
    </dgm:pt>
    <dgm:pt modelId="{94A3829D-BB09-44DA-BFFE-CB98449307F6}" type="pres">
      <dgm:prSet presAssocID="{25F1C454-E725-4E8A-8E6E-C5A76696685F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FD7428ED-FB3D-4EF8-92A8-4B169F59666C}" type="pres">
      <dgm:prSet presAssocID="{25F1C454-E725-4E8A-8E6E-C5A76696685F}" presName="childNode" presStyleLbl="node1" presStyleIdx="0" presStyleCnt="3">
        <dgm:presLayoutVars>
          <dgm:bulletEnabled val="1"/>
        </dgm:presLayoutVars>
      </dgm:prSet>
      <dgm:spPr/>
    </dgm:pt>
    <dgm:pt modelId="{CE66D460-4843-4AFD-9831-CB4066F14A21}" type="pres">
      <dgm:prSet presAssocID="{A9580573-4849-4C54-A18F-5441F07AAA2D}" presName="hSp" presStyleCnt="0"/>
      <dgm:spPr/>
    </dgm:pt>
    <dgm:pt modelId="{BA54CC81-9100-430B-8349-F4960C23DD65}" type="pres">
      <dgm:prSet presAssocID="{A9580573-4849-4C54-A18F-5441F07AAA2D}" presName="vProcSp" presStyleCnt="0"/>
      <dgm:spPr/>
    </dgm:pt>
    <dgm:pt modelId="{B61E67E4-F904-46F5-9686-6E9D5BCF388A}" type="pres">
      <dgm:prSet presAssocID="{A9580573-4849-4C54-A18F-5441F07AAA2D}" presName="vSp1" presStyleCnt="0"/>
      <dgm:spPr/>
    </dgm:pt>
    <dgm:pt modelId="{41407B1F-F3D8-405E-9278-0F97B2E1064E}" type="pres">
      <dgm:prSet presAssocID="{A9580573-4849-4C54-A18F-5441F07AAA2D}" presName="simulatedConn" presStyleLbl="solidFgAcc1" presStyleIdx="0" presStyleCnt="2"/>
      <dgm:spPr/>
    </dgm:pt>
    <dgm:pt modelId="{D937CB08-CB77-414F-8030-EE69FDD059A6}" type="pres">
      <dgm:prSet presAssocID="{A9580573-4849-4C54-A18F-5441F07AAA2D}" presName="vSp2" presStyleCnt="0"/>
      <dgm:spPr/>
    </dgm:pt>
    <dgm:pt modelId="{C76D7373-1E3A-4544-A1AD-DFC571C84151}" type="pres">
      <dgm:prSet presAssocID="{A9580573-4849-4C54-A18F-5441F07AAA2D}" presName="sibTrans" presStyleCnt="0"/>
      <dgm:spPr/>
    </dgm:pt>
    <dgm:pt modelId="{BE69D694-24D3-466B-AB7F-C902D3BE1D23}" type="pres">
      <dgm:prSet presAssocID="{18D9D3DC-EC9F-4528-AD57-9A68799642F2}" presName="compositeNode" presStyleCnt="0">
        <dgm:presLayoutVars>
          <dgm:bulletEnabled val="1"/>
        </dgm:presLayoutVars>
      </dgm:prSet>
      <dgm:spPr/>
    </dgm:pt>
    <dgm:pt modelId="{C137F473-941F-43A6-9F5B-5A45DAE09422}" type="pres">
      <dgm:prSet presAssocID="{18D9D3DC-EC9F-4528-AD57-9A68799642F2}" presName="bgRect" presStyleLbl="node1" presStyleIdx="1" presStyleCnt="3"/>
      <dgm:spPr/>
    </dgm:pt>
    <dgm:pt modelId="{243C0628-3A30-40C9-B7C0-988A52D94C64}" type="pres">
      <dgm:prSet presAssocID="{18D9D3DC-EC9F-4528-AD57-9A68799642F2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A1FB3088-FD7D-4EE5-B338-E402A93780A1}" type="pres">
      <dgm:prSet presAssocID="{18D9D3DC-EC9F-4528-AD57-9A68799642F2}" presName="childNode" presStyleLbl="node1" presStyleIdx="1" presStyleCnt="3">
        <dgm:presLayoutVars>
          <dgm:bulletEnabled val="1"/>
        </dgm:presLayoutVars>
      </dgm:prSet>
      <dgm:spPr/>
    </dgm:pt>
    <dgm:pt modelId="{301EABF5-9FBA-4070-9F78-C66440A589DB}" type="pres">
      <dgm:prSet presAssocID="{EEC3D2A4-8548-4166-9C51-F7B26223D750}" presName="hSp" presStyleCnt="0"/>
      <dgm:spPr/>
    </dgm:pt>
    <dgm:pt modelId="{594DEE98-6BB5-42C9-8714-488DE9E2A94E}" type="pres">
      <dgm:prSet presAssocID="{EEC3D2A4-8548-4166-9C51-F7B26223D750}" presName="vProcSp" presStyleCnt="0"/>
      <dgm:spPr/>
    </dgm:pt>
    <dgm:pt modelId="{34304104-9E2B-45B6-992A-ACBA0EE4D5E0}" type="pres">
      <dgm:prSet presAssocID="{EEC3D2A4-8548-4166-9C51-F7B26223D750}" presName="vSp1" presStyleCnt="0"/>
      <dgm:spPr/>
    </dgm:pt>
    <dgm:pt modelId="{2D4E5B61-3248-4105-A27D-F28B48CDA2A8}" type="pres">
      <dgm:prSet presAssocID="{EEC3D2A4-8548-4166-9C51-F7B26223D750}" presName="simulatedConn" presStyleLbl="solidFgAcc1" presStyleIdx="1" presStyleCnt="2"/>
      <dgm:spPr/>
    </dgm:pt>
    <dgm:pt modelId="{D8FA4878-F547-411E-8C26-69654FCE0C76}" type="pres">
      <dgm:prSet presAssocID="{EEC3D2A4-8548-4166-9C51-F7B26223D750}" presName="vSp2" presStyleCnt="0"/>
      <dgm:spPr/>
    </dgm:pt>
    <dgm:pt modelId="{B2CC0578-BFF9-42A3-853A-C3F53CC85BA0}" type="pres">
      <dgm:prSet presAssocID="{EEC3D2A4-8548-4166-9C51-F7B26223D750}" presName="sibTrans" presStyleCnt="0"/>
      <dgm:spPr/>
    </dgm:pt>
    <dgm:pt modelId="{DF236057-99BA-4E5C-A9E1-875EDBC59779}" type="pres">
      <dgm:prSet presAssocID="{702A9D9F-83C5-4E5A-B3E5-91BBB4447664}" presName="compositeNode" presStyleCnt="0">
        <dgm:presLayoutVars>
          <dgm:bulletEnabled val="1"/>
        </dgm:presLayoutVars>
      </dgm:prSet>
      <dgm:spPr/>
    </dgm:pt>
    <dgm:pt modelId="{AB8DF791-EBFE-4B79-9966-A23DA2B8F648}" type="pres">
      <dgm:prSet presAssocID="{702A9D9F-83C5-4E5A-B3E5-91BBB4447664}" presName="bgRect" presStyleLbl="node1" presStyleIdx="2" presStyleCnt="3"/>
      <dgm:spPr/>
    </dgm:pt>
    <dgm:pt modelId="{96435C39-0C16-4B9C-9891-4E01A2E7789E}" type="pres">
      <dgm:prSet presAssocID="{702A9D9F-83C5-4E5A-B3E5-91BBB4447664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7EBC5DAB-27C6-4702-BA71-4160F4CF6063}" type="pres">
      <dgm:prSet presAssocID="{702A9D9F-83C5-4E5A-B3E5-91BBB4447664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CF8BD408-FA4C-4840-975E-F3949A203085}" type="presOf" srcId="{25F1C454-E725-4E8A-8E6E-C5A76696685F}" destId="{0FA22254-B69E-4AFA-AC49-AEB9B005C1C0}" srcOrd="0" destOrd="0" presId="urn:microsoft.com/office/officeart/2005/8/layout/hProcess7"/>
    <dgm:cxn modelId="{623F140D-A646-43F1-81B7-313CD1B77784}" type="presOf" srcId="{EDE5CB8A-B00D-4D0D-8468-C425695FCC4A}" destId="{FD7428ED-FB3D-4EF8-92A8-4B169F59666C}" srcOrd="0" destOrd="0" presId="urn:microsoft.com/office/officeart/2005/8/layout/hProcess7"/>
    <dgm:cxn modelId="{C8D1700D-02E9-438D-B2FB-6A1834E7B418}" type="presOf" srcId="{702A9D9F-83C5-4E5A-B3E5-91BBB4447664}" destId="{96435C39-0C16-4B9C-9891-4E01A2E7789E}" srcOrd="1" destOrd="0" presId="urn:microsoft.com/office/officeart/2005/8/layout/hProcess7"/>
    <dgm:cxn modelId="{53D1940F-5B48-4C03-AFAD-35171A50FCD0}" type="presOf" srcId="{702A9D9F-83C5-4E5A-B3E5-91BBB4447664}" destId="{AB8DF791-EBFE-4B79-9966-A23DA2B8F648}" srcOrd="0" destOrd="0" presId="urn:microsoft.com/office/officeart/2005/8/layout/hProcess7"/>
    <dgm:cxn modelId="{A999BE22-B4BB-42E7-B020-C4C04939B4D2}" srcId="{702A9D9F-83C5-4E5A-B3E5-91BBB4447664}" destId="{1F91BBBB-076B-4187-9F62-FEF621104A37}" srcOrd="0" destOrd="0" parTransId="{CB539DAD-BD89-4BEC-862B-D088190A941D}" sibTransId="{2D90C3A4-F830-4AED-9CAA-604494F2FBDC}"/>
    <dgm:cxn modelId="{E2693425-475D-4FC8-8EF9-8D3AC044022F}" srcId="{6355D47C-733D-4ADA-9F6A-B97C8C2EEEE6}" destId="{25F1C454-E725-4E8A-8E6E-C5A76696685F}" srcOrd="0" destOrd="0" parTransId="{C403DFF5-7A1A-4494-8346-3A0B95D31000}" sibTransId="{A9580573-4849-4C54-A18F-5441F07AAA2D}"/>
    <dgm:cxn modelId="{B84A5832-7C45-47EF-996B-93B3D229BBA6}" type="presOf" srcId="{E9505676-3831-4CC0-A6A9-80A90B687E65}" destId="{A1FB3088-FD7D-4EE5-B338-E402A93780A1}" srcOrd="0" destOrd="0" presId="urn:microsoft.com/office/officeart/2005/8/layout/hProcess7"/>
    <dgm:cxn modelId="{BFAACD73-690C-4E92-A966-DEE68809B5B1}" type="presOf" srcId="{1F91BBBB-076B-4187-9F62-FEF621104A37}" destId="{7EBC5DAB-27C6-4702-BA71-4160F4CF6063}" srcOrd="0" destOrd="0" presId="urn:microsoft.com/office/officeart/2005/8/layout/hProcess7"/>
    <dgm:cxn modelId="{55207259-B6B9-460D-BF5F-583FF7374B89}" srcId="{6355D47C-733D-4ADA-9F6A-B97C8C2EEEE6}" destId="{18D9D3DC-EC9F-4528-AD57-9A68799642F2}" srcOrd="1" destOrd="0" parTransId="{FE2386FB-4849-49AA-971C-298E23D94D1E}" sibTransId="{EEC3D2A4-8548-4166-9C51-F7B26223D750}"/>
    <dgm:cxn modelId="{FA96C183-A4B6-4773-AEAE-27DF772524BB}" type="presOf" srcId="{25F1C454-E725-4E8A-8E6E-C5A76696685F}" destId="{94A3829D-BB09-44DA-BFFE-CB98449307F6}" srcOrd="1" destOrd="0" presId="urn:microsoft.com/office/officeart/2005/8/layout/hProcess7"/>
    <dgm:cxn modelId="{2F33B086-31B9-4FF0-8DF1-093B345D3BE6}" srcId="{25F1C454-E725-4E8A-8E6E-C5A76696685F}" destId="{EDE5CB8A-B00D-4D0D-8468-C425695FCC4A}" srcOrd="0" destOrd="0" parTransId="{21C9C01F-44F3-496D-97D9-6AC278871BED}" sibTransId="{6FB2B96B-654D-45A9-B39E-67229573292D}"/>
    <dgm:cxn modelId="{D29CD79C-36A3-4070-8599-E210148575C0}" srcId="{18D9D3DC-EC9F-4528-AD57-9A68799642F2}" destId="{E9505676-3831-4CC0-A6A9-80A90B687E65}" srcOrd="0" destOrd="0" parTransId="{4B8220FE-B672-4BFE-B97B-5498434398F8}" sibTransId="{1CCDE3B2-7C72-4961-9A32-971027A03FD9}"/>
    <dgm:cxn modelId="{81CAE9A6-05C0-48C2-8524-B4B2ACA9CC4B}" type="presOf" srcId="{6355D47C-733D-4ADA-9F6A-B97C8C2EEEE6}" destId="{5AE90D91-F418-4917-B943-F21B09A05BE8}" srcOrd="0" destOrd="0" presId="urn:microsoft.com/office/officeart/2005/8/layout/hProcess7"/>
    <dgm:cxn modelId="{6ED34FB3-6798-4277-9732-9A206507DE20}" type="presOf" srcId="{18D9D3DC-EC9F-4528-AD57-9A68799642F2}" destId="{243C0628-3A30-40C9-B7C0-988A52D94C64}" srcOrd="1" destOrd="0" presId="urn:microsoft.com/office/officeart/2005/8/layout/hProcess7"/>
    <dgm:cxn modelId="{0F2C27C4-4B2C-4DD3-BDA4-1EC84AD6064A}" type="presOf" srcId="{18D9D3DC-EC9F-4528-AD57-9A68799642F2}" destId="{C137F473-941F-43A6-9F5B-5A45DAE09422}" srcOrd="0" destOrd="0" presId="urn:microsoft.com/office/officeart/2005/8/layout/hProcess7"/>
    <dgm:cxn modelId="{E611A4F1-E044-4813-85E9-24F63A080111}" srcId="{6355D47C-733D-4ADA-9F6A-B97C8C2EEEE6}" destId="{702A9D9F-83C5-4E5A-B3E5-91BBB4447664}" srcOrd="2" destOrd="0" parTransId="{CF698171-79D5-4C63-8051-DB1DE82C4348}" sibTransId="{BA097F55-9767-47A3-A327-310E24ADDE81}"/>
    <dgm:cxn modelId="{2E392426-2F31-4154-862A-7457182638A8}" type="presParOf" srcId="{5AE90D91-F418-4917-B943-F21B09A05BE8}" destId="{643807D3-8BC8-4228-B7B3-9C493E3DC311}" srcOrd="0" destOrd="0" presId="urn:microsoft.com/office/officeart/2005/8/layout/hProcess7"/>
    <dgm:cxn modelId="{F143244B-819D-4BC1-9EED-76B2DCDE58B7}" type="presParOf" srcId="{643807D3-8BC8-4228-B7B3-9C493E3DC311}" destId="{0FA22254-B69E-4AFA-AC49-AEB9B005C1C0}" srcOrd="0" destOrd="0" presId="urn:microsoft.com/office/officeart/2005/8/layout/hProcess7"/>
    <dgm:cxn modelId="{37B56223-EF93-49D3-AD55-CD4215FF5C12}" type="presParOf" srcId="{643807D3-8BC8-4228-B7B3-9C493E3DC311}" destId="{94A3829D-BB09-44DA-BFFE-CB98449307F6}" srcOrd="1" destOrd="0" presId="urn:microsoft.com/office/officeart/2005/8/layout/hProcess7"/>
    <dgm:cxn modelId="{D52B9B8E-335F-4EF8-81BC-0F111879F779}" type="presParOf" srcId="{643807D3-8BC8-4228-B7B3-9C493E3DC311}" destId="{FD7428ED-FB3D-4EF8-92A8-4B169F59666C}" srcOrd="2" destOrd="0" presId="urn:microsoft.com/office/officeart/2005/8/layout/hProcess7"/>
    <dgm:cxn modelId="{AE16AB15-1F68-4300-B2B4-D0382EC5FF94}" type="presParOf" srcId="{5AE90D91-F418-4917-B943-F21B09A05BE8}" destId="{CE66D460-4843-4AFD-9831-CB4066F14A21}" srcOrd="1" destOrd="0" presId="urn:microsoft.com/office/officeart/2005/8/layout/hProcess7"/>
    <dgm:cxn modelId="{2E8CC30F-E25E-40E5-9357-C066A60C72C9}" type="presParOf" srcId="{5AE90D91-F418-4917-B943-F21B09A05BE8}" destId="{BA54CC81-9100-430B-8349-F4960C23DD65}" srcOrd="2" destOrd="0" presId="urn:microsoft.com/office/officeart/2005/8/layout/hProcess7"/>
    <dgm:cxn modelId="{392745FF-0BE2-42EF-BB97-0BAE933EFAD7}" type="presParOf" srcId="{BA54CC81-9100-430B-8349-F4960C23DD65}" destId="{B61E67E4-F904-46F5-9686-6E9D5BCF388A}" srcOrd="0" destOrd="0" presId="urn:microsoft.com/office/officeart/2005/8/layout/hProcess7"/>
    <dgm:cxn modelId="{8867A0B3-D48C-4D53-AB8F-DE88D3C9C292}" type="presParOf" srcId="{BA54CC81-9100-430B-8349-F4960C23DD65}" destId="{41407B1F-F3D8-405E-9278-0F97B2E1064E}" srcOrd="1" destOrd="0" presId="urn:microsoft.com/office/officeart/2005/8/layout/hProcess7"/>
    <dgm:cxn modelId="{FAB2205B-536B-4627-9211-5CE0C4648958}" type="presParOf" srcId="{BA54CC81-9100-430B-8349-F4960C23DD65}" destId="{D937CB08-CB77-414F-8030-EE69FDD059A6}" srcOrd="2" destOrd="0" presId="urn:microsoft.com/office/officeart/2005/8/layout/hProcess7"/>
    <dgm:cxn modelId="{319B4270-CAEB-4F6D-9EE3-ABAF4031DCE0}" type="presParOf" srcId="{5AE90D91-F418-4917-B943-F21B09A05BE8}" destId="{C76D7373-1E3A-4544-A1AD-DFC571C84151}" srcOrd="3" destOrd="0" presId="urn:microsoft.com/office/officeart/2005/8/layout/hProcess7"/>
    <dgm:cxn modelId="{23DEB3E6-356A-4501-BF89-CE1E6C01553B}" type="presParOf" srcId="{5AE90D91-F418-4917-B943-F21B09A05BE8}" destId="{BE69D694-24D3-466B-AB7F-C902D3BE1D23}" srcOrd="4" destOrd="0" presId="urn:microsoft.com/office/officeart/2005/8/layout/hProcess7"/>
    <dgm:cxn modelId="{7C45A25D-D99A-4C1D-BE39-097EE21C90D6}" type="presParOf" srcId="{BE69D694-24D3-466B-AB7F-C902D3BE1D23}" destId="{C137F473-941F-43A6-9F5B-5A45DAE09422}" srcOrd="0" destOrd="0" presId="urn:microsoft.com/office/officeart/2005/8/layout/hProcess7"/>
    <dgm:cxn modelId="{CE71042C-25ED-40FD-BD0D-3A19E4988095}" type="presParOf" srcId="{BE69D694-24D3-466B-AB7F-C902D3BE1D23}" destId="{243C0628-3A30-40C9-B7C0-988A52D94C64}" srcOrd="1" destOrd="0" presId="urn:microsoft.com/office/officeart/2005/8/layout/hProcess7"/>
    <dgm:cxn modelId="{510BC718-2A78-4ACA-8544-3439718CA398}" type="presParOf" srcId="{BE69D694-24D3-466B-AB7F-C902D3BE1D23}" destId="{A1FB3088-FD7D-4EE5-B338-E402A93780A1}" srcOrd="2" destOrd="0" presId="urn:microsoft.com/office/officeart/2005/8/layout/hProcess7"/>
    <dgm:cxn modelId="{570E2E6E-E95B-46BA-B93B-7B296087BAFF}" type="presParOf" srcId="{5AE90D91-F418-4917-B943-F21B09A05BE8}" destId="{301EABF5-9FBA-4070-9F78-C66440A589DB}" srcOrd="5" destOrd="0" presId="urn:microsoft.com/office/officeart/2005/8/layout/hProcess7"/>
    <dgm:cxn modelId="{2A591095-94BB-4DA8-AED5-B86ED077FE3C}" type="presParOf" srcId="{5AE90D91-F418-4917-B943-F21B09A05BE8}" destId="{594DEE98-6BB5-42C9-8714-488DE9E2A94E}" srcOrd="6" destOrd="0" presId="urn:microsoft.com/office/officeart/2005/8/layout/hProcess7"/>
    <dgm:cxn modelId="{28E5FA5B-0EAC-4718-9077-51EFF7B94ECA}" type="presParOf" srcId="{594DEE98-6BB5-42C9-8714-488DE9E2A94E}" destId="{34304104-9E2B-45B6-992A-ACBA0EE4D5E0}" srcOrd="0" destOrd="0" presId="urn:microsoft.com/office/officeart/2005/8/layout/hProcess7"/>
    <dgm:cxn modelId="{387AFB37-1520-42E1-90A5-8300458AF9BE}" type="presParOf" srcId="{594DEE98-6BB5-42C9-8714-488DE9E2A94E}" destId="{2D4E5B61-3248-4105-A27D-F28B48CDA2A8}" srcOrd="1" destOrd="0" presId="urn:microsoft.com/office/officeart/2005/8/layout/hProcess7"/>
    <dgm:cxn modelId="{ABAB0813-D6C2-4E3B-8C5A-427A9DAAD16A}" type="presParOf" srcId="{594DEE98-6BB5-42C9-8714-488DE9E2A94E}" destId="{D8FA4878-F547-411E-8C26-69654FCE0C76}" srcOrd="2" destOrd="0" presId="urn:microsoft.com/office/officeart/2005/8/layout/hProcess7"/>
    <dgm:cxn modelId="{4B7990B2-B8BF-426B-BCE0-E3F0FCF51739}" type="presParOf" srcId="{5AE90D91-F418-4917-B943-F21B09A05BE8}" destId="{B2CC0578-BFF9-42A3-853A-C3F53CC85BA0}" srcOrd="7" destOrd="0" presId="urn:microsoft.com/office/officeart/2005/8/layout/hProcess7"/>
    <dgm:cxn modelId="{FB94BD95-83E0-4E81-A7FF-D5B65996E147}" type="presParOf" srcId="{5AE90D91-F418-4917-B943-F21B09A05BE8}" destId="{DF236057-99BA-4E5C-A9E1-875EDBC59779}" srcOrd="8" destOrd="0" presId="urn:microsoft.com/office/officeart/2005/8/layout/hProcess7"/>
    <dgm:cxn modelId="{A9A43D7C-9AF4-4E9C-ACF2-CCA897CB5C88}" type="presParOf" srcId="{DF236057-99BA-4E5C-A9E1-875EDBC59779}" destId="{AB8DF791-EBFE-4B79-9966-A23DA2B8F648}" srcOrd="0" destOrd="0" presId="urn:microsoft.com/office/officeart/2005/8/layout/hProcess7"/>
    <dgm:cxn modelId="{AA35D601-B340-4ADB-B420-C14E1877C04B}" type="presParOf" srcId="{DF236057-99BA-4E5C-A9E1-875EDBC59779}" destId="{96435C39-0C16-4B9C-9891-4E01A2E7789E}" srcOrd="1" destOrd="0" presId="urn:microsoft.com/office/officeart/2005/8/layout/hProcess7"/>
    <dgm:cxn modelId="{B186E526-F539-4792-9CBB-07EBF60A6912}" type="presParOf" srcId="{DF236057-99BA-4E5C-A9E1-875EDBC59779}" destId="{7EBC5DAB-27C6-4702-BA71-4160F4CF606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FC3F85-E5D8-4E76-B328-4113EBF2EA25}" type="doc">
      <dgm:prSet loTypeId="urn:microsoft.com/office/officeart/2018/5/layout/IconLeaf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2E5CD99-DF19-4210-AE6C-98DF05C21B69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Content Know-ledge: </a:t>
          </a:r>
        </a:p>
      </dgm:t>
    </dgm:pt>
    <dgm:pt modelId="{775FE728-8038-4518-A2A8-B92DD0C63D0F}" type="parTrans" cxnId="{86B1EEB2-D6C8-444E-B75A-CF6B86F336E5}">
      <dgm:prSet/>
      <dgm:spPr/>
      <dgm:t>
        <a:bodyPr/>
        <a:lstStyle/>
        <a:p>
          <a:endParaRPr lang="en-US"/>
        </a:p>
      </dgm:t>
    </dgm:pt>
    <dgm:pt modelId="{40E81099-000A-4413-9603-07EC8CBAEA4B}" type="sibTrans" cxnId="{86B1EEB2-D6C8-444E-B75A-CF6B86F336E5}">
      <dgm:prSet/>
      <dgm:spPr/>
      <dgm:t>
        <a:bodyPr/>
        <a:lstStyle/>
        <a:p>
          <a:endParaRPr lang="en-US"/>
        </a:p>
      </dgm:t>
    </dgm:pt>
    <dgm:pt modelId="{FAF75F7E-623C-42FF-8FAE-E0D243E09F1B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Test-taking skills: </a:t>
          </a:r>
        </a:p>
      </dgm:t>
    </dgm:pt>
    <dgm:pt modelId="{627A8DE4-5999-43CD-82BB-57CAAD3D1542}" type="parTrans" cxnId="{91C8F77B-4C37-4828-9263-319D97B0F0FD}">
      <dgm:prSet/>
      <dgm:spPr/>
      <dgm:t>
        <a:bodyPr/>
        <a:lstStyle/>
        <a:p>
          <a:endParaRPr lang="en-US"/>
        </a:p>
      </dgm:t>
    </dgm:pt>
    <dgm:pt modelId="{3F0D7382-E462-4A73-AE18-1BBA88E2E9C0}" type="sibTrans" cxnId="{91C8F77B-4C37-4828-9263-319D97B0F0FD}">
      <dgm:prSet/>
      <dgm:spPr/>
      <dgm:t>
        <a:bodyPr/>
        <a:lstStyle/>
        <a:p>
          <a:endParaRPr lang="en-US"/>
        </a:p>
      </dgm:t>
    </dgm:pt>
    <dgm:pt modelId="{717312D2-B202-4A44-8441-445301F7961E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Your Confidence</a:t>
          </a:r>
        </a:p>
      </dgm:t>
    </dgm:pt>
    <dgm:pt modelId="{DAFF4303-C4E0-42A6-BF59-4082B3F9E5C1}" type="parTrans" cxnId="{647941B3-DF29-4A86-BD35-9AE5859F0356}">
      <dgm:prSet/>
      <dgm:spPr/>
      <dgm:t>
        <a:bodyPr/>
        <a:lstStyle/>
        <a:p>
          <a:endParaRPr lang="en-US"/>
        </a:p>
      </dgm:t>
    </dgm:pt>
    <dgm:pt modelId="{7271FE6C-29F4-49DD-AA15-CBDDBF3D5D61}" type="sibTrans" cxnId="{647941B3-DF29-4A86-BD35-9AE5859F0356}">
      <dgm:prSet/>
      <dgm:spPr/>
      <dgm:t>
        <a:bodyPr/>
        <a:lstStyle/>
        <a:p>
          <a:endParaRPr lang="en-US"/>
        </a:p>
      </dgm:t>
    </dgm:pt>
    <dgm:pt modelId="{9B12F93E-ED54-4F23-81E4-9EB8CAC02221}" type="pres">
      <dgm:prSet presAssocID="{09FC3F85-E5D8-4E76-B328-4113EBF2EA25}" presName="root" presStyleCnt="0">
        <dgm:presLayoutVars>
          <dgm:dir/>
          <dgm:resizeHandles val="exact"/>
        </dgm:presLayoutVars>
      </dgm:prSet>
      <dgm:spPr/>
    </dgm:pt>
    <dgm:pt modelId="{A7F3BA8D-B043-42B2-87FC-FF2CE52FCD22}" type="pres">
      <dgm:prSet presAssocID="{F2E5CD99-DF19-4210-AE6C-98DF05C21B69}" presName="compNode" presStyleCnt="0"/>
      <dgm:spPr/>
    </dgm:pt>
    <dgm:pt modelId="{9FEB31D1-7CF4-434B-95B7-FAFC53C53BF8}" type="pres">
      <dgm:prSet presAssocID="{F2E5CD99-DF19-4210-AE6C-98DF05C21B69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60B4698-DDEB-4E1D-848F-9E767581372B}" type="pres">
      <dgm:prSet presAssocID="{F2E5CD99-DF19-4210-AE6C-98DF05C21B6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nyon scene"/>
        </a:ext>
      </dgm:extLst>
    </dgm:pt>
    <dgm:pt modelId="{29BD08DD-0B8A-46D7-AC3B-83A0CD0827FE}" type="pres">
      <dgm:prSet presAssocID="{F2E5CD99-DF19-4210-AE6C-98DF05C21B69}" presName="spaceRect" presStyleCnt="0"/>
      <dgm:spPr/>
    </dgm:pt>
    <dgm:pt modelId="{2C4F3B3D-B8DC-4026-B80F-D07D6D55CB0A}" type="pres">
      <dgm:prSet presAssocID="{F2E5CD99-DF19-4210-AE6C-98DF05C21B69}" presName="textRect" presStyleLbl="revTx" presStyleIdx="0" presStyleCnt="3">
        <dgm:presLayoutVars>
          <dgm:chMax val="1"/>
          <dgm:chPref val="1"/>
        </dgm:presLayoutVars>
      </dgm:prSet>
      <dgm:spPr/>
    </dgm:pt>
    <dgm:pt modelId="{1B4D8A31-D571-40FB-954D-54ED87B6D310}" type="pres">
      <dgm:prSet presAssocID="{40E81099-000A-4413-9603-07EC8CBAEA4B}" presName="sibTrans" presStyleCnt="0"/>
      <dgm:spPr/>
    </dgm:pt>
    <dgm:pt modelId="{630E8D78-4AE2-4531-B933-51C368E5966C}" type="pres">
      <dgm:prSet presAssocID="{FAF75F7E-623C-42FF-8FAE-E0D243E09F1B}" presName="compNode" presStyleCnt="0"/>
      <dgm:spPr/>
    </dgm:pt>
    <dgm:pt modelId="{044A5183-BCD7-4A24-A153-A3F2CBD595AB}" type="pres">
      <dgm:prSet presAssocID="{FAF75F7E-623C-42FF-8FAE-E0D243E09F1B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9EA40FF-981D-40AA-9CBE-CADF0BD64111}" type="pres">
      <dgm:prSet presAssocID="{FAF75F7E-623C-42FF-8FAE-E0D243E09F1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C9D5670C-0441-4EF3-94D7-F4A7DC071682}" type="pres">
      <dgm:prSet presAssocID="{FAF75F7E-623C-42FF-8FAE-E0D243E09F1B}" presName="spaceRect" presStyleCnt="0"/>
      <dgm:spPr/>
    </dgm:pt>
    <dgm:pt modelId="{A0000009-E9D1-4A25-A8AB-553B80C317CC}" type="pres">
      <dgm:prSet presAssocID="{FAF75F7E-623C-42FF-8FAE-E0D243E09F1B}" presName="textRect" presStyleLbl="revTx" presStyleIdx="1" presStyleCnt="3">
        <dgm:presLayoutVars>
          <dgm:chMax val="1"/>
          <dgm:chPref val="1"/>
        </dgm:presLayoutVars>
      </dgm:prSet>
      <dgm:spPr/>
    </dgm:pt>
    <dgm:pt modelId="{D668ADCC-F13D-40D3-A63D-BEBA95303532}" type="pres">
      <dgm:prSet presAssocID="{3F0D7382-E462-4A73-AE18-1BBA88E2E9C0}" presName="sibTrans" presStyleCnt="0"/>
      <dgm:spPr/>
    </dgm:pt>
    <dgm:pt modelId="{4434F810-1BEF-4E9D-86E6-BF6B64821D86}" type="pres">
      <dgm:prSet presAssocID="{717312D2-B202-4A44-8441-445301F7961E}" presName="compNode" presStyleCnt="0"/>
      <dgm:spPr/>
    </dgm:pt>
    <dgm:pt modelId="{3F4EB549-D489-42EB-9D67-5ACC6021554E}" type="pres">
      <dgm:prSet presAssocID="{717312D2-B202-4A44-8441-445301F7961E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B1A8FA5-9349-487B-AE68-3213B3F6F107}" type="pres">
      <dgm:prSet presAssocID="{717312D2-B202-4A44-8441-445301F7961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169AA90D-7EFF-4F07-9144-784E7C734D76}" type="pres">
      <dgm:prSet presAssocID="{717312D2-B202-4A44-8441-445301F7961E}" presName="spaceRect" presStyleCnt="0"/>
      <dgm:spPr/>
    </dgm:pt>
    <dgm:pt modelId="{C7C22636-2FFE-44F5-9F47-AE12A7C0A554}" type="pres">
      <dgm:prSet presAssocID="{717312D2-B202-4A44-8441-445301F7961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5D8B504-6F17-4B83-A715-2C8E4E929F8F}" type="presOf" srcId="{717312D2-B202-4A44-8441-445301F7961E}" destId="{C7C22636-2FFE-44F5-9F47-AE12A7C0A554}" srcOrd="0" destOrd="0" presId="urn:microsoft.com/office/officeart/2018/5/layout/IconLeafLabelList"/>
    <dgm:cxn modelId="{72C3717B-9CF8-4F8B-B3AC-EF2F105D51E7}" type="presOf" srcId="{09FC3F85-E5D8-4E76-B328-4113EBF2EA25}" destId="{9B12F93E-ED54-4F23-81E4-9EB8CAC02221}" srcOrd="0" destOrd="0" presId="urn:microsoft.com/office/officeart/2018/5/layout/IconLeafLabelList"/>
    <dgm:cxn modelId="{91C8F77B-4C37-4828-9263-319D97B0F0FD}" srcId="{09FC3F85-E5D8-4E76-B328-4113EBF2EA25}" destId="{FAF75F7E-623C-42FF-8FAE-E0D243E09F1B}" srcOrd="1" destOrd="0" parTransId="{627A8DE4-5999-43CD-82BB-57CAAD3D1542}" sibTransId="{3F0D7382-E462-4A73-AE18-1BBA88E2E9C0}"/>
    <dgm:cxn modelId="{A5CB3285-1E0D-4B8A-A1D7-6B94E9D59B7D}" type="presOf" srcId="{F2E5CD99-DF19-4210-AE6C-98DF05C21B69}" destId="{2C4F3B3D-B8DC-4026-B80F-D07D6D55CB0A}" srcOrd="0" destOrd="0" presId="urn:microsoft.com/office/officeart/2018/5/layout/IconLeafLabelList"/>
    <dgm:cxn modelId="{86B1EEB2-D6C8-444E-B75A-CF6B86F336E5}" srcId="{09FC3F85-E5D8-4E76-B328-4113EBF2EA25}" destId="{F2E5CD99-DF19-4210-AE6C-98DF05C21B69}" srcOrd="0" destOrd="0" parTransId="{775FE728-8038-4518-A2A8-B92DD0C63D0F}" sibTransId="{40E81099-000A-4413-9603-07EC8CBAEA4B}"/>
    <dgm:cxn modelId="{647941B3-DF29-4A86-BD35-9AE5859F0356}" srcId="{09FC3F85-E5D8-4E76-B328-4113EBF2EA25}" destId="{717312D2-B202-4A44-8441-445301F7961E}" srcOrd="2" destOrd="0" parTransId="{DAFF4303-C4E0-42A6-BF59-4082B3F9E5C1}" sibTransId="{7271FE6C-29F4-49DD-AA15-CBDDBF3D5D61}"/>
    <dgm:cxn modelId="{FAAF33CD-0ED1-40B1-81B7-55475949D8C9}" type="presOf" srcId="{FAF75F7E-623C-42FF-8FAE-E0D243E09F1B}" destId="{A0000009-E9D1-4A25-A8AB-553B80C317CC}" srcOrd="0" destOrd="0" presId="urn:microsoft.com/office/officeart/2018/5/layout/IconLeafLabelList"/>
    <dgm:cxn modelId="{4729E89D-1164-40AF-A36D-283542C51CB5}" type="presParOf" srcId="{9B12F93E-ED54-4F23-81E4-9EB8CAC02221}" destId="{A7F3BA8D-B043-42B2-87FC-FF2CE52FCD22}" srcOrd="0" destOrd="0" presId="urn:microsoft.com/office/officeart/2018/5/layout/IconLeafLabelList"/>
    <dgm:cxn modelId="{89204B41-DE79-45FC-A7EA-706F9FD6FCAA}" type="presParOf" srcId="{A7F3BA8D-B043-42B2-87FC-FF2CE52FCD22}" destId="{9FEB31D1-7CF4-434B-95B7-FAFC53C53BF8}" srcOrd="0" destOrd="0" presId="urn:microsoft.com/office/officeart/2018/5/layout/IconLeafLabelList"/>
    <dgm:cxn modelId="{871878A4-86FC-4AB6-8C65-1928C866B1DB}" type="presParOf" srcId="{A7F3BA8D-B043-42B2-87FC-FF2CE52FCD22}" destId="{360B4698-DDEB-4E1D-848F-9E767581372B}" srcOrd="1" destOrd="0" presId="urn:microsoft.com/office/officeart/2018/5/layout/IconLeafLabelList"/>
    <dgm:cxn modelId="{8443260C-7B2B-4A3C-AF05-D20CB41A61C1}" type="presParOf" srcId="{A7F3BA8D-B043-42B2-87FC-FF2CE52FCD22}" destId="{29BD08DD-0B8A-46D7-AC3B-83A0CD0827FE}" srcOrd="2" destOrd="0" presId="urn:microsoft.com/office/officeart/2018/5/layout/IconLeafLabelList"/>
    <dgm:cxn modelId="{48DDF012-64B7-4A4A-A5AB-9175D18133B8}" type="presParOf" srcId="{A7F3BA8D-B043-42B2-87FC-FF2CE52FCD22}" destId="{2C4F3B3D-B8DC-4026-B80F-D07D6D55CB0A}" srcOrd="3" destOrd="0" presId="urn:microsoft.com/office/officeart/2018/5/layout/IconLeafLabelList"/>
    <dgm:cxn modelId="{A6255FA1-529B-4374-9903-C6BE83C68E68}" type="presParOf" srcId="{9B12F93E-ED54-4F23-81E4-9EB8CAC02221}" destId="{1B4D8A31-D571-40FB-954D-54ED87B6D310}" srcOrd="1" destOrd="0" presId="urn:microsoft.com/office/officeart/2018/5/layout/IconLeafLabelList"/>
    <dgm:cxn modelId="{F5909E36-4A04-47A8-85B5-F2F747A9525E}" type="presParOf" srcId="{9B12F93E-ED54-4F23-81E4-9EB8CAC02221}" destId="{630E8D78-4AE2-4531-B933-51C368E5966C}" srcOrd="2" destOrd="0" presId="urn:microsoft.com/office/officeart/2018/5/layout/IconLeafLabelList"/>
    <dgm:cxn modelId="{8EC5DA14-B1BB-46BC-9C22-338F502F31BA}" type="presParOf" srcId="{630E8D78-4AE2-4531-B933-51C368E5966C}" destId="{044A5183-BCD7-4A24-A153-A3F2CBD595AB}" srcOrd="0" destOrd="0" presId="urn:microsoft.com/office/officeart/2018/5/layout/IconLeafLabelList"/>
    <dgm:cxn modelId="{DC59546D-63A5-4D4B-BC4B-575067B0589C}" type="presParOf" srcId="{630E8D78-4AE2-4531-B933-51C368E5966C}" destId="{19EA40FF-981D-40AA-9CBE-CADF0BD64111}" srcOrd="1" destOrd="0" presId="urn:microsoft.com/office/officeart/2018/5/layout/IconLeafLabelList"/>
    <dgm:cxn modelId="{841BC7AD-F978-4BE3-9388-EE63EBAA94EB}" type="presParOf" srcId="{630E8D78-4AE2-4531-B933-51C368E5966C}" destId="{C9D5670C-0441-4EF3-94D7-F4A7DC071682}" srcOrd="2" destOrd="0" presId="urn:microsoft.com/office/officeart/2018/5/layout/IconLeafLabelList"/>
    <dgm:cxn modelId="{7857D65A-4394-484E-B5EB-A761430EF6D2}" type="presParOf" srcId="{630E8D78-4AE2-4531-B933-51C368E5966C}" destId="{A0000009-E9D1-4A25-A8AB-553B80C317CC}" srcOrd="3" destOrd="0" presId="urn:microsoft.com/office/officeart/2018/5/layout/IconLeafLabelList"/>
    <dgm:cxn modelId="{C71AE758-7AC9-4959-8B7F-5F2044974680}" type="presParOf" srcId="{9B12F93E-ED54-4F23-81E4-9EB8CAC02221}" destId="{D668ADCC-F13D-40D3-A63D-BEBA95303532}" srcOrd="3" destOrd="0" presId="urn:microsoft.com/office/officeart/2018/5/layout/IconLeafLabelList"/>
    <dgm:cxn modelId="{5D25C695-70AC-4993-B057-9999E42C4654}" type="presParOf" srcId="{9B12F93E-ED54-4F23-81E4-9EB8CAC02221}" destId="{4434F810-1BEF-4E9D-86E6-BF6B64821D86}" srcOrd="4" destOrd="0" presId="urn:microsoft.com/office/officeart/2018/5/layout/IconLeafLabelList"/>
    <dgm:cxn modelId="{1210217F-82C1-412A-81AD-76D09CDE6C04}" type="presParOf" srcId="{4434F810-1BEF-4E9D-86E6-BF6B64821D86}" destId="{3F4EB549-D489-42EB-9D67-5ACC6021554E}" srcOrd="0" destOrd="0" presId="urn:microsoft.com/office/officeart/2018/5/layout/IconLeafLabelList"/>
    <dgm:cxn modelId="{3C5B25EB-C10C-457A-AF45-037964CA6AC9}" type="presParOf" srcId="{4434F810-1BEF-4E9D-86E6-BF6B64821D86}" destId="{5B1A8FA5-9349-487B-AE68-3213B3F6F107}" srcOrd="1" destOrd="0" presId="urn:microsoft.com/office/officeart/2018/5/layout/IconLeafLabelList"/>
    <dgm:cxn modelId="{5F362BB8-7951-49A5-8DA3-7947DB82F9FC}" type="presParOf" srcId="{4434F810-1BEF-4E9D-86E6-BF6B64821D86}" destId="{169AA90D-7EFF-4F07-9144-784E7C734D76}" srcOrd="2" destOrd="0" presId="urn:microsoft.com/office/officeart/2018/5/layout/IconLeafLabelList"/>
    <dgm:cxn modelId="{33E0CF9E-6A8E-4BCA-8FEB-609EDD2136C4}" type="presParOf" srcId="{4434F810-1BEF-4E9D-86E6-BF6B64821D86}" destId="{C7C22636-2FFE-44F5-9F47-AE12A7C0A554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048E7-7CB4-4DEF-B21D-D18B13A1BBEC}">
      <dsp:nvSpPr>
        <dsp:cNvPr id="0" name=""/>
        <dsp:cNvSpPr/>
      </dsp:nvSpPr>
      <dsp:spPr>
        <a:xfrm rot="5400000">
          <a:off x="4019243" y="97823"/>
          <a:ext cx="1504974" cy="130932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Content Know-ledge: </a:t>
          </a:r>
        </a:p>
      </dsp:txBody>
      <dsp:txXfrm rot="-5400000">
        <a:off x="4321103" y="234525"/>
        <a:ext cx="901253" cy="1035924"/>
      </dsp:txXfrm>
    </dsp:sp>
    <dsp:sp modelId="{0C01D380-F225-42E0-96B4-E79495880DEE}">
      <dsp:nvSpPr>
        <dsp:cNvPr id="0" name=""/>
        <dsp:cNvSpPr/>
      </dsp:nvSpPr>
      <dsp:spPr>
        <a:xfrm>
          <a:off x="5416891" y="110754"/>
          <a:ext cx="2744068" cy="1164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-Actual information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-Application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-Ranked importance</a:t>
          </a:r>
        </a:p>
      </dsp:txBody>
      <dsp:txXfrm>
        <a:off x="5416891" y="110754"/>
        <a:ext cx="2744068" cy="1164552"/>
      </dsp:txXfrm>
    </dsp:sp>
    <dsp:sp modelId="{3F6CC43E-1E25-4FD3-853E-E83EAB497CAE}">
      <dsp:nvSpPr>
        <dsp:cNvPr id="0" name=""/>
        <dsp:cNvSpPr/>
      </dsp:nvSpPr>
      <dsp:spPr>
        <a:xfrm rot="5400000">
          <a:off x="2657921" y="97823"/>
          <a:ext cx="1504974" cy="130932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1444559"/>
            <a:satOff val="0"/>
            <a:lumOff val="6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959781" y="234525"/>
        <a:ext cx="901253" cy="1035924"/>
      </dsp:txXfrm>
    </dsp:sp>
    <dsp:sp modelId="{657952BB-35EC-4B8E-9D72-B107AC7C26C0}">
      <dsp:nvSpPr>
        <dsp:cNvPr id="0" name=""/>
        <dsp:cNvSpPr/>
      </dsp:nvSpPr>
      <dsp:spPr>
        <a:xfrm rot="5400000">
          <a:off x="3384144" y="1368547"/>
          <a:ext cx="1504974" cy="130932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2889118"/>
            <a:satOff val="0"/>
            <a:lumOff val="12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Test-taking skills: </a:t>
          </a:r>
        </a:p>
      </dsp:txBody>
      <dsp:txXfrm rot="-5400000">
        <a:off x="3686004" y="1505249"/>
        <a:ext cx="901253" cy="1035924"/>
      </dsp:txXfrm>
    </dsp:sp>
    <dsp:sp modelId="{77674798-F65B-4929-B295-A5D0C91F64F9}">
      <dsp:nvSpPr>
        <dsp:cNvPr id="0" name=""/>
        <dsp:cNvSpPr/>
      </dsp:nvSpPr>
      <dsp:spPr>
        <a:xfrm>
          <a:off x="470851" y="1606883"/>
          <a:ext cx="2899274" cy="902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-Problem solving process</a:t>
          </a:r>
        </a:p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-Information retrieval effectiveness</a:t>
          </a:r>
        </a:p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-Time management</a:t>
          </a:r>
        </a:p>
      </dsp:txBody>
      <dsp:txXfrm>
        <a:off x="470851" y="1606883"/>
        <a:ext cx="2899274" cy="902984"/>
      </dsp:txXfrm>
    </dsp:sp>
    <dsp:sp modelId="{3BAB5F0B-AAF3-4A52-B914-923A7736046C}">
      <dsp:nvSpPr>
        <dsp:cNvPr id="0" name=""/>
        <dsp:cNvSpPr/>
      </dsp:nvSpPr>
      <dsp:spPr>
        <a:xfrm rot="5400000">
          <a:off x="4736667" y="1368547"/>
          <a:ext cx="1504974" cy="130932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4333678"/>
            <a:satOff val="0"/>
            <a:lumOff val="18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5038527" y="1505249"/>
        <a:ext cx="901253" cy="1035924"/>
      </dsp:txXfrm>
    </dsp:sp>
    <dsp:sp modelId="{92867426-AD2F-4E63-BE39-A883E4893D43}">
      <dsp:nvSpPr>
        <dsp:cNvPr id="0" name=""/>
        <dsp:cNvSpPr/>
      </dsp:nvSpPr>
      <dsp:spPr>
        <a:xfrm rot="5400000">
          <a:off x="4062509" y="2595296"/>
          <a:ext cx="1504974" cy="130932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5778237"/>
            <a:satOff val="0"/>
            <a:lumOff val="24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Your Confidence</a:t>
          </a:r>
        </a:p>
      </dsp:txBody>
      <dsp:txXfrm rot="-5400000">
        <a:off x="4364369" y="2731998"/>
        <a:ext cx="901253" cy="1035924"/>
      </dsp:txXfrm>
    </dsp:sp>
    <dsp:sp modelId="{46D44538-F189-46E6-9F3D-A439EE924756}">
      <dsp:nvSpPr>
        <dsp:cNvPr id="0" name=""/>
        <dsp:cNvSpPr/>
      </dsp:nvSpPr>
      <dsp:spPr>
        <a:xfrm>
          <a:off x="5593958" y="2910691"/>
          <a:ext cx="2395292" cy="902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-Just the right amount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-A clear execution plan </a:t>
          </a:r>
        </a:p>
      </dsp:txBody>
      <dsp:txXfrm>
        <a:off x="5593958" y="2910691"/>
        <a:ext cx="2395292" cy="902984"/>
      </dsp:txXfrm>
    </dsp:sp>
    <dsp:sp modelId="{14417053-3636-4664-A9B7-210EB8821835}">
      <dsp:nvSpPr>
        <dsp:cNvPr id="0" name=""/>
        <dsp:cNvSpPr/>
      </dsp:nvSpPr>
      <dsp:spPr>
        <a:xfrm rot="5400000">
          <a:off x="2692362" y="2586507"/>
          <a:ext cx="1504974" cy="130932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7222796"/>
            <a:satOff val="0"/>
            <a:lumOff val="30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994222" y="2723209"/>
        <a:ext cx="901253" cy="1035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3DCE4-D5A9-4452-A193-37810B2FAC24}">
      <dsp:nvSpPr>
        <dsp:cNvPr id="0" name=""/>
        <dsp:cNvSpPr/>
      </dsp:nvSpPr>
      <dsp:spPr>
        <a:xfrm>
          <a:off x="2" y="0"/>
          <a:ext cx="8564874" cy="2269074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49B819-D10E-4327-B69F-D83073E99E23}">
      <dsp:nvSpPr>
        <dsp:cNvPr id="0" name=""/>
        <dsp:cNvSpPr/>
      </dsp:nvSpPr>
      <dsp:spPr>
        <a:xfrm>
          <a:off x="0" y="255130"/>
          <a:ext cx="4189439" cy="171279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Phase I: </a:t>
          </a:r>
          <a:r>
            <a:rPr lang="en-US" sz="2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~</a:t>
          </a:r>
          <a:r>
            <a:rPr lang="en-US" sz="2800" b="1" kern="1200" dirty="0">
              <a:solidFill>
                <a:schemeClr val="tx1"/>
              </a:solidFill>
            </a:rPr>
            <a:t>BK 5-7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C00000"/>
              </a:solidFill>
            </a:rPr>
            <a:t>Dig in, fill in the gaps, strengthen with structure</a:t>
          </a:r>
        </a:p>
      </dsp:txBody>
      <dsp:txXfrm>
        <a:off x="83612" y="338742"/>
        <a:ext cx="4022215" cy="1545572"/>
      </dsp:txXfrm>
    </dsp:sp>
    <dsp:sp modelId="{2365145E-CA7D-47DB-B41A-5546AEC95378}">
      <dsp:nvSpPr>
        <dsp:cNvPr id="0" name=""/>
        <dsp:cNvSpPr/>
      </dsp:nvSpPr>
      <dsp:spPr>
        <a:xfrm>
          <a:off x="4294110" y="302635"/>
          <a:ext cx="2184530" cy="1684678"/>
        </a:xfrm>
        <a:prstGeom prst="roundRect">
          <a:avLst/>
        </a:prstGeom>
        <a:solidFill>
          <a:schemeClr val="accent3">
            <a:hueOff val="-4991659"/>
            <a:satOff val="42307"/>
            <a:lumOff val="42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Phase II: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C00000"/>
              </a:solidFill>
            </a:rPr>
            <a:t>Re-enforce structure and enhance recall</a:t>
          </a:r>
          <a:endParaRPr lang="en-US" sz="2000" kern="1200" dirty="0">
            <a:solidFill>
              <a:srgbClr val="C00000"/>
            </a:solidFill>
          </a:endParaRPr>
        </a:p>
      </dsp:txBody>
      <dsp:txXfrm>
        <a:off x="4376349" y="384874"/>
        <a:ext cx="2020052" cy="1520200"/>
      </dsp:txXfrm>
    </dsp:sp>
    <dsp:sp modelId="{C1398369-769B-4A4A-AFA2-5838B0F8D8AD}">
      <dsp:nvSpPr>
        <dsp:cNvPr id="0" name=""/>
        <dsp:cNvSpPr/>
      </dsp:nvSpPr>
      <dsp:spPr>
        <a:xfrm>
          <a:off x="6794933" y="280775"/>
          <a:ext cx="1417783" cy="1746243"/>
        </a:xfrm>
        <a:prstGeom prst="roundRect">
          <a:avLst/>
        </a:prstGeom>
        <a:solidFill>
          <a:schemeClr val="accent3">
            <a:hueOff val="-9983318"/>
            <a:satOff val="84615"/>
            <a:lumOff val="8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Phase III: </a:t>
          </a:r>
          <a:r>
            <a:rPr lang="en-US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~ </a:t>
          </a:r>
          <a:r>
            <a:rPr lang="en-US" sz="1800" b="1" kern="1200" dirty="0">
              <a:solidFill>
                <a:schemeClr val="tx1"/>
              </a:solidFill>
            </a:rPr>
            <a:t>4 weeks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 </a:t>
          </a:r>
          <a:r>
            <a:rPr lang="en-US" sz="1800" b="1" kern="1200" dirty="0">
              <a:solidFill>
                <a:srgbClr val="C00000"/>
              </a:solidFill>
            </a:rPr>
            <a:t>Final dash</a:t>
          </a:r>
          <a:endParaRPr lang="en-US" sz="1800" kern="1200" dirty="0">
            <a:solidFill>
              <a:srgbClr val="C00000"/>
            </a:solidFill>
          </a:endParaRPr>
        </a:p>
      </dsp:txBody>
      <dsp:txXfrm>
        <a:off x="6864143" y="349985"/>
        <a:ext cx="1279363" cy="16078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22254-B69E-4AFA-AC49-AEB9B005C1C0}">
      <dsp:nvSpPr>
        <dsp:cNvPr id="0" name=""/>
        <dsp:cNvSpPr/>
      </dsp:nvSpPr>
      <dsp:spPr>
        <a:xfrm>
          <a:off x="6" y="0"/>
          <a:ext cx="2694337" cy="108452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</a:rPr>
            <a:t>*</a:t>
          </a:r>
        </a:p>
      </dsp:txBody>
      <dsp:txXfrm rot="16200000">
        <a:off x="-175213" y="175219"/>
        <a:ext cx="889307" cy="538867"/>
      </dsp:txXfrm>
    </dsp:sp>
    <dsp:sp modelId="{FD7428ED-FB3D-4EF8-92A8-4B169F59666C}">
      <dsp:nvSpPr>
        <dsp:cNvPr id="0" name=""/>
        <dsp:cNvSpPr/>
      </dsp:nvSpPr>
      <dsp:spPr>
        <a:xfrm>
          <a:off x="538873" y="0"/>
          <a:ext cx="2007281" cy="108452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tx1"/>
              </a:solidFill>
            </a:rPr>
            <a:t>Organization and Analysis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538873" y="0"/>
        <a:ext cx="2007281" cy="1084521"/>
      </dsp:txXfrm>
    </dsp:sp>
    <dsp:sp modelId="{C137F473-941F-43A6-9F5B-5A45DAE09422}">
      <dsp:nvSpPr>
        <dsp:cNvPr id="0" name=""/>
        <dsp:cNvSpPr/>
      </dsp:nvSpPr>
      <dsp:spPr>
        <a:xfrm>
          <a:off x="2789265" y="0"/>
          <a:ext cx="2694337" cy="108452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</a:rPr>
            <a:t>*</a:t>
          </a:r>
        </a:p>
      </dsp:txBody>
      <dsp:txXfrm rot="16200000">
        <a:off x="2614045" y="175219"/>
        <a:ext cx="889307" cy="538867"/>
      </dsp:txXfrm>
    </dsp:sp>
    <dsp:sp modelId="{41407B1F-F3D8-405E-9278-0F97B2E1064E}">
      <dsp:nvSpPr>
        <dsp:cNvPr id="0" name=""/>
        <dsp:cNvSpPr/>
      </dsp:nvSpPr>
      <dsp:spPr>
        <a:xfrm rot="5400000">
          <a:off x="2723058" y="727511"/>
          <a:ext cx="159357" cy="40415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B3088-FD7D-4EE5-B338-E402A93780A1}">
      <dsp:nvSpPr>
        <dsp:cNvPr id="0" name=""/>
        <dsp:cNvSpPr/>
      </dsp:nvSpPr>
      <dsp:spPr>
        <a:xfrm>
          <a:off x="3328133" y="0"/>
          <a:ext cx="2007281" cy="108452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tx1"/>
              </a:solidFill>
            </a:rPr>
            <a:t>Repetition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3328133" y="0"/>
        <a:ext cx="2007281" cy="1084521"/>
      </dsp:txXfrm>
    </dsp:sp>
    <dsp:sp modelId="{AB8DF791-EBFE-4B79-9966-A23DA2B8F648}">
      <dsp:nvSpPr>
        <dsp:cNvPr id="0" name=""/>
        <dsp:cNvSpPr/>
      </dsp:nvSpPr>
      <dsp:spPr>
        <a:xfrm>
          <a:off x="5577905" y="0"/>
          <a:ext cx="2694337" cy="108452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</a:rPr>
            <a:t>*</a:t>
          </a:r>
        </a:p>
      </dsp:txBody>
      <dsp:txXfrm rot="16200000">
        <a:off x="5402685" y="175219"/>
        <a:ext cx="889307" cy="538867"/>
      </dsp:txXfrm>
    </dsp:sp>
    <dsp:sp modelId="{2D4E5B61-3248-4105-A27D-F28B48CDA2A8}">
      <dsp:nvSpPr>
        <dsp:cNvPr id="0" name=""/>
        <dsp:cNvSpPr/>
      </dsp:nvSpPr>
      <dsp:spPr>
        <a:xfrm rot="5400000">
          <a:off x="5511697" y="727511"/>
          <a:ext cx="159357" cy="40415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BC5DAB-27C6-4702-BA71-4160F4CF6063}">
      <dsp:nvSpPr>
        <dsp:cNvPr id="0" name=""/>
        <dsp:cNvSpPr/>
      </dsp:nvSpPr>
      <dsp:spPr>
        <a:xfrm>
          <a:off x="6116772" y="0"/>
          <a:ext cx="2007281" cy="108452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b="1" kern="1200" dirty="0">
              <a:solidFill>
                <a:schemeClr val="tx1"/>
              </a:solidFill>
            </a:rPr>
            <a:t>Priority Sorting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6116772" y="0"/>
        <a:ext cx="2007281" cy="10845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B31D1-7CF4-434B-95B7-FAFC53C53BF8}">
      <dsp:nvSpPr>
        <dsp:cNvPr id="0" name=""/>
        <dsp:cNvSpPr/>
      </dsp:nvSpPr>
      <dsp:spPr>
        <a:xfrm>
          <a:off x="514325" y="41962"/>
          <a:ext cx="1544062" cy="15440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B4698-DDEB-4E1D-848F-9E767581372B}">
      <dsp:nvSpPr>
        <dsp:cNvPr id="0" name=""/>
        <dsp:cNvSpPr/>
      </dsp:nvSpPr>
      <dsp:spPr>
        <a:xfrm>
          <a:off x="843387" y="371025"/>
          <a:ext cx="885937" cy="885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F3B3D-B8DC-4026-B80F-D07D6D55CB0A}">
      <dsp:nvSpPr>
        <dsp:cNvPr id="0" name=""/>
        <dsp:cNvSpPr/>
      </dsp:nvSpPr>
      <dsp:spPr>
        <a:xfrm>
          <a:off x="20731" y="2066962"/>
          <a:ext cx="25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b="1" kern="1200"/>
            <a:t>Content Know-ledge: </a:t>
          </a:r>
        </a:p>
      </dsp:txBody>
      <dsp:txXfrm>
        <a:off x="20731" y="2066962"/>
        <a:ext cx="2531250" cy="720000"/>
      </dsp:txXfrm>
    </dsp:sp>
    <dsp:sp modelId="{044A5183-BCD7-4A24-A153-A3F2CBD595AB}">
      <dsp:nvSpPr>
        <dsp:cNvPr id="0" name=""/>
        <dsp:cNvSpPr/>
      </dsp:nvSpPr>
      <dsp:spPr>
        <a:xfrm>
          <a:off x="3488543" y="41962"/>
          <a:ext cx="1544062" cy="15440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A40FF-981D-40AA-9CBE-CADF0BD64111}">
      <dsp:nvSpPr>
        <dsp:cNvPr id="0" name=""/>
        <dsp:cNvSpPr/>
      </dsp:nvSpPr>
      <dsp:spPr>
        <a:xfrm>
          <a:off x="3817606" y="371025"/>
          <a:ext cx="885937" cy="885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00009-E9D1-4A25-A8AB-553B80C317CC}">
      <dsp:nvSpPr>
        <dsp:cNvPr id="0" name=""/>
        <dsp:cNvSpPr/>
      </dsp:nvSpPr>
      <dsp:spPr>
        <a:xfrm>
          <a:off x="2994950" y="2066962"/>
          <a:ext cx="25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b="1" kern="1200"/>
            <a:t>Test-taking skills: </a:t>
          </a:r>
        </a:p>
      </dsp:txBody>
      <dsp:txXfrm>
        <a:off x="2994950" y="2066962"/>
        <a:ext cx="2531250" cy="720000"/>
      </dsp:txXfrm>
    </dsp:sp>
    <dsp:sp modelId="{3F4EB549-D489-42EB-9D67-5ACC6021554E}">
      <dsp:nvSpPr>
        <dsp:cNvPr id="0" name=""/>
        <dsp:cNvSpPr/>
      </dsp:nvSpPr>
      <dsp:spPr>
        <a:xfrm>
          <a:off x="6462762" y="41962"/>
          <a:ext cx="1544062" cy="15440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1A8FA5-9349-487B-AE68-3213B3F6F107}">
      <dsp:nvSpPr>
        <dsp:cNvPr id="0" name=""/>
        <dsp:cNvSpPr/>
      </dsp:nvSpPr>
      <dsp:spPr>
        <a:xfrm>
          <a:off x="6791825" y="371025"/>
          <a:ext cx="885937" cy="8859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C22636-2FFE-44F5-9F47-AE12A7C0A554}">
      <dsp:nvSpPr>
        <dsp:cNvPr id="0" name=""/>
        <dsp:cNvSpPr/>
      </dsp:nvSpPr>
      <dsp:spPr>
        <a:xfrm>
          <a:off x="5969168" y="2066962"/>
          <a:ext cx="25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b="1" kern="1200"/>
            <a:t>Your Confidence</a:t>
          </a:r>
        </a:p>
      </dsp:txBody>
      <dsp:txXfrm>
        <a:off x="5969168" y="2066962"/>
        <a:ext cx="253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sym typeface="Arial" charset="0"/>
              </a:defRPr>
            </a:lvl1pPr>
          </a:lstStyle>
          <a:p>
            <a:pPr>
              <a:defRPr/>
            </a:pPr>
            <a:fld id="{65A95F16-5E62-4711-A5A4-FF1AB92F400C}" type="datetimeFigureOut">
              <a:rPr lang="en-US" altLang="x-none"/>
              <a:pPr>
                <a:defRPr/>
              </a:pPr>
              <a:t>10/26/2023</a:t>
            </a:fld>
            <a:endParaRPr lang="en-US" altLang="x-none"/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7D32F7-9C26-4AFD-83AD-00D04B6FA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328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4249478624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video, I will like share with you ways to track and organize your practice question-driven study utilizing your Q bank. </a:t>
            </a:r>
          </a:p>
        </p:txBody>
      </p:sp>
    </p:spTree>
    <p:extLst>
      <p:ext uri="{BB962C8B-B14F-4D97-AF65-F5344CB8AC3E}">
        <p14:creationId xmlns:p14="http://schemas.microsoft.com/office/powerpoint/2010/main" val="2453573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it comes to taking a high-stake exam that is comprehensive and time-demanding in nature. </a:t>
            </a:r>
          </a:p>
          <a:p>
            <a:r>
              <a:rPr lang="en-US" dirty="0"/>
              <a:t>What you know doesn’t account the outcome alone. Rather:</a:t>
            </a:r>
          </a:p>
          <a:p>
            <a:r>
              <a:rPr lang="en-US" dirty="0"/>
              <a:t>1) What do you know, how is typically presented, and the relative importance of a clinical or biomedical knowledge  </a:t>
            </a:r>
            <a:r>
              <a:rPr lang="en-US" b="1" dirty="0"/>
              <a:t>set the stage</a:t>
            </a:r>
          </a:p>
          <a:p>
            <a:r>
              <a:rPr lang="en-US" dirty="0"/>
              <a:t>But,</a:t>
            </a:r>
          </a:p>
          <a:p>
            <a:r>
              <a:rPr lang="en-US" dirty="0"/>
              <a:t>2) Your test-taking skill including your subset skills in problem solving, </a:t>
            </a:r>
            <a:r>
              <a:rPr lang="en-US" dirty="0" err="1"/>
              <a:t>etc</a:t>
            </a:r>
            <a:r>
              <a:rPr lang="en-US" dirty="0"/>
              <a:t> ..the mechanical part of taking an exam can have a huge influence </a:t>
            </a:r>
          </a:p>
          <a:p>
            <a:endParaRPr lang="en-US" dirty="0"/>
          </a:p>
          <a:p>
            <a:r>
              <a:rPr lang="en-US" dirty="0"/>
              <a:t>And, finally, your attitude, whether if you have a good execution plan can shape your confidence and impact the end result significantly.</a:t>
            </a:r>
          </a:p>
          <a:p>
            <a:endParaRPr lang="en-US" dirty="0"/>
          </a:p>
          <a:p>
            <a:r>
              <a:rPr lang="en-US" dirty="0"/>
              <a:t>How do you prepare yourself for all of this while you are doing questions day in and day out?</a:t>
            </a:r>
          </a:p>
        </p:txBody>
      </p:sp>
    </p:spTree>
    <p:extLst>
      <p:ext uri="{BB962C8B-B14F-4D97-AF65-F5344CB8AC3E}">
        <p14:creationId xmlns:p14="http://schemas.microsoft.com/office/powerpoint/2010/main" val="2998563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 banks and practice exam play a central role in each phase of your preparation. What can you do so that you are consciously building yourself to cover the three domains I mentioned earlier?</a:t>
            </a:r>
          </a:p>
        </p:txBody>
      </p:sp>
    </p:spTree>
    <p:extLst>
      <p:ext uri="{BB962C8B-B14F-4D97-AF65-F5344CB8AC3E}">
        <p14:creationId xmlns:p14="http://schemas.microsoft.com/office/powerpoint/2010/main" val="1932182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Phase </a:t>
            </a:r>
            <a:r>
              <a:rPr lang="en-US" dirty="0" err="1"/>
              <a:t>I..do</a:t>
            </a:r>
            <a:r>
              <a:rPr lang="en-US" dirty="0"/>
              <a:t> small Q set</a:t>
            </a:r>
          </a:p>
          <a:p>
            <a:endParaRPr lang="en-US" dirty="0"/>
          </a:p>
          <a:p>
            <a:r>
              <a:rPr lang="en-US" dirty="0"/>
              <a:t>Your goal is to REVIEW and ORGANIZE the content knowledge while building strong problem-solving skill</a:t>
            </a:r>
          </a:p>
          <a:p>
            <a:endParaRPr lang="en-US" dirty="0"/>
          </a:p>
          <a:p>
            <a:r>
              <a:rPr lang="en-US" dirty="0"/>
              <a:t>In Phase II</a:t>
            </a:r>
          </a:p>
          <a:p>
            <a:endParaRPr lang="en-US" dirty="0"/>
          </a:p>
          <a:p>
            <a:r>
              <a:rPr lang="en-US" altLang="zh-CN" dirty="0"/>
              <a:t>You are practicing more and identify your weak spots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980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talk about the small, target question set approach</a:t>
            </a:r>
          </a:p>
        </p:txBody>
      </p:sp>
    </p:spTree>
    <p:extLst>
      <p:ext uri="{BB962C8B-B14F-4D97-AF65-F5344CB8AC3E}">
        <p14:creationId xmlns:p14="http://schemas.microsoft.com/office/powerpoint/2010/main" val="620965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Build an Excel sheet like this</a:t>
            </a:r>
          </a:p>
        </p:txBody>
      </p:sp>
    </p:spTree>
    <p:extLst>
      <p:ext uri="{BB962C8B-B14F-4D97-AF65-F5344CB8AC3E}">
        <p14:creationId xmlns:p14="http://schemas.microsoft.com/office/powerpoint/2010/main" val="840188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1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654175" y="282575"/>
            <a:ext cx="184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9pPr>
          </a:lstStyle>
          <a:p>
            <a:pPr>
              <a:defRPr/>
            </a:pPr>
            <a:endParaRPr lang="x-none" altLang="x-non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093190"/>
            <a:ext cx="8520600" cy="957233"/>
          </a:xfrm>
        </p:spPr>
        <p:txBody>
          <a:bodyPr/>
          <a:lstStyle>
            <a:lvl1pPr algn="ctr">
              <a:spcAft>
                <a:spcPts val="0"/>
              </a:spcAft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hape 8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8C2D6C-0813-44B8-9EB2-A48D498285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83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, full-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hape 30"/>
          <p:cNvSpPr txBox="1">
            <a:spLocks noGrp="1"/>
          </p:cNvSpPr>
          <p:nvPr>
            <p:ph type="body" idx="1"/>
          </p:nvPr>
        </p:nvSpPr>
        <p:spPr>
          <a:xfrm>
            <a:off x="311700" y="1767451"/>
            <a:ext cx="8520600" cy="275971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58BFF-4F0F-473A-A9E7-B527591274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31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column, half width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0"/>
          <p:cNvSpPr txBox="1">
            <a:spLocks noGrp="1"/>
          </p:cNvSpPr>
          <p:nvPr>
            <p:ph type="body" idx="13"/>
          </p:nvPr>
        </p:nvSpPr>
        <p:spPr>
          <a:xfrm>
            <a:off x="311700" y="1762249"/>
            <a:ext cx="4160037" cy="275971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1700" y="1019651"/>
            <a:ext cx="8520600" cy="5727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hape 31"/>
          <p:cNvSpPr txBox="1">
            <a:spLocks noGrp="1"/>
          </p:cNvSpPr>
          <p:nvPr>
            <p:ph type="sldNum" idx="14"/>
          </p:nvPr>
        </p:nvSpPr>
        <p:spPr>
          <a:xfrm>
            <a:off x="8472488" y="4527550"/>
            <a:ext cx="549275" cy="393700"/>
          </a:xfrm>
        </p:spPr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224128A7-A3C0-4A7B-823E-E97163952C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38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11700" y="1019651"/>
            <a:ext cx="8520600" cy="5727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hape 30"/>
          <p:cNvSpPr txBox="1">
            <a:spLocks noGrp="1"/>
          </p:cNvSpPr>
          <p:nvPr>
            <p:ph type="body" idx="12"/>
          </p:nvPr>
        </p:nvSpPr>
        <p:spPr>
          <a:xfrm>
            <a:off x="311700" y="1762249"/>
            <a:ext cx="4160037" cy="275971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hape 30"/>
          <p:cNvSpPr txBox="1">
            <a:spLocks noGrp="1"/>
          </p:cNvSpPr>
          <p:nvPr>
            <p:ph type="body" idx="13"/>
          </p:nvPr>
        </p:nvSpPr>
        <p:spPr>
          <a:xfrm>
            <a:off x="4672263" y="1762249"/>
            <a:ext cx="4160037" cy="275971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8"/>
          <p:cNvSpPr txBox="1">
            <a:spLocks noGrp="1"/>
          </p:cNvSpPr>
          <p:nvPr>
            <p:ph type="sldNum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44888-B3F5-487F-AC8C-FD1749B790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65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11150" y="1019175"/>
            <a:ext cx="8521700" cy="573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defRPr/>
            </a:pPr>
            <a:r>
              <a:rPr lang="en-US" sz="2800"/>
              <a:t>Click to add title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1150" y="1019175"/>
            <a:ext cx="8521700" cy="573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defRPr/>
            </a:pPr>
            <a:r>
              <a:rPr lang="en-US" sz="2800"/>
              <a:t>Click to add title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09349" y="1762125"/>
            <a:ext cx="4160838" cy="2759075"/>
          </a:xfrm>
        </p:spPr>
        <p:txBody>
          <a:bodyPr/>
          <a:lstStyle/>
          <a:p>
            <a:pPr lvl="0"/>
            <a:r>
              <a:rPr lang="en-US" noProof="0">
                <a:sym typeface="Arial"/>
              </a:rPr>
              <a:t>Drag picture to placeholder or click icon to add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722587" y="1762125"/>
            <a:ext cx="4160838" cy="2759075"/>
          </a:xfrm>
        </p:spPr>
        <p:txBody>
          <a:bodyPr/>
          <a:lstStyle/>
          <a:p>
            <a:pPr lvl="0"/>
            <a:r>
              <a:rPr lang="en-US" noProof="0">
                <a:sym typeface="Arial"/>
              </a:rPr>
              <a:t>Drag picture to placeholder or click icon to add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idx="16"/>
          </p:nvPr>
        </p:nvSpPr>
        <p:spPr/>
        <p:txBody>
          <a:bodyPr/>
          <a:lstStyle>
            <a:lvl1pPr>
              <a:defRPr/>
            </a:lvl1pPr>
          </a:lstStyle>
          <a:p>
            <a:fld id="{6749CE04-EF90-44B6-A266-43B11901AB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57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311700" y="1708150"/>
            <a:ext cx="8521150" cy="2828925"/>
          </a:xfrm>
        </p:spPr>
        <p:txBody>
          <a:bodyPr/>
          <a:lstStyle/>
          <a:p>
            <a:pPr lvl="0"/>
            <a:r>
              <a:rPr lang="en-US" noProof="0">
                <a:sym typeface="Arial"/>
              </a:rPr>
              <a:t>Click icon to add table</a:t>
            </a:r>
          </a:p>
        </p:txBody>
      </p:sp>
      <p:sp>
        <p:nvSpPr>
          <p:cNvPr id="4" name="Shape 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AE91B-2730-429F-B616-011A9ADE40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98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699" y="3915386"/>
            <a:ext cx="8160757" cy="605100"/>
          </a:xfrm>
          <a:prstGeom prst="rect">
            <a:avLst/>
          </a:prstGeom>
        </p:spPr>
        <p:txBody>
          <a:bodyPr anchor="ctr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hape 43"/>
          <p:cNvSpPr txBox="1">
            <a:spLocks noGrp="1"/>
          </p:cNvSpPr>
          <p:nvPr>
            <p:ph type="sldNum" idx="10"/>
          </p:nvPr>
        </p:nvSpPr>
        <p:spPr>
          <a:xfrm>
            <a:off x="8472488" y="4521200"/>
            <a:ext cx="549275" cy="392113"/>
          </a:xfrm>
        </p:spPr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BF394F3B-EC52-440F-9FD9-1DF6E823C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51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7150"/>
            <a:ext cx="6096000" cy="685800"/>
          </a:xfrm>
        </p:spPr>
        <p:txBody>
          <a:bodyPr>
            <a:no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77"/>
            <a:ext cx="8229600" cy="34290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55E4-719C-470C-8348-309B090B8C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67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8080990-5445-4DA1-924A-57AE916F2F5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91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311150" y="1019175"/>
            <a:ext cx="85217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311150" y="1727200"/>
            <a:ext cx="85217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Shape 8"/>
          <p:cNvSpPr txBox="1">
            <a:spLocks noGrp="1"/>
          </p:cNvSpPr>
          <p:nvPr>
            <p:ph type="sldNum" idx="12"/>
          </p:nvPr>
        </p:nvSpPr>
        <p:spPr bwMode="auto">
          <a:xfrm>
            <a:off x="8472488" y="4537075"/>
            <a:ext cx="549275" cy="3921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595959"/>
                </a:solidFill>
              </a:defRPr>
            </a:lvl1pPr>
          </a:lstStyle>
          <a:p>
            <a:fld id="{98080990-5445-4DA1-924A-57AE916F2F5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Shape 54"/>
          <p:cNvSpPr>
            <a:spLocks noChangeArrowheads="1"/>
          </p:cNvSpPr>
          <p:nvPr/>
        </p:nvSpPr>
        <p:spPr bwMode="auto">
          <a:xfrm>
            <a:off x="0" y="4919663"/>
            <a:ext cx="9144000" cy="223837"/>
          </a:xfrm>
          <a:prstGeom prst="rect">
            <a:avLst/>
          </a:prstGeom>
          <a:solidFill>
            <a:srgbClr val="555555"/>
          </a:solidFill>
          <a:ln w="9525">
            <a:solidFill>
              <a:srgbClr val="595959"/>
            </a:solidFill>
            <a:round/>
            <a:headEnd/>
            <a:tailEnd/>
          </a:ln>
        </p:spPr>
        <p:txBody>
          <a:bodyPr lIns="91425" tIns="91425" rIns="91425" bIns="91425" anchor="ctr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9pPr>
          </a:lstStyle>
          <a:p>
            <a:pPr eaLnBrk="1" hangingPunct="1">
              <a:defRPr/>
            </a:pPr>
            <a:endParaRPr lang="x-none" altLang="x-none"/>
          </a:p>
        </p:txBody>
      </p:sp>
      <p:pic>
        <p:nvPicPr>
          <p:cNvPr id="1030" name="Shape 55"/>
          <p:cNvPicPr preferRelativeResize="0"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7" t="20673" r="6921" b="24609"/>
          <a:stretch>
            <a:fillRect/>
          </a:stretch>
        </p:blipFill>
        <p:spPr bwMode="auto">
          <a:xfrm>
            <a:off x="33338" y="49213"/>
            <a:ext cx="4452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Shape 58" descr="Screen Shot 2016-12-11 at 9.35.27 PM.png"/>
          <p:cNvPicPr preferRelativeResize="0"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2163"/>
            <a:ext cx="914400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Shape 54"/>
          <p:cNvSpPr>
            <a:spLocks noChangeArrowheads="1"/>
          </p:cNvSpPr>
          <p:nvPr/>
        </p:nvSpPr>
        <p:spPr bwMode="auto">
          <a:xfrm>
            <a:off x="0" y="4919663"/>
            <a:ext cx="9144000" cy="223837"/>
          </a:xfrm>
          <a:prstGeom prst="rect">
            <a:avLst/>
          </a:prstGeom>
          <a:solidFill>
            <a:srgbClr val="555555"/>
          </a:solidFill>
          <a:ln w="9525">
            <a:solidFill>
              <a:srgbClr val="595959"/>
            </a:solidFill>
            <a:round/>
            <a:headEnd/>
            <a:tailEnd/>
          </a:ln>
        </p:spPr>
        <p:txBody>
          <a:bodyPr lIns="91425" tIns="91425" rIns="91425" bIns="91425" anchor="ctr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9pPr>
          </a:lstStyle>
          <a:p>
            <a:pPr eaLnBrk="1" hangingPunct="1">
              <a:defRPr/>
            </a:pPr>
            <a:endParaRPr lang="x-none" altLang="x-none"/>
          </a:p>
        </p:txBody>
      </p:sp>
      <p:pic>
        <p:nvPicPr>
          <p:cNvPr id="1033" name="Shape 58" descr="Screen Shot 2016-12-11 at 9.35.27 PM.png"/>
          <p:cNvPicPr preferRelativeResize="0"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2163"/>
            <a:ext cx="914400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Shape 54"/>
          <p:cNvSpPr>
            <a:spLocks noChangeArrowheads="1"/>
          </p:cNvSpPr>
          <p:nvPr/>
        </p:nvSpPr>
        <p:spPr bwMode="auto">
          <a:xfrm>
            <a:off x="0" y="4919663"/>
            <a:ext cx="9144000" cy="223837"/>
          </a:xfrm>
          <a:prstGeom prst="rect">
            <a:avLst/>
          </a:prstGeom>
          <a:solidFill>
            <a:srgbClr val="555555"/>
          </a:solidFill>
          <a:ln w="9525">
            <a:solidFill>
              <a:srgbClr val="595959"/>
            </a:solidFill>
            <a:round/>
            <a:headEnd/>
            <a:tailEnd/>
          </a:ln>
        </p:spPr>
        <p:txBody>
          <a:bodyPr lIns="91425" tIns="91425" rIns="91425" bIns="91425" anchor="ctr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9pPr>
          </a:lstStyle>
          <a:p>
            <a:pPr eaLnBrk="1" hangingPunct="1">
              <a:defRPr/>
            </a:pPr>
            <a:endParaRPr lang="x-none" altLang="x-none"/>
          </a:p>
        </p:txBody>
      </p:sp>
      <p:pic>
        <p:nvPicPr>
          <p:cNvPr id="1035" name="Shape 58" descr="Screen Shot 2016-12-11 at 9.35.27 PM.png"/>
          <p:cNvPicPr preferRelativeResize="0"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2163"/>
            <a:ext cx="914400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Shape 54"/>
          <p:cNvSpPr>
            <a:spLocks noChangeArrowheads="1"/>
          </p:cNvSpPr>
          <p:nvPr userDrawn="1"/>
        </p:nvSpPr>
        <p:spPr bwMode="auto">
          <a:xfrm>
            <a:off x="0" y="4919663"/>
            <a:ext cx="9144000" cy="223837"/>
          </a:xfrm>
          <a:prstGeom prst="rect">
            <a:avLst/>
          </a:prstGeom>
          <a:solidFill>
            <a:srgbClr val="555555"/>
          </a:solidFill>
          <a:ln w="9525">
            <a:solidFill>
              <a:srgbClr val="595959"/>
            </a:solidFill>
            <a:round/>
            <a:headEnd/>
            <a:tailEnd/>
          </a:ln>
        </p:spPr>
        <p:txBody>
          <a:bodyPr lIns="91425" tIns="91425" rIns="91425" bIns="91425" anchor="ctr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  <a:sym typeface="Arial" charset="0"/>
              </a:defRPr>
            </a:lvl9pPr>
          </a:lstStyle>
          <a:p>
            <a:pPr eaLnBrk="1" hangingPunct="1">
              <a:defRPr/>
            </a:pPr>
            <a:endParaRPr lang="x-none" altLang="x-none"/>
          </a:p>
        </p:txBody>
      </p:sp>
      <p:pic>
        <p:nvPicPr>
          <p:cNvPr id="1037" name="Shape 58" descr="Screen Shot 2016-12-11 at 9.35.27 PM.png"/>
          <p:cNvPicPr preferRelativeResize="0"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2163"/>
            <a:ext cx="9144000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897" r:id="rId1"/>
    <p:sldLayoutId id="2147483894" r:id="rId2"/>
    <p:sldLayoutId id="2147483899" r:id="rId3"/>
    <p:sldLayoutId id="2147483895" r:id="rId4"/>
    <p:sldLayoutId id="2147483900" r:id="rId5"/>
    <p:sldLayoutId id="2147483896" r:id="rId6"/>
    <p:sldLayoutId id="2147483901" r:id="rId7"/>
    <p:sldLayoutId id="2147483903" r:id="rId8"/>
    <p:sldLayoutId id="2147483905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ＭＳ Ｐゴシック" charset="0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ＭＳ Ｐゴシック" charset="0"/>
          <a:cs typeface="Arial"/>
          <a:sym typeface="Arial" panose="020B0604020202020204" pitchFamily="34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086" y="1156926"/>
            <a:ext cx="8541657" cy="2082664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sz="3200" b="1" dirty="0"/>
              <a:t>Maximizing Your Practice Question Experiences:</a:t>
            </a:r>
            <a:b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dirty="0"/>
              <a:t>Tracking Q Bank for an In-depth and Organized Review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9313" y="3209637"/>
            <a:ext cx="5696857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</a:rPr>
              <a:t>Yen-Ping Kuo, PhD</a:t>
            </a:r>
          </a:p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</a:rPr>
              <a:t>Assistant Dean for Curriculum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Assistant Dean for Academic Success</a:t>
            </a:r>
          </a:p>
          <a:p>
            <a:pPr algn="ctr">
              <a:spcBef>
                <a:spcPts val="0"/>
              </a:spcBef>
            </a:pPr>
            <a:endParaRPr lang="en-US" sz="16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</a:rPr>
              <a:t>Oct 26,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E3D575-4663-946D-931C-6ADFCF05DBD7}"/>
              </a:ext>
            </a:extLst>
          </p:cNvPr>
          <p:cNvSpPr/>
          <p:nvPr/>
        </p:nvSpPr>
        <p:spPr bwMode="auto">
          <a:xfrm>
            <a:off x="2773389" y="3785016"/>
            <a:ext cx="6040828" cy="11467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CN" sz="5400" b="1" i="1" cap="none" spc="0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Arial"/>
                <a:ea typeface="ＭＳ Ｐゴシック" charset="0"/>
                <a:cs typeface="Arial"/>
                <a:sym typeface="Arial" panose="020B0604020202020204" pitchFamily="34" charset="0"/>
              </a:rPr>
              <a:t>Good Luck</a:t>
            </a:r>
            <a:r>
              <a:rPr lang="zh-CN" altLang="en-US" sz="5400" b="1" i="1" cap="none" spc="0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Arial"/>
                <a:ea typeface="ＭＳ Ｐゴシック" charset="0"/>
                <a:cs typeface="Arial"/>
                <a:sym typeface="Arial" panose="020B0604020202020204" pitchFamily="34" charset="0"/>
              </a:rPr>
              <a:t>！</a:t>
            </a:r>
            <a:endParaRPr lang="en-US" sz="5400" b="1" i="1" cap="none" spc="0" dirty="0">
              <a:ln w="12700">
                <a:solidFill>
                  <a:schemeClr val="accent1"/>
                </a:solidFill>
                <a:prstDash val="solid"/>
              </a:ln>
              <a:effectLst>
                <a:outerShdw dist="38100" dir="2640000" algn="bl" rotWithShape="0">
                  <a:schemeClr val="accent1"/>
                </a:outerShdw>
              </a:effectLst>
              <a:latin typeface="Arial"/>
              <a:ea typeface="ＭＳ Ｐゴシック" charset="0"/>
              <a:cs typeface="Arial"/>
              <a:sym typeface="Arial" panose="020B060402020202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F36A38E-22A4-4BB6-2BC5-64463F2A07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0015021"/>
              </p:ext>
            </p:extLst>
          </p:nvPr>
        </p:nvGraphicFramePr>
        <p:xfrm>
          <a:off x="559037" y="636353"/>
          <a:ext cx="8521150" cy="2828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842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913" y="89023"/>
            <a:ext cx="4260850" cy="68653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Factors Impacting your High-Stake, Comprehensive Exam Outcome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73878980"/>
              </p:ext>
            </p:extLst>
          </p:nvPr>
        </p:nvGraphicFramePr>
        <p:xfrm>
          <a:off x="480096" y="865188"/>
          <a:ext cx="856163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992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27680664"/>
              </p:ext>
            </p:extLst>
          </p:nvPr>
        </p:nvGraphicFramePr>
        <p:xfrm>
          <a:off x="318972" y="1048391"/>
          <a:ext cx="8564879" cy="2269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07333" y="3035705"/>
            <a:ext cx="270815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Focus: </a:t>
            </a:r>
          </a:p>
          <a:p>
            <a:pPr marL="342900" indent="-342900">
              <a:buAutoNum type="arabicPeriod"/>
            </a:pPr>
            <a:r>
              <a:rPr lang="en-US" sz="1600" b="1" dirty="0"/>
              <a:t>Continue structured review</a:t>
            </a:r>
          </a:p>
          <a:p>
            <a:pPr marL="342900" indent="-342900">
              <a:buAutoNum type="arabicPeriod"/>
            </a:pPr>
            <a:r>
              <a:rPr lang="en-US" sz="1600" b="1" dirty="0"/>
              <a:t>Randomize questions</a:t>
            </a:r>
          </a:p>
          <a:p>
            <a:pPr marL="342900" indent="-342900">
              <a:buAutoNum type="arabicPeriod"/>
            </a:pPr>
            <a:r>
              <a:rPr lang="en-US" sz="1600" b="1" dirty="0"/>
              <a:t>Recall enforcement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01751" y="3035704"/>
            <a:ext cx="189583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Focus: </a:t>
            </a:r>
          </a:p>
          <a:p>
            <a:pPr marL="342900" indent="-342900">
              <a:buAutoNum type="arabicPeriod"/>
            </a:pPr>
            <a:r>
              <a:rPr lang="en-US" b="1" dirty="0"/>
              <a:t>Larger, randomized question set</a:t>
            </a:r>
          </a:p>
          <a:p>
            <a:pPr marL="342900" indent="-342900">
              <a:buAutoNum type="arabicPeriod"/>
            </a:pPr>
            <a:r>
              <a:rPr lang="en-US" b="1" dirty="0"/>
              <a:t>Lots of practice exams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286" y="3035704"/>
            <a:ext cx="437825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Focus: </a:t>
            </a:r>
          </a:p>
          <a:p>
            <a:pPr marL="342900" indent="-342900">
              <a:buAutoNum type="arabicPeriod"/>
            </a:pPr>
            <a:r>
              <a:rPr lang="en-US" sz="1600" b="1" dirty="0"/>
              <a:t>Do well in current courses</a:t>
            </a:r>
          </a:p>
          <a:p>
            <a:pPr marL="342900" indent="-342900">
              <a:buAutoNum type="arabicPeriod"/>
            </a:pPr>
            <a:r>
              <a:rPr lang="en-US" sz="1600" b="1" dirty="0"/>
              <a:t>Integrated review</a:t>
            </a:r>
          </a:p>
          <a:p>
            <a:pPr marL="342900" indent="-342900">
              <a:buAutoNum type="arabicPeriod"/>
            </a:pPr>
            <a:r>
              <a:rPr lang="en-US" sz="1600" b="1" dirty="0"/>
              <a:t>Targeted questions</a:t>
            </a:r>
          </a:p>
          <a:p>
            <a:pPr marL="342900" indent="-342900">
              <a:buAutoNum type="arabicPeriod"/>
            </a:pPr>
            <a:r>
              <a:rPr lang="en-US" sz="1600" b="1" dirty="0"/>
              <a:t>Small Q set; sharpen test-taking skills</a:t>
            </a:r>
          </a:p>
        </p:txBody>
      </p:sp>
    </p:spTree>
    <p:extLst>
      <p:ext uri="{BB962C8B-B14F-4D97-AF65-F5344CB8AC3E}">
        <p14:creationId xmlns:p14="http://schemas.microsoft.com/office/powerpoint/2010/main" val="381000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50" y="886046"/>
            <a:ext cx="8520600" cy="11917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b="1" dirty="0"/>
              <a:t>Using Q Bank in Sets of </a:t>
            </a:r>
            <a:r>
              <a:rPr lang="en-US" sz="2400" b="1" dirty="0">
                <a:solidFill>
                  <a:srgbClr val="C00000"/>
                </a:solidFill>
              </a:rPr>
              <a:t>5-10* Targeted Questions </a:t>
            </a:r>
            <a:r>
              <a:rPr lang="en-US" sz="2400" b="1" dirty="0"/>
              <a:t>for Practice-Directed Study to: </a:t>
            </a:r>
            <a:r>
              <a:rPr lang="en-US" sz="2000" b="1" dirty="0">
                <a:solidFill>
                  <a:srgbClr val="C00000"/>
                </a:solidFill>
              </a:rPr>
              <a:t>(*work that can be accomplished in 1-2hrs)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150" y="2077834"/>
            <a:ext cx="8519500" cy="8364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AutoNum type="arabicPeriod"/>
            </a:pPr>
            <a:r>
              <a:rPr lang="en-US" altLang="zh-CN" dirty="0"/>
              <a:t>Build ORGANIZED </a:t>
            </a:r>
            <a:r>
              <a:rPr lang="en-US" dirty="0"/>
              <a:t>content </a:t>
            </a:r>
            <a:r>
              <a:rPr lang="en-US" altLang="zh-CN" dirty="0"/>
              <a:t>knowledge</a:t>
            </a:r>
          </a:p>
          <a:p>
            <a:pPr>
              <a:buAutoNum type="arabicPeriod"/>
            </a:pPr>
            <a:r>
              <a:rPr lang="en-US" altLang="zh-CN" dirty="0"/>
              <a:t>Develop strong and consistent problem-solving ability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28A7C3-D559-288C-14E4-5F57B5A7F227}"/>
              </a:ext>
            </a:extLst>
          </p:cNvPr>
          <p:cNvSpPr txBox="1">
            <a:spLocks/>
          </p:cNvSpPr>
          <p:nvPr/>
        </p:nvSpPr>
        <p:spPr bwMode="auto">
          <a:xfrm>
            <a:off x="326674" y="3085700"/>
            <a:ext cx="8521700" cy="8364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ＭＳ Ｐゴシック" charset="0"/>
                <a:cs typeface="Arial"/>
                <a:sym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9pPr>
          </a:lstStyle>
          <a:p>
            <a:r>
              <a:rPr lang="en-US" sz="2400" b="1" kern="0" dirty="0"/>
              <a:t>Using Q Bank in sets of </a:t>
            </a:r>
            <a:r>
              <a:rPr lang="en-US" sz="2400" b="1" kern="0" dirty="0">
                <a:solidFill>
                  <a:srgbClr val="C00000"/>
                </a:solidFill>
              </a:rPr>
              <a:t>40* </a:t>
            </a:r>
            <a:r>
              <a:rPr lang="en-US" altLang="zh-CN" sz="2400" b="1" kern="0" dirty="0">
                <a:solidFill>
                  <a:srgbClr val="C00000"/>
                </a:solidFill>
              </a:rPr>
              <a:t>randomized</a:t>
            </a:r>
            <a:r>
              <a:rPr lang="en-US" sz="2400" b="1" kern="0" dirty="0">
                <a:solidFill>
                  <a:srgbClr val="C00000"/>
                </a:solidFill>
              </a:rPr>
              <a:t> questions </a:t>
            </a:r>
            <a:r>
              <a:rPr lang="en-US" sz="2400" b="1" kern="0" dirty="0"/>
              <a:t>for </a:t>
            </a:r>
            <a:r>
              <a:rPr lang="en-US" altLang="zh-CN" sz="2400" b="1" kern="0" dirty="0"/>
              <a:t>Becoming Test-Ready by</a:t>
            </a:r>
            <a:r>
              <a:rPr lang="en-US" sz="2400" b="1" kern="0" dirty="0"/>
              <a:t>: </a:t>
            </a:r>
            <a:r>
              <a:rPr lang="zh-CN" altLang="en-US" sz="2000" b="1" kern="0" dirty="0">
                <a:solidFill>
                  <a:srgbClr val="C00000"/>
                </a:solidFill>
              </a:rPr>
              <a:t>（</a:t>
            </a:r>
            <a:r>
              <a:rPr lang="en-US" altLang="zh-CN" sz="2000" b="1" kern="0" dirty="0">
                <a:solidFill>
                  <a:srgbClr val="C00000"/>
                </a:solidFill>
              </a:rPr>
              <a:t>*Simulation!!)</a:t>
            </a:r>
            <a:endParaRPr lang="en-US" sz="2400" b="1" kern="0" dirty="0">
              <a:solidFill>
                <a:srgbClr val="C00000"/>
              </a:solidFill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5DC2117-866F-6938-7E59-3918D3BCB4E4}"/>
              </a:ext>
            </a:extLst>
          </p:cNvPr>
          <p:cNvSpPr txBox="1">
            <a:spLocks/>
          </p:cNvSpPr>
          <p:nvPr/>
        </p:nvSpPr>
        <p:spPr bwMode="auto">
          <a:xfrm>
            <a:off x="329424" y="3884772"/>
            <a:ext cx="8520600" cy="74827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lvl="0" indent="-342900" algn="l" rtl="0" eaLnBrk="0" fontAlgn="base" hangingPunct="0">
              <a:spcBef>
                <a:spcPts val="0"/>
              </a:spcBef>
              <a:spcAft>
                <a:spcPct val="0"/>
              </a:spcAft>
              <a:buSzPct val="100000"/>
              <a:defRPr sz="1600">
                <a:solidFill>
                  <a:srgbClr val="000000"/>
                </a:solidFill>
                <a:latin typeface="Arial"/>
                <a:ea typeface="ＭＳ Ｐゴシック" charset="0"/>
                <a:cs typeface="Arial"/>
                <a:sym typeface="Arial" panose="020B0604020202020204" pitchFamily="34" charset="0"/>
              </a:defRPr>
            </a:lvl1pPr>
            <a:lvl2pPr marL="742950" lvl="1" indent="-285750" algn="l" rtl="0" eaLnBrk="0" fontAlgn="base" hangingPunct="0">
              <a:spcBef>
                <a:spcPts val="0"/>
              </a:spcBef>
              <a:spcAft>
                <a:spcPct val="0"/>
              </a:spcAft>
              <a:buSzPct val="100000"/>
              <a:def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143000" lvl="2" indent="-228600" algn="l" rtl="0" eaLnBrk="0" fontAlgn="base" hangingPunct="0">
              <a:spcBef>
                <a:spcPts val="0"/>
              </a:spcBef>
              <a:spcAft>
                <a:spcPct val="0"/>
              </a:spcAft>
              <a:buSzPct val="100000"/>
              <a:def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1600200" lvl="3" indent="-228600" algn="l" rtl="0" eaLnBrk="0" fontAlgn="base" hangingPunct="0">
              <a:spcBef>
                <a:spcPts val="0"/>
              </a:spcBef>
              <a:spcAft>
                <a:spcPct val="0"/>
              </a:spcAft>
              <a:buSzPct val="100000"/>
              <a:def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2057400" lvl="4" indent="-228600" algn="l" rtl="0" eaLnBrk="0" fontAlgn="base" hangingPunct="0">
              <a:spcBef>
                <a:spcPts val="0"/>
              </a:spcBef>
              <a:spcAft>
                <a:spcPct val="0"/>
              </a:spcAft>
              <a:buSzPct val="100000"/>
              <a:def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FontTx/>
              <a:buAutoNum type="arabicPeriod"/>
            </a:pPr>
            <a:r>
              <a:rPr lang="en-US" altLang="zh-CN" kern="0" dirty="0"/>
              <a:t>Practice </a:t>
            </a:r>
            <a:r>
              <a:rPr lang="en-US" kern="0" dirty="0"/>
              <a:t>content </a:t>
            </a:r>
            <a:r>
              <a:rPr lang="en-US" altLang="zh-CN" kern="0" dirty="0"/>
              <a:t>retrieval </a:t>
            </a:r>
          </a:p>
          <a:p>
            <a:pPr>
              <a:buFontTx/>
              <a:buAutoNum type="arabicPeriod"/>
            </a:pPr>
            <a:r>
              <a:rPr lang="en-US" altLang="zh-CN" kern="0" dirty="0"/>
              <a:t>Develop strong execution routine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81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14E7CD-D968-8B4C-8B4A-23FAA6FE1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495" y="1630814"/>
            <a:ext cx="8520600" cy="957233"/>
          </a:xfrm>
        </p:spPr>
        <p:txBody>
          <a:bodyPr/>
          <a:lstStyle/>
          <a:p>
            <a:r>
              <a:rPr lang="en-US" sz="4800" b="1" dirty="0">
                <a:solidFill>
                  <a:srgbClr val="C00000"/>
                </a:solidFill>
              </a:rPr>
              <a:t>Tracking Targeted Question </a:t>
            </a:r>
            <a:r>
              <a:rPr lang="en-US" altLang="zh-CN" sz="4800" b="1" dirty="0">
                <a:solidFill>
                  <a:srgbClr val="C00000"/>
                </a:solidFill>
              </a:rPr>
              <a:t>Practice to build a BIG picture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772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A5726-ED52-EAE3-4555-562ECE188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b="1" dirty="0"/>
              <a:t>Set up an Excel File with Multiple Worksheets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172D01-36BB-9726-116E-CE9DE40C3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973" y="1446028"/>
            <a:ext cx="8268842" cy="3182678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63B5CD5-5D6E-F73E-C636-884C3E5087C5}"/>
              </a:ext>
            </a:extLst>
          </p:cNvPr>
          <p:cNvGrpSpPr/>
          <p:nvPr/>
        </p:nvGrpSpPr>
        <p:grpSpPr>
          <a:xfrm>
            <a:off x="2693581" y="1592263"/>
            <a:ext cx="4834270" cy="2859235"/>
            <a:chOff x="2693581" y="1592263"/>
            <a:chExt cx="4834270" cy="2859235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12F623B0-3F2E-09E3-391F-AA870590037A}"/>
                </a:ext>
              </a:extLst>
            </p:cNvPr>
            <p:cNvSpPr/>
            <p:nvPr/>
          </p:nvSpPr>
          <p:spPr>
            <a:xfrm>
              <a:off x="2693581" y="1592263"/>
              <a:ext cx="836428" cy="285923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rrow: Left 7">
              <a:extLst>
                <a:ext uri="{FF2B5EF4-FFF2-40B4-BE49-F238E27FC236}">
                  <a16:creationId xmlns:a16="http://schemas.microsoft.com/office/drawing/2014/main" id="{034D04E5-4CD9-0605-1F64-A737901EA138}"/>
                </a:ext>
              </a:extLst>
            </p:cNvPr>
            <p:cNvSpPr/>
            <p:nvPr/>
          </p:nvSpPr>
          <p:spPr>
            <a:xfrm>
              <a:off x="3530009" y="3051543"/>
              <a:ext cx="3997842" cy="1049079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1. Do questions timed in test mode and mark this during the “test”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DD836E1-E169-890D-76AE-E3A1AB7B3482}"/>
              </a:ext>
            </a:extLst>
          </p:cNvPr>
          <p:cNvSpPr txBox="1"/>
          <p:nvPr/>
        </p:nvSpPr>
        <p:spPr>
          <a:xfrm>
            <a:off x="843517" y="3182679"/>
            <a:ext cx="674104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2. Fill in the rest during review mode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D9B2CC-EB66-2467-782C-40A1BC97EC78}"/>
              </a:ext>
            </a:extLst>
          </p:cNvPr>
          <p:cNvSpPr txBox="1"/>
          <p:nvPr/>
        </p:nvSpPr>
        <p:spPr>
          <a:xfrm>
            <a:off x="900224" y="4033674"/>
            <a:ext cx="763417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3. Review next day of the prior day’s topics</a:t>
            </a:r>
          </a:p>
          <a:p>
            <a:pPr algn="ctr"/>
            <a:r>
              <a:rPr lang="en-US" sz="1800" b="1" dirty="0"/>
              <a:t>4. Review all when “finish” the system by </a:t>
            </a:r>
            <a:r>
              <a:rPr lang="en-US" altLang="zh-CN" sz="1800" b="1" dirty="0">
                <a:solidFill>
                  <a:srgbClr val="C00000"/>
                </a:solidFill>
              </a:rPr>
              <a:t>SORTING</a:t>
            </a:r>
            <a:r>
              <a:rPr lang="en-US" sz="1800" b="1" dirty="0"/>
              <a:t> the </a:t>
            </a:r>
            <a:r>
              <a:rPr lang="en-US" altLang="zh-CN" sz="1800" b="1" dirty="0"/>
              <a:t>Topics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7579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B1555FC-2CAE-84CC-3BAA-ADF411C487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2497758"/>
              </p:ext>
            </p:extLst>
          </p:nvPr>
        </p:nvGraphicFramePr>
        <p:xfrm>
          <a:off x="559980" y="1578233"/>
          <a:ext cx="8272869" cy="1084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1FCDAE10-FC38-B73F-22A1-3B1B9EE1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115" y="3104706"/>
            <a:ext cx="8520600" cy="15594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000" b="1" dirty="0"/>
              <a:t>Additional tip: You can gradually increase the number of </a:t>
            </a:r>
            <a:r>
              <a:rPr lang="en-US" sz="2000" b="1" dirty="0">
                <a:solidFill>
                  <a:srgbClr val="C00000"/>
                </a:solidFill>
              </a:rPr>
              <a:t>questions </a:t>
            </a:r>
            <a:r>
              <a:rPr lang="en-US" sz="2000" b="1" dirty="0"/>
              <a:t>in a set during the practice-directed study when you are gaining more proficiency (ex. study time needed reduced, accuracy increased)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1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2F7D4-F0CE-D0E2-6B58-F28E50E9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When do you move on to the next system?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08B78-2BF2-D4D7-B54A-CB3BB09A0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767452"/>
            <a:ext cx="8520600" cy="1833442"/>
          </a:xfrm>
        </p:spPr>
        <p:txBody>
          <a:bodyPr/>
          <a:lstStyle/>
          <a:p>
            <a:pPr>
              <a:buAutoNum type="arabicPeriod"/>
            </a:pPr>
            <a:r>
              <a:rPr lang="en-US" sz="2400" dirty="0"/>
              <a:t>When you finish most of the questions in the system, OR</a:t>
            </a:r>
          </a:p>
          <a:p>
            <a:pPr>
              <a:buAutoNum type="arabicPeriod"/>
            </a:pPr>
            <a:r>
              <a:rPr lang="en-US" sz="2400" dirty="0"/>
              <a:t>When you are “scoring” really high and needing little review time for the current system. </a:t>
            </a:r>
          </a:p>
        </p:txBody>
      </p:sp>
    </p:spTree>
    <p:extLst>
      <p:ext uri="{BB962C8B-B14F-4D97-AF65-F5344CB8AC3E}">
        <p14:creationId xmlns:p14="http://schemas.microsoft.com/office/powerpoint/2010/main" val="95513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2F7D4-F0CE-D0E2-6B58-F28E50E9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How to Approach Randomized Q set Study?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08B78-2BF2-D4D7-B54A-CB3BB09A0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767452"/>
            <a:ext cx="8520600" cy="2237478"/>
          </a:xfrm>
        </p:spPr>
        <p:txBody>
          <a:bodyPr/>
          <a:lstStyle/>
          <a:p>
            <a:pPr>
              <a:buAutoNum type="arabicPeriod"/>
            </a:pPr>
            <a:r>
              <a:rPr lang="en-US" sz="2400" dirty="0"/>
              <a:t>Continue logging the questions</a:t>
            </a:r>
          </a:p>
          <a:p>
            <a:pPr>
              <a:buAutoNum type="arabicPeriod"/>
            </a:pPr>
            <a:r>
              <a:rPr lang="en-US" sz="2400" b="1" dirty="0"/>
              <a:t>Fill in the gaps: </a:t>
            </a:r>
            <a:r>
              <a:rPr lang="en-US" sz="2400" dirty="0"/>
              <a:t>Study and Review the gaps identified by questions</a:t>
            </a:r>
          </a:p>
          <a:p>
            <a:pPr>
              <a:buAutoNum type="arabicPeriod"/>
            </a:pPr>
            <a:r>
              <a:rPr lang="en-US" sz="2400" dirty="0"/>
              <a:t>Continue </a:t>
            </a:r>
            <a:r>
              <a:rPr lang="en-US" sz="2400" b="1" dirty="0"/>
              <a:t>STRUCTURED</a:t>
            </a:r>
            <a:r>
              <a:rPr lang="en-US" sz="2400" dirty="0"/>
              <a:t> content review!</a:t>
            </a:r>
          </a:p>
          <a:p>
            <a:pPr>
              <a:buAutoNum type="arabicPeriod"/>
            </a:pPr>
            <a:r>
              <a:rPr lang="en-US" sz="2400" dirty="0"/>
              <a:t>Take a few practice sets back-to-back or take practice exams time to time. </a:t>
            </a:r>
            <a:r>
              <a:rPr lang="en-US" sz="2400" dirty="0">
                <a:solidFill>
                  <a:srgbClr val="C00000"/>
                </a:solidFill>
              </a:rPr>
              <a:t>(Simulation!!)</a:t>
            </a:r>
          </a:p>
          <a:p>
            <a:pPr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95666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4F2BC71068CE492B8E261EF122A18E22"/>
  <p:tag name="TPVERSION" val="5"/>
  <p:tag name="TPFULLVERSION" val="5.3.1.3337"/>
  <p:tag name="PPTVERSION" val="16"/>
  <p:tag name="TPOS" val="2"/>
</p:tagLst>
</file>

<file path=ppt/theme/theme1.xml><?xml version="1.0" encoding="utf-8"?>
<a:theme xmlns:a="http://schemas.openxmlformats.org/drawingml/2006/main" name="campbell-ppt-template-1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campbell-ppt-template-1.thmx</Template>
  <TotalTime>18064</TotalTime>
  <Words>657</Words>
  <Application>Microsoft Office PowerPoint</Application>
  <PresentationFormat>On-screen Show (16:9)</PresentationFormat>
  <Paragraphs>87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campbell-ppt-template-1</vt:lpstr>
      <vt:lpstr>Maximizing Your Practice Question Experiences: Tracking Q Bank for an In-depth and Organized Review</vt:lpstr>
      <vt:lpstr>Factors Impacting your High-Stake, Comprehensive Exam Outcome</vt:lpstr>
      <vt:lpstr>PowerPoint Presentation</vt:lpstr>
      <vt:lpstr>Using Q Bank in Sets of 5-10* Targeted Questions for Practice-Directed Study to: (*work that can be accomplished in 1-2hrs)</vt:lpstr>
      <vt:lpstr>Tracking Targeted Question Practice to build a BIG picture</vt:lpstr>
      <vt:lpstr>Set up an Excel File with Multiple Worksheets</vt:lpstr>
      <vt:lpstr>Additional tip: You can gradually increase the number of questions in a set during the practice-directed study when you are gaining more proficiency (ex. study time needed reduced, accuracy increased)</vt:lpstr>
      <vt:lpstr>When do you move on to the next system? </vt:lpstr>
      <vt:lpstr>How to Approach Randomized Q set Study?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Kuo, Yen-Ping</dc:creator>
  <cp:lastModifiedBy>Kuo, Yen-Ping</cp:lastModifiedBy>
  <cp:revision>178</cp:revision>
  <dcterms:modified xsi:type="dcterms:W3CDTF">2023-10-26T17:18:04Z</dcterms:modified>
</cp:coreProperties>
</file>