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12192000"/>
  <p:notesSz cx="6985000" cy="9283700"/>
  <p:defaultTextStyle>
    <a:defPPr>
      <a:defRPr lang="en-US"/>
    </a:defPPr>
    <a:lvl1pPr marL="0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54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81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07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34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61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88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15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112B"/>
    <a:srgbClr val="5B09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94660"/>
  </p:normalViewPr>
  <p:slideViewPr>
    <p:cSldViewPr snapToGrid="0">
      <p:cViewPr varScale="1">
        <p:scale>
          <a:sx n="61" d="100"/>
          <a:sy n="61" d="100"/>
        </p:scale>
        <p:origin x="2418" y="78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05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496E13-7AC0-47BA-8DF5-7B384E987E7A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05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276C75-41C7-4233-A90D-E5421D19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32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1957C-6DFE-4229-9444-8B4C0BAFA65D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11438" y="1160463"/>
            <a:ext cx="17621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225"/>
            <a:ext cx="5588000" cy="3656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68498-3827-45A6-9DC0-27C49944C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13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68498-3827-45A6-9DC0-27C49944CCD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70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62DE9-161E-4614-B13E-8992666CA4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6E079-669A-46CC-838E-B92FB3831D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860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62DE9-161E-4614-B13E-8992666CA4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6E079-669A-46CC-838E-B92FB3831D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77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62DE9-161E-4614-B13E-8992666CA4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6E079-669A-46CC-838E-B92FB3831D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331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62DE9-161E-4614-B13E-8992666CA4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6E079-669A-46CC-838E-B92FB3831D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32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9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62DE9-161E-4614-B13E-8992666CA4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6E079-669A-46CC-838E-B92FB3831D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100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62DE9-161E-4614-B13E-8992666CA4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6E079-669A-46CC-838E-B92FB3831D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197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8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4453468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62DE9-161E-4614-B13E-8992666CA4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6E079-669A-46CC-838E-B92FB3831D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78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62DE9-161E-4614-B13E-8992666CA4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6E079-669A-46CC-838E-B92FB3831D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723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62DE9-161E-4614-B13E-8992666CA4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6E079-669A-46CC-838E-B92FB3831D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208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62DE9-161E-4614-B13E-8992666CA4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6E079-669A-46CC-838E-B92FB3831D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454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62DE9-161E-4614-B13E-8992666CA4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6E079-669A-46CC-838E-B92FB3831D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663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2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62DE9-161E-4614-B13E-8992666CA4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11300182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2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6E079-669A-46CC-838E-B92FB3831D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6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amcsymposium.submittable.com/subm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usarmy.bragg.medcom-wamc.mbx.dci-triage@health.mi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249" y="222694"/>
            <a:ext cx="6385034" cy="11746611"/>
          </a:xfrm>
          <a:solidFill>
            <a:schemeClr val="bg2"/>
          </a:solidFill>
          <a:ln>
            <a:solidFill>
              <a:schemeClr val="bg1"/>
            </a:solidFill>
          </a:ln>
          <a:effectLst/>
        </p:spPr>
        <p:txBody>
          <a:bodyPr>
            <a:normAutofit/>
          </a:bodyPr>
          <a:lstStyle/>
          <a:p>
            <a:pPr marL="0" indent="0" algn="ctr">
              <a:spcBef>
                <a:spcPts val="1800"/>
              </a:spcBef>
              <a:buNone/>
            </a:pPr>
            <a:endParaRPr lang="en-US" sz="600" b="1" dirty="0">
              <a:solidFill>
                <a:schemeClr val="accent1"/>
              </a:solidFill>
              <a:latin typeface="Garamond" panose="02020404030301010803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300" b="1" dirty="0">
              <a:solidFill>
                <a:schemeClr val="accent1"/>
              </a:solidFill>
              <a:latin typeface="Garamond" panose="02020404030301010803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3600" b="1" dirty="0">
                <a:solidFill>
                  <a:schemeClr val="accent1"/>
                </a:solidFill>
                <a:latin typeface="Garamond" panose="02020404030301010803" pitchFamily="18" charset="0"/>
              </a:rPr>
              <a:t>VII Annual Cape Fear Regional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3600" b="1" dirty="0">
                <a:solidFill>
                  <a:schemeClr val="accent1"/>
                </a:solidFill>
                <a:latin typeface="Garamond" panose="02020404030301010803" pitchFamily="18" charset="0"/>
              </a:rPr>
              <a:t>Research Symposium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249" y="1888770"/>
            <a:ext cx="6353502" cy="924787"/>
          </a:xfrm>
          <a:solidFill>
            <a:srgbClr val="AB112B"/>
          </a:solidFill>
          <a:ln>
            <a:solidFill>
              <a:schemeClr val="accent1">
                <a:lumMod val="50000"/>
              </a:schemeClr>
            </a:solidFill>
          </a:ln>
          <a:effectLst/>
        </p:spPr>
        <p:txBody>
          <a:bodyPr anchor="t"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Garamond" panose="02020404030301010803" pitchFamily="18" charset="0"/>
              </a:rPr>
              <a:t>Call for Abstracts</a:t>
            </a:r>
            <a:endParaRPr lang="en-US" sz="3713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02578" y="3196435"/>
            <a:ext cx="5493266" cy="2308324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prstClr val="white"/>
                </a:solidFill>
                <a:latin typeface="Garamond" panose="02020404030301010803" pitchFamily="18" charset="0"/>
              </a:rPr>
              <a:t>Submission Deadline: </a:t>
            </a:r>
          </a:p>
          <a:p>
            <a:pPr algn="ctr"/>
            <a:r>
              <a:rPr lang="en-US" sz="3200" dirty="0">
                <a:solidFill>
                  <a:prstClr val="white"/>
                </a:solidFill>
                <a:latin typeface="Garamond" panose="02020404030301010803" pitchFamily="18" charset="0"/>
              </a:rPr>
              <a:t>COB 28 FEB 2023</a:t>
            </a:r>
          </a:p>
          <a:p>
            <a:pPr algn="ctr"/>
            <a:endParaRPr lang="en-US" sz="1050" dirty="0">
              <a:latin typeface="Garamond" panose="02020404030301010803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2000" dirty="0"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Submit case reports, research, and </a:t>
            </a:r>
          </a:p>
          <a:p>
            <a:pPr algn="ctr"/>
            <a:r>
              <a:rPr lang="en-US" sz="2000" dirty="0"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process improvement projects to:</a:t>
            </a:r>
            <a:endParaRPr lang="en-US" sz="2000" dirty="0">
              <a:solidFill>
                <a:prstClr val="white"/>
              </a:solidFill>
              <a:latin typeface="Garamond" panose="02020404030301010803" pitchFamily="18" charset="0"/>
            </a:endParaRP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Garamond" panose="02020404030301010803" pitchFamily="18" charset="0"/>
              </a:rPr>
              <a:t>wamcsymposium.submittable.com/submit</a:t>
            </a:r>
            <a:r>
              <a:rPr lang="en-US" sz="3200" dirty="0">
                <a:solidFill>
                  <a:prstClr val="white"/>
                </a:solidFill>
                <a:latin typeface="Garamond" panose="02020404030301010803" pitchFamily="18" charset="0"/>
              </a:rPr>
              <a:t> </a:t>
            </a:r>
          </a:p>
        </p:txBody>
      </p:sp>
      <p:sp>
        <p:nvSpPr>
          <p:cNvPr id="4" name="TextBox 3">
            <a:hlinkClick r:id="rId3"/>
          </p:cNvPr>
          <p:cNvSpPr txBox="1"/>
          <p:nvPr/>
        </p:nvSpPr>
        <p:spPr>
          <a:xfrm>
            <a:off x="-99838" y="9850174"/>
            <a:ext cx="70576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algn="ctr"/>
            <a:endParaRPr lang="en-US" sz="2800" dirty="0">
              <a:solidFill>
                <a:prstClr val="black"/>
              </a:solidFill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Garamond" panose="02020404030301010803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For questions</a:t>
            </a:r>
            <a:r>
              <a:rPr lang="en-US" sz="2400" b="1" dirty="0">
                <a:latin typeface="Garamond" panose="02020404030301010803" pitchFamily="18" charset="0"/>
                <a:ea typeface="Calibri" panose="020F0502020204030204" pitchFamily="34" charset="0"/>
              </a:rPr>
              <a:t>,</a:t>
            </a:r>
            <a:r>
              <a:rPr lang="en-US" sz="2400" b="1" dirty="0"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>
                <a:latin typeface="Garamond" panose="02020404030301010803" pitchFamily="18" charset="0"/>
                <a:ea typeface="Calibri" panose="020F0502020204030204" pitchFamily="34" charset="0"/>
              </a:rPr>
              <a:t>e-</a:t>
            </a:r>
            <a:r>
              <a:rPr lang="en-US" sz="2400" b="1" dirty="0"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mail DCI: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u="sng" dirty="0">
                <a:solidFill>
                  <a:schemeClr val="accent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usarmy.bragg.medcom-wamc.mbx.dci-triage@health.mil</a:t>
            </a:r>
            <a:endParaRPr lang="en-US" sz="2000" b="1" dirty="0">
              <a:solidFill>
                <a:schemeClr val="accent1"/>
              </a:solidFill>
              <a:effectLst/>
              <a:latin typeface="Garamond" panose="02020404030301010803" pitchFamily="18" charset="0"/>
              <a:ea typeface="Calibri" panose="020F0502020204030204" pitchFamily="34" charset="0"/>
            </a:endParaRPr>
          </a:p>
          <a:p>
            <a:pPr lvl="0" algn="ctr"/>
            <a:endParaRPr lang="en-US" sz="2400" b="1" dirty="0">
              <a:solidFill>
                <a:srgbClr val="324057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Rounded Rectangle 11">
            <a:extLst>
              <a:ext uri="{FF2B5EF4-FFF2-40B4-BE49-F238E27FC236}">
                <a16:creationId xmlns:a16="http://schemas.microsoft.com/office/drawing/2014/main" id="{40B22860-E19D-C833-CD70-DC0FA7AAB11A}"/>
              </a:ext>
            </a:extLst>
          </p:cNvPr>
          <p:cNvSpPr/>
          <p:nvPr/>
        </p:nvSpPr>
        <p:spPr>
          <a:xfrm>
            <a:off x="702579" y="5851818"/>
            <a:ext cx="5493266" cy="2308324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prstClr val="white"/>
                </a:solidFill>
                <a:latin typeface="Garamond" panose="02020404030301010803" pitchFamily="18" charset="0"/>
              </a:rPr>
              <a:t>Notification of Selection:</a:t>
            </a:r>
          </a:p>
          <a:p>
            <a:pPr algn="ctr"/>
            <a:r>
              <a:rPr lang="en-US" sz="3200" dirty="0">
                <a:solidFill>
                  <a:prstClr val="white"/>
                </a:solidFill>
                <a:latin typeface="Garamond" panose="02020404030301010803" pitchFamily="18" charset="0"/>
              </a:rPr>
              <a:t> 24 MAR 2023 </a:t>
            </a:r>
          </a:p>
          <a:p>
            <a:pPr algn="ctr"/>
            <a:endParaRPr lang="en-US" sz="1050" dirty="0">
              <a:solidFill>
                <a:prstClr val="white"/>
              </a:solidFill>
              <a:latin typeface="Garamond" panose="02020404030301010803" pitchFamily="18" charset="0"/>
            </a:endParaRPr>
          </a:p>
          <a:p>
            <a:pPr algn="ctr"/>
            <a:r>
              <a:rPr lang="en-US" dirty="0">
                <a:solidFill>
                  <a:prstClr val="white"/>
                </a:solidFill>
                <a:latin typeface="Garamond" panose="02020404030301010803" pitchFamily="18" charset="0"/>
              </a:rPr>
              <a:t>Printed poster size: 4’ x 3’</a:t>
            </a:r>
          </a:p>
          <a:p>
            <a:pPr algn="ctr"/>
            <a:r>
              <a:rPr lang="en-US" dirty="0">
                <a:solidFill>
                  <a:prstClr val="white"/>
                </a:solidFill>
                <a:latin typeface="Garamond" panose="02020404030301010803" pitchFamily="18" charset="0"/>
              </a:rPr>
              <a:t>Projects presented or accepted for publication before 01 May 2022 are ineligible for submission</a:t>
            </a:r>
          </a:p>
        </p:txBody>
      </p:sp>
      <p:sp>
        <p:nvSpPr>
          <p:cNvPr id="6" name="Rounded Rectangle 11">
            <a:extLst>
              <a:ext uri="{FF2B5EF4-FFF2-40B4-BE49-F238E27FC236}">
                <a16:creationId xmlns:a16="http://schemas.microsoft.com/office/drawing/2014/main" id="{9091EBDE-5602-60B9-EB70-C03D949546D0}"/>
              </a:ext>
            </a:extLst>
          </p:cNvPr>
          <p:cNvSpPr/>
          <p:nvPr/>
        </p:nvSpPr>
        <p:spPr>
          <a:xfrm>
            <a:off x="702578" y="8530947"/>
            <a:ext cx="5493265" cy="2308324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>
                <a:solidFill>
                  <a:prstClr val="white"/>
                </a:solidFill>
                <a:latin typeface="Garamond" panose="02020404030301010803" pitchFamily="18" charset="0"/>
              </a:rPr>
              <a:t>Symposium </a:t>
            </a:r>
            <a:r>
              <a:rPr lang="en-US" sz="3200" dirty="0">
                <a:solidFill>
                  <a:prstClr val="white"/>
                </a:solidFill>
                <a:latin typeface="Garamond" panose="02020404030301010803" pitchFamily="18" charset="0"/>
              </a:rPr>
              <a:t>Date:</a:t>
            </a:r>
          </a:p>
          <a:p>
            <a:pPr algn="ctr"/>
            <a:r>
              <a:rPr lang="en-US" sz="3200" dirty="0">
                <a:solidFill>
                  <a:prstClr val="white"/>
                </a:solidFill>
                <a:latin typeface="Garamond" panose="02020404030301010803" pitchFamily="18" charset="0"/>
              </a:rPr>
              <a:t>19 APR 2023 </a:t>
            </a:r>
          </a:p>
          <a:p>
            <a:pPr algn="ctr"/>
            <a:endParaRPr lang="en-US" sz="1050" dirty="0">
              <a:solidFill>
                <a:prstClr val="white"/>
              </a:solidFill>
              <a:latin typeface="Garamond" panose="02020404030301010803" pitchFamily="18" charset="0"/>
            </a:endParaRPr>
          </a:p>
          <a:p>
            <a:pPr algn="ctr"/>
            <a:r>
              <a:rPr lang="en-US" sz="2400" dirty="0">
                <a:solidFill>
                  <a:prstClr val="white"/>
                </a:solidFill>
                <a:latin typeface="Garamond" panose="02020404030301010803" pitchFamily="18" charset="0"/>
              </a:rPr>
              <a:t>Fayetteville State University </a:t>
            </a:r>
          </a:p>
          <a:p>
            <a:pPr algn="ctr"/>
            <a:r>
              <a:rPr lang="en-US" sz="2400" dirty="0">
                <a:solidFill>
                  <a:prstClr val="white"/>
                </a:solidFill>
                <a:latin typeface="Garamond" panose="02020404030301010803" pitchFamily="18" charset="0"/>
              </a:rPr>
              <a:t>Rudolph Jones Student Center</a:t>
            </a:r>
          </a:p>
          <a:p>
            <a:pPr algn="ctr"/>
            <a:r>
              <a:rPr lang="en-US" sz="2400" dirty="0">
                <a:solidFill>
                  <a:prstClr val="white"/>
                </a:solidFill>
                <a:latin typeface="Garamond" panose="02020404030301010803" pitchFamily="18" charset="0"/>
              </a:rPr>
              <a:t>Fayetteville, NC 28301</a:t>
            </a:r>
          </a:p>
        </p:txBody>
      </p:sp>
    </p:spTree>
    <p:extLst>
      <p:ext uri="{BB962C8B-B14F-4D97-AF65-F5344CB8AC3E}">
        <p14:creationId xmlns:p14="http://schemas.microsoft.com/office/powerpoint/2010/main" val="175889187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WAMC New">
      <a:dk1>
        <a:srgbClr val="505050"/>
      </a:dk1>
      <a:lt1>
        <a:srgbClr val="FFFFFF"/>
      </a:lt1>
      <a:dk2>
        <a:srgbClr val="324057"/>
      </a:dk2>
      <a:lt2>
        <a:srgbClr val="E7E6E6"/>
      </a:lt2>
      <a:accent1>
        <a:srgbClr val="1F3A8B"/>
      </a:accent1>
      <a:accent2>
        <a:srgbClr val="800000"/>
      </a:accent2>
      <a:accent3>
        <a:srgbClr val="C2A145"/>
      </a:accent3>
      <a:accent4>
        <a:srgbClr val="3A6799"/>
      </a:accent4>
      <a:accent5>
        <a:srgbClr val="B11111"/>
      </a:accent5>
      <a:accent6>
        <a:srgbClr val="FEC325"/>
      </a:accent6>
      <a:hlink>
        <a:srgbClr val="8A9B68"/>
      </a:hlink>
      <a:folHlink>
        <a:srgbClr val="937B63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7876</TotalTime>
  <Words>104</Words>
  <Application>Microsoft Office PowerPoint</Application>
  <PresentationFormat>Widescreen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Garamond</vt:lpstr>
      <vt:lpstr>1_Office Theme</vt:lpstr>
      <vt:lpstr>Call for Abstracts</vt:lpstr>
    </vt:vector>
  </TitlesOfParts>
  <Company>DHA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Pogorzelski, Nina J Ms WAMC-Ft Bragg</dc:creator>
  <cp:lastModifiedBy>Jessica</cp:lastModifiedBy>
  <cp:revision>46</cp:revision>
  <cp:lastPrinted>2019-10-22T15:56:14Z</cp:lastPrinted>
  <dcterms:created xsi:type="dcterms:W3CDTF">2018-09-19T17:18:02Z</dcterms:created>
  <dcterms:modified xsi:type="dcterms:W3CDTF">2023-01-20T14:10:28Z</dcterms:modified>
</cp:coreProperties>
</file>