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9248"/>
            <a:ext cx="5657850" cy="633984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7921104"/>
            <a:ext cx="5657850" cy="2032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43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0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37386"/>
            <a:ext cx="1478756" cy="102354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37385"/>
            <a:ext cx="4350544" cy="10235413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2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349248"/>
            <a:ext cx="5657850" cy="633984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7916672"/>
            <a:ext cx="5657850" cy="2032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3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3281305"/>
            <a:ext cx="2777490" cy="7152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3281309"/>
            <a:ext cx="2777490" cy="7152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4590816"/>
            <a:ext cx="2777490" cy="5843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4590816"/>
            <a:ext cx="2777490" cy="5843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0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9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1056638"/>
            <a:ext cx="1800225" cy="4064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300480"/>
            <a:ext cx="3757045" cy="934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5201920"/>
            <a:ext cx="1800225" cy="6007332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11484065"/>
            <a:ext cx="1472912" cy="649111"/>
          </a:xfrm>
        </p:spPr>
        <p:txBody>
          <a:bodyPr/>
          <a:lstStyle>
            <a:lvl1pPr algn="l">
              <a:defRPr/>
            </a:lvl1pPr>
          </a:lstStyle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11484065"/>
            <a:ext cx="2614613" cy="64911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5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8805333"/>
            <a:ext cx="6856214" cy="3386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8737913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9022080"/>
            <a:ext cx="5692140" cy="146304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87379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10501376"/>
            <a:ext cx="5692140" cy="105664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1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379200"/>
            <a:ext cx="6858001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11261005"/>
            <a:ext cx="6858001" cy="117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3281305"/>
            <a:ext cx="5657851" cy="7152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11484065"/>
            <a:ext cx="139065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5EC71174-BE99-4219-AB5F-2DF6316C644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11484065"/>
            <a:ext cx="271282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11484065"/>
            <a:ext cx="73801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C949D8A1-3DB3-4B4E-B638-7C1025B6957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3089502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15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text, person, posing, smiling&#10;&#10;Description automatically generated">
            <a:extLst>
              <a:ext uri="{FF2B5EF4-FFF2-40B4-BE49-F238E27FC236}">
                <a16:creationId xmlns:a16="http://schemas.microsoft.com/office/drawing/2014/main" id="{6EE567D3-33D8-424D-A9F0-318B1468A2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8" t="14295" b="16346"/>
          <a:stretch/>
        </p:blipFill>
        <p:spPr>
          <a:xfrm>
            <a:off x="463003" y="3386998"/>
            <a:ext cx="2168957" cy="301066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027D634-097B-400D-B5D6-F6B168730EB3}"/>
              </a:ext>
            </a:extLst>
          </p:cNvPr>
          <p:cNvSpPr txBox="1"/>
          <p:nvPr/>
        </p:nvSpPr>
        <p:spPr>
          <a:xfrm>
            <a:off x="699533" y="2001154"/>
            <a:ext cx="512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Spencer Liu D.O, CUSOM class of 2022</a:t>
            </a:r>
          </a:p>
          <a:p>
            <a:r>
              <a:rPr lang="en-US" dirty="0"/>
              <a:t>PGY-1, Radiation Oncology</a:t>
            </a:r>
          </a:p>
          <a:p>
            <a:r>
              <a:rPr lang="en-US" dirty="0"/>
              <a:t>William Beaumont University Hospital, Royal Oak, MI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B7E4FA-63D1-4DFC-A43B-2DB7D568DA18}"/>
              </a:ext>
            </a:extLst>
          </p:cNvPr>
          <p:cNvSpPr txBox="1"/>
          <p:nvPr/>
        </p:nvSpPr>
        <p:spPr>
          <a:xfrm>
            <a:off x="255369" y="1562095"/>
            <a:ext cx="620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Join us on the Tuesday January 17</a:t>
            </a:r>
            <a:r>
              <a:rPr lang="en-US" baseline="30000" dirty="0"/>
              <a:t>th</a:t>
            </a:r>
            <a:r>
              <a:rPr lang="en-US" dirty="0"/>
              <a:t> 6:30-8:30 pm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75FDD6-3D4C-4A12-AE28-A63F8F281983}"/>
              </a:ext>
            </a:extLst>
          </p:cNvPr>
          <p:cNvSpPr txBox="1"/>
          <p:nvPr/>
        </p:nvSpPr>
        <p:spPr>
          <a:xfrm>
            <a:off x="3071631" y="3275795"/>
            <a:ext cx="353100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 What is </a:t>
            </a:r>
            <a:r>
              <a:rPr lang="en-US" sz="2800" dirty="0" err="1">
                <a:latin typeface="Arial Narrow" panose="020B0606020202030204" pitchFamily="34" charset="0"/>
              </a:rPr>
              <a:t>RadOnc</a:t>
            </a:r>
            <a:r>
              <a:rPr lang="en-US" sz="2800" dirty="0">
                <a:latin typeface="Arial Narrow" panose="020B0606020202030204" pitchFamily="34" charset="0"/>
              </a:rPr>
              <a:t>? How does it work?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-What do radiation oncologists do?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-My story of </a:t>
            </a:r>
            <a:r>
              <a:rPr lang="en-US" sz="2800" dirty="0" err="1">
                <a:latin typeface="Arial Narrow" panose="020B0606020202030204" pitchFamily="34" charset="0"/>
              </a:rPr>
              <a:t>RadOnc</a:t>
            </a:r>
            <a:r>
              <a:rPr lang="en-US" sz="2800" dirty="0">
                <a:latin typeface="Arial Narrow" panose="020B0606020202030204" pitchFamily="34" charset="0"/>
              </a:rPr>
              <a:t> starting at CUSOM.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-What will the </a:t>
            </a:r>
            <a:r>
              <a:rPr lang="en-US" sz="2800" dirty="0" err="1">
                <a:latin typeface="Arial Narrow" panose="020B0606020202030204" pitchFamily="34" charset="0"/>
              </a:rPr>
              <a:t>RadOnc</a:t>
            </a:r>
            <a:r>
              <a:rPr lang="en-US" sz="2800" dirty="0">
                <a:latin typeface="Arial Narrow" panose="020B0606020202030204" pitchFamily="34" charset="0"/>
              </a:rPr>
              <a:t> residency look like?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-What does the journey to matching a </a:t>
            </a:r>
            <a:r>
              <a:rPr lang="en-US" sz="2800" dirty="0" err="1">
                <a:latin typeface="Arial Narrow" panose="020B0606020202030204" pitchFamily="34" charset="0"/>
              </a:rPr>
              <a:t>RadOnc</a:t>
            </a:r>
            <a:r>
              <a:rPr lang="en-US" sz="2800" dirty="0">
                <a:latin typeface="Arial Narrow" panose="020B0606020202030204" pitchFamily="34" charset="0"/>
              </a:rPr>
              <a:t> residency look like?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-Is </a:t>
            </a:r>
            <a:r>
              <a:rPr lang="en-US" sz="2800" dirty="0" err="1">
                <a:latin typeface="Arial Narrow" panose="020B0606020202030204" pitchFamily="34" charset="0"/>
              </a:rPr>
              <a:t>RadOnc</a:t>
            </a:r>
            <a:r>
              <a:rPr lang="en-US" sz="2800" dirty="0">
                <a:latin typeface="Arial Narrow" panose="020B0606020202030204" pitchFamily="34" charset="0"/>
              </a:rPr>
              <a:t> a good fit for you? Why should you consider </a:t>
            </a:r>
            <a:r>
              <a:rPr lang="en-US" sz="2800" dirty="0" err="1">
                <a:latin typeface="Arial Narrow" panose="020B0606020202030204" pitchFamily="34" charset="0"/>
              </a:rPr>
              <a:t>RadOnc</a:t>
            </a:r>
            <a:r>
              <a:rPr lang="en-US" sz="2800" dirty="0">
                <a:latin typeface="Arial Narrow" panose="020B0606020202030204" pitchFamily="34" charset="0"/>
              </a:rPr>
              <a:t>?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 Narrow" panose="020B0606020202030204" pitchFamily="34" charset="0"/>
              </a:rPr>
              <a:t>- Clinical case presentations and research</a:t>
            </a:r>
          </a:p>
        </p:txBody>
      </p:sp>
      <p:pic>
        <p:nvPicPr>
          <p:cNvPr id="23" name="Picture 4" descr="Caution Signage and Labels – Radiation Safety">
            <a:extLst>
              <a:ext uri="{FF2B5EF4-FFF2-40B4-BE49-F238E27FC236}">
                <a16:creationId xmlns:a16="http://schemas.microsoft.com/office/drawing/2014/main" id="{539BE44F-837C-4DB4-A898-03F25724E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34" y="9590682"/>
            <a:ext cx="1698577" cy="120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lass of 2025 Matriculation Information">
            <a:extLst>
              <a:ext uri="{FF2B5EF4-FFF2-40B4-BE49-F238E27FC236}">
                <a16:creationId xmlns:a16="http://schemas.microsoft.com/office/drawing/2014/main" id="{5D0B0D46-F2EE-41BB-966B-173E32DE5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9" y="6670106"/>
            <a:ext cx="2462192" cy="146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Beaumont Rose Cancer Center, 3577 W. 13 Mile Rd, Royal Oak, MI, Cancer  Treatment Centers - MapQuest">
            <a:extLst>
              <a:ext uri="{FF2B5EF4-FFF2-40B4-BE49-F238E27FC236}">
                <a16:creationId xmlns:a16="http://schemas.microsoft.com/office/drawing/2014/main" id="{25A4ACE6-5F1B-F79D-A7C6-BD709F673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21" y="8075061"/>
            <a:ext cx="1465005" cy="146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202FAD-5E63-D4A0-80A6-D83DA622B3F1}"/>
              </a:ext>
            </a:extLst>
          </p:cNvPr>
          <p:cNvSpPr txBox="1"/>
          <p:nvPr/>
        </p:nvSpPr>
        <p:spPr>
          <a:xfrm>
            <a:off x="188143" y="259150"/>
            <a:ext cx="61433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A Hidden Gem in Medicine: </a:t>
            </a:r>
          </a:p>
          <a:p>
            <a:pPr algn="ctr"/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Radiation Oncology</a:t>
            </a:r>
          </a:p>
        </p:txBody>
      </p:sp>
    </p:spTree>
    <p:extLst>
      <p:ext uri="{BB962C8B-B14F-4D97-AF65-F5344CB8AC3E}">
        <p14:creationId xmlns:p14="http://schemas.microsoft.com/office/powerpoint/2010/main" val="19799492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</TotalTime>
  <Words>109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 Narrow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Chung-Tang Spencer Liu</dc:creator>
  <cp:lastModifiedBy>Chung-Tang Spencer Liu</cp:lastModifiedBy>
  <cp:revision>11</cp:revision>
  <dcterms:created xsi:type="dcterms:W3CDTF">2022-04-24T11:35:08Z</dcterms:created>
  <dcterms:modified xsi:type="dcterms:W3CDTF">2022-12-15T14:27:22Z</dcterms:modified>
</cp:coreProperties>
</file>