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343" y="4102391"/>
            <a:ext cx="2664300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October 20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5:00pm - 6:00pm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 https://meet.google.com/iip-ceaf-znz</a:t>
            </a:r>
            <a:endParaRPr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4</cp:revision>
  <dcterms:modified xsi:type="dcterms:W3CDTF">2022-10-19T13:35:48Z</dcterms:modified>
</cp:coreProperties>
</file>