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4748a38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4748a38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meet.google.com/rjn-chby-ob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9266" y="0"/>
            <a:ext cx="9262531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6F70FA-F36D-C1BA-6C07-455B16CF6873}"/>
              </a:ext>
            </a:extLst>
          </p:cNvPr>
          <p:cNvSpPr txBox="1"/>
          <p:nvPr/>
        </p:nvSpPr>
        <p:spPr>
          <a:xfrm>
            <a:off x="173343" y="4102391"/>
            <a:ext cx="26643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spc="145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Thursday,</a:t>
            </a:r>
            <a:r>
              <a:rPr lang="en-US" sz="1100" spc="-7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100" spc="20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September</a:t>
            </a:r>
            <a:r>
              <a:rPr lang="en-US" sz="1100" spc="-7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100" spc="-19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15</a:t>
            </a:r>
          </a:p>
          <a:p>
            <a:r>
              <a:rPr lang="en-US" sz="1100" spc="14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at</a:t>
            </a:r>
            <a:r>
              <a:rPr lang="en-US" sz="1100" spc="-7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100" spc="17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7:00pm</a:t>
            </a:r>
            <a:r>
              <a:rPr lang="en-US" sz="1100" spc="-7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100" spc="13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- </a:t>
            </a:r>
            <a:r>
              <a:rPr lang="en-US" sz="1100" spc="190" dirty="0">
                <a:latin typeface="Amasis MT Pro" panose="020B0604020202020204" pitchFamily="18" charset="0"/>
                <a:ea typeface="Cambria" panose="02040503050406030204" pitchFamily="18" charset="0"/>
                <a:cs typeface="Cambria"/>
              </a:rPr>
              <a:t>8:00pm</a:t>
            </a:r>
          </a:p>
          <a:p>
            <a:endParaRPr lang="en-US"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100" dirty="0">
                <a:latin typeface="Cambria" panose="02040503050406030204" pitchFamily="18" charset="0"/>
                <a:ea typeface="Cambria" panose="02040503050406030204" pitchFamily="18" charset="0"/>
              </a:rPr>
              <a:t>Virtually at this link:</a:t>
            </a:r>
          </a:p>
          <a:p>
            <a:r>
              <a:rPr lang="en-US" sz="1100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https://meet.google.com/rjn-chby-obk</a:t>
            </a:r>
            <a:endParaRPr lang="en-US"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1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0C8CEE-318E-9ACC-B986-5D6C91B38AC3}"/>
              </a:ext>
            </a:extLst>
          </p:cNvPr>
          <p:cNvSpPr txBox="1"/>
          <p:nvPr/>
        </p:nvSpPr>
        <p:spPr>
          <a:xfrm>
            <a:off x="4150426" y="4491753"/>
            <a:ext cx="3515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masis MT Pro" panose="02040504050005020304" pitchFamily="18" charset="0"/>
              </a:rPr>
              <a:t>Email questions to  ajcarter0504@email.campbell.edu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01964A-445B-44FA-9536-A8F198DD1882}"/>
              </a:ext>
            </a:extLst>
          </p:cNvPr>
          <p:cNvSpPr/>
          <p:nvPr/>
        </p:nvSpPr>
        <p:spPr>
          <a:xfrm>
            <a:off x="4150426" y="5254286"/>
            <a:ext cx="4070555" cy="283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Amasis MT Pro</vt:lpstr>
      <vt:lpstr>Arial</vt:lpstr>
      <vt:lpstr>Cambria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 Carter</dc:creator>
  <cp:lastModifiedBy>Amira Carter</cp:lastModifiedBy>
  <cp:revision>4</cp:revision>
  <dcterms:modified xsi:type="dcterms:W3CDTF">2022-09-08T21:49:22Z</dcterms:modified>
</cp:coreProperties>
</file>