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C082-87CE-4B09-8A1D-E4C12868A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AABB2-EC84-4AD1-921A-DA224A3A8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4D049-40B6-4643-A82E-28CCBAEB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F84B1-0497-4A0F-BF53-9DFBFBD5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104BB-50EF-4F57-B5E6-979FC2D1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A765-E173-4438-9EAC-2AFA9640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140BA-D850-4600-98A9-09F78C9C1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C270-6235-4C32-9728-5AF2641F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E1A0-43A6-4B9D-BD15-DF690CCE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D6973-22EB-485A-AD1E-FBC18251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8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626F2-A1A3-4405-9FEB-C8FD2FD6B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B7892-ED1C-400D-838A-BE2B135FC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C3A5F-5756-4A06-AE23-DD1E463C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BCB40-D62E-40BC-9DB3-86B1C417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405F-EE01-4FB7-9303-6D04AD05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7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4485-CC58-4B67-ACD5-E7DBF68C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276D-C8B2-442D-B0DD-7FF6887FA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6C120-D92F-4668-93F2-E549E7AC6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83F07-179C-4A42-BC54-B96CB525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58C92-EB4C-49BB-8585-50FB1496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8EAC-69B0-4FB3-A0BA-915E26B3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15FC8-3AD7-493D-855F-C8FF68ECB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6C72C-6CAA-4BA3-BF5F-83574B82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4209F-A888-4E9B-BDAC-D0CA0707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D2CF2-9705-43BF-9ADE-877D22FF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8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EA21-8452-4747-B262-7A8EDA5F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A665-7DB6-469A-955F-1B73707DE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4764C-4D51-49C1-8D1C-0968ADE40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CD846-EA2B-42D8-9D86-BA3F67A7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BFB2-03CD-4618-95F9-4609A4D4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07B03-E231-446B-BD58-B69DCF95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9466-F3D5-4A4C-B400-96A1FCD1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DC7A6-1267-4387-89CB-BA34047A9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07E9C-00BA-4401-BB26-7193F2C51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B4DFC-F8C4-42AB-8A8E-9F7B63FA3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D2BC4-87FA-47A9-AB62-763F20DF0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70D6B-3C6D-4C71-B25D-B2409C73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F0580-1802-4EEB-AD44-E94ABA90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2F6AC-349A-49A1-A86A-92F05613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6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4AF9-B01B-411B-9579-EAF91069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1C257-D547-4FCA-97B2-62F0A7D0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C032C-2397-4A16-8DA5-F5D6F0FF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EBFC7D-6410-4012-AE60-6F193A25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7239F-7B60-4F21-8FE8-6FA42E24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0C5E6-7B38-4FC8-A85A-00E778A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F47E3-65F7-420C-A368-7BB9C162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40F6-5E46-49ED-A90C-B6B7A5E9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1527-458D-4D87-A419-F2C9ABCF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15096-7BC0-4EE5-8708-C7C19807C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FEB9D-777D-4B60-BA65-67F44E9C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DC521-648E-4500-9554-D078EC8D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C31B4-B2BB-4D50-AE78-387D0951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73E1-3E15-419C-AD26-58CA1FEC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9C388-712E-4972-8B4D-5B9396ADD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6253C-B41C-4FA1-8103-8D4425EE3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54EE9-AE9D-44E8-90BE-2D644DA4E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9EA7E-D5D4-45D4-A314-E168D60A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0848E-06EC-4ED3-B2DF-5A0CC01D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7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C21E7-506C-4FA7-BF40-578F0985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D6CB8-1C9C-4453-8AB9-4511E82FC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4FC5F-7F77-4E6A-88E6-24A58C5FE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BA11-F470-4029-A4BE-CD06B32203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80937-5519-4233-8E1A-C3672D61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ADA55-DC3E-4F24-8983-3C77F22CF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AC31-AEE4-42BD-B533-7AC76746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ecure.touchnet.net/C20495_ustores/web/store_cat.jsp?STOREID=60&amp;CATID=140&amp;SINGLESTORE=true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99245C-06EB-46D0-BD2A-ECBCB411060D}"/>
              </a:ext>
            </a:extLst>
          </p:cNvPr>
          <p:cNvSpPr txBox="1"/>
          <p:nvPr/>
        </p:nvSpPr>
        <p:spPr>
          <a:xfrm>
            <a:off x="557847" y="315595"/>
            <a:ext cx="11076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Britannic Bold" panose="020B0903060703020204" pitchFamily="34" charset="0"/>
              </a:rPr>
              <a:t>Join the fight against childhood cancer!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1089DB5-D87C-49BB-B522-5ED38139C85E}"/>
              </a:ext>
            </a:extLst>
          </p:cNvPr>
          <p:cNvSpPr/>
          <p:nvPr/>
        </p:nvSpPr>
        <p:spPr>
          <a:xfrm>
            <a:off x="3220401" y="1102559"/>
            <a:ext cx="5942649" cy="5460166"/>
          </a:xfrm>
          <a:prstGeom prst="flowChartConnector">
            <a:avLst/>
          </a:prstGeom>
          <a:solidFill>
            <a:srgbClr val="990033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64770" algn="ct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cap="all" dirty="0">
                <a:solidFill>
                  <a:srgbClr val="FFFFFF"/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St. Jude</a:t>
            </a:r>
            <a:endParaRPr lang="en-US" sz="6000" b="1" cap="all" dirty="0">
              <a:effectLst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64770" marR="6477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cap="all" dirty="0">
                <a:solidFill>
                  <a:srgbClr val="FFFFFF"/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en-US" sz="6000" b="1" cap="all" dirty="0">
              <a:effectLst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64770" marR="6477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cap="all" dirty="0">
                <a:solidFill>
                  <a:srgbClr val="FFFFFF"/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Surge</a:t>
            </a:r>
            <a:endParaRPr lang="en-US" sz="6000" b="1" cap="all" dirty="0">
              <a:effectLst/>
              <a:ea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64135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Hosted by Phi Delta Chi Professional Pharmacy Fraternity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effectLst/>
              <a:ea typeface="Candara" panose="020E0502030303020204" pitchFamily="34" charset="0"/>
              <a:cs typeface="Calibri" panose="020F0502020204030204" pitchFamily="34" charset="0"/>
            </a:endParaRPr>
          </a:p>
          <a:p>
            <a:pPr marL="64135" marR="64135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Help us reach our goal of raising $1,200 for</a:t>
            </a:r>
          </a:p>
          <a:p>
            <a:pPr marL="64135" marR="64135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St. Jude within 24 hours on *March 9</a:t>
            </a:r>
            <a:r>
              <a:rPr lang="en-US" sz="1400" b="1" baseline="30000" dirty="0">
                <a:solidFill>
                  <a:schemeClr val="accent4">
                    <a:lumMod val="75000"/>
                  </a:schemeClr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th</a:t>
            </a: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*!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effectLst/>
              <a:ea typeface="Candara" panose="020E0502030303020204" pitchFamily="34" charset="0"/>
              <a:cs typeface="Calibri" panose="020F0502020204030204" pitchFamily="34" charset="0"/>
            </a:endParaRPr>
          </a:p>
          <a:p>
            <a:pPr marL="64135" marR="64135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u="sng" dirty="0">
                <a:solidFill>
                  <a:srgbClr val="FFFFFF"/>
                </a:solidFill>
                <a:effectLst/>
                <a:latin typeface="Britannic Bold" panose="020B0903060703020204" pitchFamily="34" charset="0"/>
                <a:ea typeface="Candara" panose="020E0502030303020204" pitchFamily="34" charset="0"/>
                <a:cs typeface="Calibri" panose="020F0502020204030204" pitchFamily="34" charset="0"/>
              </a:rPr>
              <a:t>Donations can be made here: </a:t>
            </a:r>
            <a:endParaRPr lang="en-US" sz="1400" b="1" u="sng" dirty="0">
              <a:effectLst/>
              <a:ea typeface="Candara" panose="020E0502030303020204" pitchFamily="34" charset="0"/>
              <a:cs typeface="Calibri" panose="020F0502020204030204" pitchFamily="34" charset="0"/>
            </a:endParaRPr>
          </a:p>
          <a:p>
            <a:pPr marL="0" marR="64135"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effectLst/>
                <a:latin typeface="Britannic Bold" panose="020B0903060703020204" pitchFamily="34" charset="0"/>
                <a:ea typeface="Candara" panose="020E050203030302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87D1B005-364F-4D69-83BE-089F0027D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482" y="5153025"/>
            <a:ext cx="1303655" cy="13036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45CA36-47E9-49E2-BBAD-715D837923E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62" y="5019675"/>
            <a:ext cx="3476625" cy="11292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3B1473-1181-456E-BD66-CAEE19404E1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144000" y="4286250"/>
            <a:ext cx="2909413" cy="18626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FD2B20-6B94-4B72-AC44-0B6445132B14}"/>
              </a:ext>
            </a:extLst>
          </p:cNvPr>
          <p:cNvSpPr txBox="1"/>
          <p:nvPr/>
        </p:nvSpPr>
        <p:spPr>
          <a:xfrm>
            <a:off x="1014411" y="6542405"/>
            <a:ext cx="1016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ritannic Bold" panose="020B0903060703020204" pitchFamily="34" charset="0"/>
              </a:rPr>
              <a:t>Touch-Net Link: </a:t>
            </a:r>
            <a:r>
              <a:rPr lang="en-US" sz="1400" dirty="0">
                <a:latin typeface="Britannic Bold" panose="020B0903060703020204" pitchFamily="34" charset="0"/>
                <a:hlinkClick r:id="rId5"/>
              </a:rPr>
              <a:t>https://secure.touchnet.net/C20495_ustores/web/store_cat.jsp?STOREID=60&amp;CATID=140&amp;SINGLESTORE=true</a:t>
            </a:r>
            <a:endParaRPr lang="en-US" sz="1400" dirty="0">
              <a:latin typeface="Britannic Bold" panose="020B09030607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9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Macy Worley</dc:creator>
  <cp:lastModifiedBy>Macy Worley</cp:lastModifiedBy>
  <cp:revision>2</cp:revision>
  <dcterms:created xsi:type="dcterms:W3CDTF">2021-03-04T01:40:07Z</dcterms:created>
  <dcterms:modified xsi:type="dcterms:W3CDTF">2021-03-04T01:55:38Z</dcterms:modified>
</cp:coreProperties>
</file>