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C232"/>
    <a:srgbClr val="6A0222"/>
    <a:srgbClr val="A302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9" autoAdjust="0"/>
    <p:restoredTop sz="80767" autoAdjust="0"/>
  </p:normalViewPr>
  <p:slideViewPr>
    <p:cSldViewPr snapToGrid="0">
      <p:cViewPr varScale="1">
        <p:scale>
          <a:sx n="65" d="100"/>
          <a:sy n="65" d="100"/>
        </p:scale>
        <p:origin x="678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099ABF-78EE-4FB1-9726-933AEB22A6E1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9C508E-DB72-448E-9205-3D08E5489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1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9C508E-DB72-448E-9205-3D08E5489F1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978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5830A-9DAB-40C7-A236-FE66C5D5A5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61F1DC-E558-472E-AFF6-6ADC76DA5B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32404C-0731-44A4-B541-0FBFF1DF5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965E-1A68-48F7-985D-DFDF2F09F75B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00A4B9-E4AD-4BFC-A279-002C58D20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3D45FD-34B5-4992-A8E9-DF1ABC941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C42CC-664D-4B6F-994E-778BCDCE5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902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22C2F-58D0-42C8-9EAA-E49E33236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1150DB-0F39-41EB-B2CA-CEA71A92DD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990F30-10BA-45FA-A99A-91A634079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965E-1A68-48F7-985D-DFDF2F09F75B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A1DA6D-4134-4B3E-9CA3-85F953D87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3F23D1-CBFF-4622-85E5-623D0DE1A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C42CC-664D-4B6F-994E-778BCDCE5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436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F04C67-224E-4AE8-8AA0-873F5FDD71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BDBFC6-84E7-4696-981B-ABFA79F8BD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558C35-1DC0-4E2D-A021-A32534BE6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965E-1A68-48F7-985D-DFDF2F09F75B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CDD0B4-63A2-4CC3-B236-5536112CF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2803F2-604F-4E32-9D77-045EDDC80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C42CC-664D-4B6F-994E-778BCDCE5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298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F60B8-A446-472A-82A6-1B82A164F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5641A-F4E8-4670-AB73-72C41CEB6F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DE9F60-3730-4268-BB19-9781FC49A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965E-1A68-48F7-985D-DFDF2F09F75B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4D84A9-EAC8-4DA2-BEE2-7B2B4A78E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E56C44-2AAD-4360-8AEC-99A74B2D0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C42CC-664D-4B6F-994E-778BCDCE5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065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5301F-D735-4176-A38A-5CD9742B7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A94531-D1CC-4569-AED2-F42305B9E8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7E7DAC-BD50-4462-AD52-7957C5B4C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965E-1A68-48F7-985D-DFDF2F09F75B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9EC6E5-77F2-49A6-B9E9-2513F31FA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9ECB08-22B7-47BE-87B0-C4CBC5633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C42CC-664D-4B6F-994E-778BCDCE5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727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2122F-8767-4C63-87C6-DC0297ED7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297ED-37AF-4B2C-A799-E049DBE97B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F1A952-A32C-4BDC-9F66-CB6B6EBC4F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2BBB84-F1F6-4502-90A7-BBD4924AD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965E-1A68-48F7-985D-DFDF2F09F75B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A5BD86-BA7B-4EA0-BC73-650CA3F71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353070-E5D4-44A9-991C-F18FE06C0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C42CC-664D-4B6F-994E-778BCDCE5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78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D0666-413D-466E-94DA-1FB2BD848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FC9B33-FE38-4173-94B0-CDB833CFF6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D18D2B-8CD5-4AEC-8A59-C9407DD30C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459D60-AF72-4E42-ADF1-02ECF24718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0E3568-9A80-4258-84E3-D397127277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FCE4EE-EF8B-4290-9080-7097C5F00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965E-1A68-48F7-985D-DFDF2F09F75B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47D6EA-181B-4F52-8CBA-2F7CBFA75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F7218D-6F67-42FA-A422-A6B84E0B3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C42CC-664D-4B6F-994E-778BCDCE5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493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6D9F3-315B-48F0-A710-278C8B499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C3987F-EB03-4FB8-8822-F07A94F99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965E-1A68-48F7-985D-DFDF2F09F75B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084904-B258-4A81-A4ED-F71AA3E1C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8CD4FF-5ADA-4B20-A712-6A979FE5F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C42CC-664D-4B6F-994E-778BCDCE5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086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E1D632-F4DF-45B8-B01B-511BDBD71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965E-1A68-48F7-985D-DFDF2F09F75B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DFCB11-3BA4-4128-A924-FA54406CB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6D1F50-9AFB-43E0-9000-1131E2109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C42CC-664D-4B6F-994E-778BCDCE5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462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5DB16-046F-4D39-9F0F-A953D1EFD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5B0D4F-B16C-4265-8B50-519C4C18DE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AE1CE7-C21C-4FCB-AA97-EAAA9E2ADB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E5D595-70A2-4EEF-9543-6356B64FE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965E-1A68-48F7-985D-DFDF2F09F75B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9B0A92-B1F9-40A4-9D69-8F5A37627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C76760-F7AA-479C-B3BB-96F80D929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C42CC-664D-4B6F-994E-778BCDCE5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589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B23BC-F640-4818-875C-51C38CE41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E6ADC7-F04C-4DF3-862A-BD26AA96C2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F8A25E-ED41-46E9-8C59-F2938C6758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700DAA-5978-47AB-81ED-116270412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4965E-1A68-48F7-985D-DFDF2F09F75B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273099-16CE-440E-870A-2027D07C9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666304-1C12-48A7-B082-C14A1DFC7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C42CC-664D-4B6F-994E-778BCDCE5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360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C7392A-2629-4980-8FEF-50985DED6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0B4D55-9FB3-4ABC-8838-1AE6C31556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8C3DC7-D48F-4567-84ED-3F51638BA4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4965E-1A68-48F7-985D-DFDF2F09F75B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49C610-CDC1-4AC5-9769-9B5FCA5498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6F5F11-5F47-4FBB-9156-779318954E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C42CC-664D-4B6F-994E-778BCDCE5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637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s://secure.touchnet.net/C20495_ustores/web/store_cat.jsp?STOREID=60&amp;CATID=258&amp;SINGLESTORE=true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14160-12E1-49E8-93B8-8A20A86C8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4449D13-FF2B-47CA-A5BB-FE6BA07FC6E2}"/>
              </a:ext>
            </a:extLst>
          </p:cNvPr>
          <p:cNvSpPr/>
          <p:nvPr/>
        </p:nvSpPr>
        <p:spPr>
          <a:xfrm>
            <a:off x="1" y="0"/>
            <a:ext cx="12192000" cy="1961361"/>
          </a:xfrm>
          <a:prstGeom prst="rect">
            <a:avLst/>
          </a:prstGeom>
          <a:solidFill>
            <a:srgbClr val="6A02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A4E907F-5C7D-4441-9827-08E9C9D891D3}"/>
              </a:ext>
            </a:extLst>
          </p:cNvPr>
          <p:cNvSpPr/>
          <p:nvPr/>
        </p:nvSpPr>
        <p:spPr>
          <a:xfrm>
            <a:off x="0" y="4896639"/>
            <a:ext cx="12192000" cy="196136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1C13F97-9A1E-43F1-BE9F-4D07B16F4F3E}"/>
              </a:ext>
            </a:extLst>
          </p:cNvPr>
          <p:cNvSpPr txBox="1">
            <a:spLocks/>
          </p:cNvSpPr>
          <p:nvPr/>
        </p:nvSpPr>
        <p:spPr>
          <a:xfrm>
            <a:off x="1272405" y="-197681"/>
            <a:ext cx="9647190" cy="24511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dirty="0">
                <a:solidFill>
                  <a:srgbClr val="F1C232"/>
                </a:solidFill>
                <a:latin typeface="Footlight MT Light" panose="0204060206030A020304" pitchFamily="18" charset="0"/>
              </a:rPr>
              <a:t>Phi Delta Chi &amp; St. Jude 50/50 Raffle </a:t>
            </a:r>
          </a:p>
        </p:txBody>
      </p:sp>
      <p:pic>
        <p:nvPicPr>
          <p:cNvPr id="7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9289EA4D-9C4B-46EB-B5A9-343AB53F13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68622" y="2166892"/>
            <a:ext cx="2633886" cy="2346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>
            <a:extLst>
              <a:ext uri="{FF2B5EF4-FFF2-40B4-BE49-F238E27FC236}">
                <a16:creationId xmlns:a16="http://schemas.microsoft.com/office/drawing/2014/main" id="{1114628B-9074-458D-A684-B9BEE5AFF7C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97"/>
          <a:stretch/>
        </p:blipFill>
        <p:spPr bwMode="auto">
          <a:xfrm>
            <a:off x="103140" y="5140118"/>
            <a:ext cx="2260725" cy="1558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01B26C5F-0FDD-4949-AECA-F59D86B10891}"/>
              </a:ext>
            </a:extLst>
          </p:cNvPr>
          <p:cNvSpPr txBox="1">
            <a:spLocks/>
          </p:cNvSpPr>
          <p:nvPr/>
        </p:nvSpPr>
        <p:spPr>
          <a:xfrm>
            <a:off x="214097" y="2009324"/>
            <a:ext cx="9254525" cy="28393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/>
            <a:r>
              <a:rPr lang="en-US" sz="2600" dirty="0"/>
              <a:t>Feb 22</a:t>
            </a:r>
            <a:r>
              <a:rPr lang="en-US" sz="2600" baseline="30000" dirty="0"/>
              <a:t>nd</a:t>
            </a:r>
            <a:r>
              <a:rPr lang="en-US" sz="2600" dirty="0"/>
              <a:t> – March 8</a:t>
            </a:r>
            <a:r>
              <a:rPr lang="en-US" sz="2600" baseline="30000" dirty="0"/>
              <a:t>th</a:t>
            </a:r>
            <a:r>
              <a:rPr lang="en-US" sz="2600" dirty="0"/>
              <a:t> </a:t>
            </a:r>
          </a:p>
          <a:p>
            <a:pPr marL="342900" indent="-342900"/>
            <a:r>
              <a:rPr lang="en-US" sz="2600" dirty="0"/>
              <a:t>$2 per ticket or purchase more for multiple entries!</a:t>
            </a:r>
          </a:p>
          <a:p>
            <a:pPr marL="342900" indent="-342900"/>
            <a:r>
              <a:rPr lang="en-US" sz="2600" dirty="0"/>
              <a:t>50% of the proceeds will go to the winner and 50% will go to St. Children's Research Hospital </a:t>
            </a:r>
          </a:p>
          <a:p>
            <a:pPr marL="342900" indent="-342900"/>
            <a:r>
              <a:rPr lang="en-US" sz="2600" dirty="0"/>
              <a:t>Previous winners have won more than $1000!</a:t>
            </a:r>
          </a:p>
          <a:p>
            <a:pPr marL="342900" indent="-342900"/>
            <a:r>
              <a:rPr lang="en-US" sz="2600" dirty="0"/>
              <a:t>Winner to be announced on March 12</a:t>
            </a:r>
            <a:r>
              <a:rPr lang="en-US" sz="2600" baseline="30000" dirty="0"/>
              <a:t>th</a:t>
            </a:r>
            <a:r>
              <a:rPr lang="en-US" sz="2600" dirty="0"/>
              <a:t>!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04EEC8C-233C-4CDD-AFC2-DA8C46866E28}"/>
              </a:ext>
            </a:extLst>
          </p:cNvPr>
          <p:cNvSpPr/>
          <p:nvPr/>
        </p:nvSpPr>
        <p:spPr>
          <a:xfrm>
            <a:off x="2570059" y="5102170"/>
            <a:ext cx="7401771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0" dirty="0">
                <a:solidFill>
                  <a:schemeClr val="bg1"/>
                </a:solidFill>
                <a:effectLst/>
                <a:latin typeface="Playfair Display"/>
              </a:rPr>
              <a:t>Purchase tickets using the </a:t>
            </a:r>
            <a:r>
              <a:rPr lang="en-US" sz="2800" b="0" dirty="0">
                <a:solidFill>
                  <a:srgbClr val="F1C232"/>
                </a:solidFill>
                <a:effectLst/>
                <a:latin typeface="Playfair Display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Touchnet Link here! </a:t>
            </a:r>
            <a:endParaRPr lang="en-US" sz="2800" b="0" dirty="0">
              <a:solidFill>
                <a:srgbClr val="F1C232"/>
              </a:solidFill>
              <a:effectLst/>
              <a:latin typeface="Playfair Display"/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dirty="0">
                <a:solidFill>
                  <a:schemeClr val="bg1"/>
                </a:solidFill>
              </a:rPr>
              <a:t>When making a donation, please indicate </a:t>
            </a:r>
            <a:r>
              <a:rPr lang="en-US" u="sng" dirty="0">
                <a:solidFill>
                  <a:schemeClr val="bg1"/>
                </a:solidFill>
              </a:rPr>
              <a:t>your name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u="sng" dirty="0">
                <a:solidFill>
                  <a:schemeClr val="bg1"/>
                </a:solidFill>
              </a:rPr>
              <a:t>email</a:t>
            </a:r>
            <a:r>
              <a:rPr lang="en-US" dirty="0">
                <a:solidFill>
                  <a:schemeClr val="bg1"/>
                </a:solidFill>
              </a:rPr>
              <a:t>, and the </a:t>
            </a:r>
            <a:r>
              <a:rPr lang="en-US" u="sng" dirty="0">
                <a:solidFill>
                  <a:schemeClr val="bg1"/>
                </a:solidFill>
              </a:rPr>
              <a:t>name of the PDC brother</a:t>
            </a:r>
            <a:r>
              <a:rPr lang="en-US" dirty="0">
                <a:solidFill>
                  <a:schemeClr val="bg1"/>
                </a:solidFill>
              </a:rPr>
              <a:t> you are donating through (if applicable).</a:t>
            </a:r>
            <a:endParaRPr lang="en-US" sz="2800" b="0" dirty="0">
              <a:solidFill>
                <a:schemeClr val="bg1"/>
              </a:solidFill>
              <a:effectLst/>
            </a:endParaRPr>
          </a:p>
          <a:p>
            <a:br>
              <a:rPr lang="en-US" sz="2800" dirty="0"/>
            </a:br>
            <a:endParaRPr lang="en-US" sz="2800" b="0" dirty="0">
              <a:solidFill>
                <a:schemeClr val="bg1"/>
              </a:solidFill>
              <a:effectLst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87D1279-D563-4454-9CEF-A5F100D5FBA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78024" y="4926519"/>
            <a:ext cx="1910836" cy="1901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465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100</Words>
  <Application>Microsoft Office PowerPoint</Application>
  <PresentationFormat>Widescreen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Footlight MT Light</vt:lpstr>
      <vt:lpstr>Playfair Display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 Delta Chi &amp; St. Jude 50/50 Raffle</dc:title>
  <dc:creator>Sarah Wood</dc:creator>
  <cp:lastModifiedBy>Sarah Wood</cp:lastModifiedBy>
  <cp:revision>13</cp:revision>
  <dcterms:created xsi:type="dcterms:W3CDTF">2021-02-18T18:37:14Z</dcterms:created>
  <dcterms:modified xsi:type="dcterms:W3CDTF">2021-02-22T04:29:07Z</dcterms:modified>
</cp:coreProperties>
</file>